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930" autoAdjust="0"/>
  </p:normalViewPr>
  <p:slideViewPr>
    <p:cSldViewPr snapToGrid="0">
      <p:cViewPr varScale="1">
        <p:scale>
          <a:sx n="62" d="100"/>
          <a:sy n="6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74FE-D732-43E7-9444-BDDD6ABB448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EAD6A-25CC-4189-A3F9-1F631400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Transfer Locking-</a:t>
            </a:r>
            <a:r>
              <a:rPr lang="en-US" baseline="0" dirty="0"/>
              <a:t> protection from Hijackers and scammers </a:t>
            </a:r>
          </a:p>
          <a:p>
            <a:r>
              <a:rPr lang="en-US" baseline="0" dirty="0"/>
              <a:t>Automatic Domain Renewal </a:t>
            </a:r>
          </a:p>
          <a:p>
            <a:r>
              <a:rPr lang="en-US" baseline="0" dirty="0"/>
              <a:t>Control panel built like a GUI to edit the domain</a:t>
            </a:r>
          </a:p>
          <a:p>
            <a:r>
              <a:rPr lang="en-US" baseline="0" dirty="0"/>
              <a:t>SSD Hosting allowing for efficient use of data requests (database input and output), no moving hardware to process data retrieval</a:t>
            </a:r>
          </a:p>
          <a:p>
            <a:r>
              <a:rPr lang="en-US" baseline="0" dirty="0"/>
              <a:t>Automatic backup (in case of power loss) in data yet to be written is stored within the cache until the server is back 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AD6A-25CC-4189-A3F9-1F631400A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 higher input and output speeds for simultaneous use of </a:t>
            </a:r>
            <a:r>
              <a:rPr lang="en-US" dirty="0" err="1"/>
              <a:t>facebook</a:t>
            </a:r>
            <a:r>
              <a:rPr lang="en-US" dirty="0"/>
              <a:t> updates and customer use </a:t>
            </a:r>
          </a:p>
          <a:p>
            <a:r>
              <a:rPr lang="en-US" dirty="0"/>
              <a:t>Experienced customer service for changes in template in reactive measures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AD6A-25CC-4189-A3F9-1F631400A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https://www.inmotionhosting.com/business-hosting#</a:t>
            </a:r>
          </a:p>
          <a:p>
            <a:pPr marL="228600" indent="-228600">
              <a:buAutoNum type="alphaLcPeriod"/>
            </a:pPr>
            <a:r>
              <a:rPr lang="en-US" dirty="0"/>
              <a:t>Customer service: diverse contact information </a:t>
            </a:r>
            <a:r>
              <a:rPr lang="en-US" dirty="0" err="1"/>
              <a:t>inclu</a:t>
            </a:r>
            <a:r>
              <a:rPr lang="en-US" dirty="0"/>
              <a:t>. Freq. asked questions, you tube how to channel</a:t>
            </a:r>
          </a:p>
          <a:p>
            <a:pPr marL="228600" indent="-228600">
              <a:buAutoNum type="alphaLcPeriod"/>
            </a:pPr>
            <a:r>
              <a:rPr lang="en-US" dirty="0"/>
              <a:t>SSD: able to upload many open source apps, drag and drop website builder</a:t>
            </a:r>
          </a:p>
          <a:p>
            <a:pPr marL="228600" indent="-228600">
              <a:buAutoNum type="alphaLcPeriod"/>
            </a:pPr>
            <a:r>
              <a:rPr lang="en-US" dirty="0"/>
              <a:t>Free domain </a:t>
            </a:r>
          </a:p>
          <a:p>
            <a:pPr marL="228600" indent="-228600">
              <a:buAutoNum type="alphaLcPeriod"/>
            </a:pPr>
            <a:r>
              <a:rPr lang="en-US" dirty="0"/>
              <a:t>Quick installation </a:t>
            </a:r>
          </a:p>
          <a:p>
            <a:pPr marL="228600" indent="-228600">
              <a:buAutoNum type="alphaLcPeriod"/>
            </a:pPr>
            <a:r>
              <a:rPr lang="en-US" dirty="0"/>
              <a:t>Secure mailing process</a:t>
            </a:r>
          </a:p>
          <a:p>
            <a:pPr marL="228600" indent="-228600">
              <a:buAutoNum type="alphaLcPeriod"/>
            </a:pPr>
            <a:r>
              <a:rPr lang="en-US" dirty="0"/>
              <a:t>Integration of google apps such as mail, calendar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AD6A-25CC-4189-A3F9-1F631400A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Including: unlimited disk space</a:t>
            </a:r>
          </a:p>
          <a:p>
            <a:r>
              <a:rPr lang="en-US" dirty="0"/>
              <a:t>	unlimited bandwidth </a:t>
            </a:r>
          </a:p>
          <a:p>
            <a:r>
              <a:rPr lang="en-US" dirty="0"/>
              <a:t>	unlimited email </a:t>
            </a:r>
          </a:p>
          <a:p>
            <a:r>
              <a:rPr lang="en-US" dirty="0"/>
              <a:t>	marketing tools (visitor statistics- for tracking days and hours of higher volume) </a:t>
            </a:r>
          </a:p>
          <a:p>
            <a:r>
              <a:rPr lang="en-US" dirty="0"/>
              <a:t>	security suite (Hack protection, free automatic)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AD6A-25CC-4189-A3F9-1F631400A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ej7Zkord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a.giphy.com/media/aJEPfxKdbjfu8/giphy.gi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Bodoni MT Black" panose="02070A03080606020203" pitchFamily="18" charset="0"/>
              </a:rPr>
              <a:t>Bay-view BP</a:t>
            </a:r>
          </a:p>
        </p:txBody>
      </p:sp>
    </p:spTree>
    <p:extLst>
      <p:ext uri="{BB962C8B-B14F-4D97-AF65-F5344CB8AC3E}">
        <p14:creationId xmlns:p14="http://schemas.microsoft.com/office/powerpoint/2010/main" val="21148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8286" y="133350"/>
            <a:ext cx="58901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Motion Hosting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516" y="1328439"/>
            <a:ext cx="84948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3"/>
              </a:rPr>
              <a:t>Customer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service – 160 hour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055" y="3262191"/>
            <a:ext cx="89893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Linux &amp; Unix operating system monitored 24/7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2" y="5164602"/>
            <a:ext cx="87395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MAX Speed zone- data locations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9871" y="5016517"/>
            <a:ext cx="363447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Direct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MouseOver r:id="rId4"/>
              </a:rPr>
              <a:t>Data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Connection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4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Site Needs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88955" y="1248370"/>
            <a:ext cx="533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Quick Processing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22951"/>
              </p:ext>
            </p:extLst>
          </p:nvPr>
        </p:nvGraphicFramePr>
        <p:xfrm>
          <a:off x="3098749" y="3297574"/>
          <a:ext cx="5757440" cy="16302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78720">
                  <a:extLst>
                    <a:ext uri="{9D8B030D-6E8A-4147-A177-3AD203B41FA5}">
                      <a16:colId xmlns:a16="http://schemas.microsoft.com/office/drawing/2014/main" val="3316322194"/>
                    </a:ext>
                  </a:extLst>
                </a:gridCol>
                <a:gridCol w="2878720">
                  <a:extLst>
                    <a:ext uri="{9D8B030D-6E8A-4147-A177-3AD203B41FA5}">
                      <a16:colId xmlns:a16="http://schemas.microsoft.com/office/drawing/2014/main" val="420190760"/>
                    </a:ext>
                  </a:extLst>
                </a:gridCol>
              </a:tblGrid>
              <a:tr h="815109">
                <a:tc>
                  <a:txBody>
                    <a:bodyPr/>
                    <a:lstStyle/>
                    <a:p>
                      <a:r>
                        <a:rPr lang="en-US" sz="4400" dirty="0">
                          <a:latin typeface="Baskerville Old Face" panose="02020602080505020303" pitchFamily="18" charset="0"/>
                        </a:rPr>
                        <a:t>Followers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Likes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46926"/>
                  </a:ext>
                </a:extLst>
              </a:tr>
              <a:tr h="815109">
                <a:tc>
                  <a:txBody>
                    <a:bodyPr/>
                    <a:lstStyle/>
                    <a:p>
                      <a:r>
                        <a:rPr lang="en-US" sz="4400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170 people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045288"/>
                  </a:ext>
                </a:extLst>
              </a:tr>
            </a:tbl>
          </a:graphicData>
        </a:graphic>
      </p:graphicFrame>
      <p:sp>
        <p:nvSpPr>
          <p:cNvPr id="8" name="Oval Callout 7"/>
          <p:cNvSpPr/>
          <p:nvPr/>
        </p:nvSpPr>
        <p:spPr>
          <a:xfrm>
            <a:off x="7416916" y="0"/>
            <a:ext cx="3166422" cy="3426883"/>
          </a:xfrm>
          <a:prstGeom prst="wedgeEllipseCallou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One day response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821" y="2171700"/>
            <a:ext cx="6183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Form to email set 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2733" y="5130336"/>
            <a:ext cx="8398933" cy="18116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I waited until the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last day of the month </a:t>
            </a:r>
            <a:r>
              <a:rPr lang="en-US" sz="2400" dirty="0">
                <a:latin typeface="Agency FB" panose="020B0503020202020204" pitchFamily="34" charset="0"/>
              </a:rPr>
              <a:t>to get my car inspected and was surprised to find out that they offer a drop off service for inspections.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They gave me a ride back to my job while they did my inspection.</a:t>
            </a:r>
            <a:r>
              <a:rPr lang="en-US" sz="2400" dirty="0">
                <a:latin typeface="Agency FB" panose="020B0503020202020204" pitchFamily="34" charset="0"/>
              </a:rPr>
              <a:t> Everyone was so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friendly,</a:t>
            </a:r>
            <a:r>
              <a:rPr lang="en-US" sz="2400" dirty="0">
                <a:latin typeface="Agency FB" panose="020B0503020202020204" pitchFamily="34" charset="0"/>
              </a:rPr>
              <a:t> and even though they were so busy, they got my car inspected in a timely manner.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I will return for all of my car service needs!</a:t>
            </a:r>
          </a:p>
        </p:txBody>
      </p:sp>
    </p:spTree>
    <p:extLst>
      <p:ext uri="{BB962C8B-B14F-4D97-AF65-F5344CB8AC3E}">
        <p14:creationId xmlns:p14="http://schemas.microsoft.com/office/powerpoint/2010/main" val="118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1410" y="1766547"/>
            <a:ext cx="11239406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Price</a:t>
            </a:r>
            <a:br>
              <a:rPr lang="en-US" dirty="0"/>
            </a:br>
            <a:r>
              <a:rPr lang="en-US" dirty="0"/>
              <a:t>SSD processing</a:t>
            </a:r>
            <a:br>
              <a:rPr lang="en-US" dirty="0"/>
            </a:br>
            <a:r>
              <a:rPr lang="en-US" dirty="0"/>
              <a:t>60 min. Response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619284"/>
            <a:ext cx="9612971" cy="1143324"/>
          </a:xfrm>
        </p:spPr>
        <p:txBody>
          <a:bodyPr>
            <a:normAutofit/>
          </a:bodyPr>
          <a:lstStyle/>
          <a:p>
            <a:r>
              <a:rPr lang="en-US" sz="3200" spc="300" dirty="0"/>
              <a:t>Hosting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5009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$5.99/</a:t>
            </a:r>
            <a:r>
              <a:rPr lang="en-US" dirty="0" err="1"/>
              <a:t>mo</a:t>
            </a:r>
            <a:r>
              <a:rPr lang="en-US" dirty="0"/>
              <a:t> 2 year contract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425878"/>
            <a:ext cx="9612971" cy="1143324"/>
          </a:xfrm>
        </p:spPr>
        <p:txBody>
          <a:bodyPr>
            <a:normAutofit/>
          </a:bodyPr>
          <a:lstStyle/>
          <a:p>
            <a:r>
              <a:rPr lang="en-US" sz="60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5020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514" y="4681278"/>
            <a:ext cx="9612971" cy="1143324"/>
          </a:xfrm>
        </p:spPr>
        <p:txBody>
          <a:bodyPr>
            <a:normAutofit/>
          </a:bodyPr>
          <a:lstStyle/>
          <a:p>
            <a:r>
              <a:rPr lang="en-US" sz="5400" b="1" dirty="0"/>
              <a:t>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45BF3-E052-4B46-B428-AA7DB046F23D}"/>
              </a:ext>
            </a:extLst>
          </p:cNvPr>
          <p:cNvSpPr/>
          <p:nvPr/>
        </p:nvSpPr>
        <p:spPr>
          <a:xfrm>
            <a:off x="765025" y="883989"/>
            <a:ext cx="3455283" cy="509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Pricing by the minute- pay for the success instead of just ownership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Absolute control with the server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Automatic operating system and app patching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Can handle large scale updates instantaneously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Instant troubleshooting and redirection of slow/non-loading material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Test features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Pay by products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More features than priority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Less user friendly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84D35-66F8-492E-8110-EC114788057E}"/>
              </a:ext>
            </a:extLst>
          </p:cNvPr>
          <p:cNvSpPr/>
          <p:nvPr/>
        </p:nvSpPr>
        <p:spPr>
          <a:xfrm>
            <a:off x="4516411" y="883988"/>
            <a:ext cx="3455283" cy="509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Can upload HTML design &amp; use drag and drop website editing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Fixed pricing for a small business budget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Templates to assist changes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Easy set up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90 day trial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24/7 Customer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Security from Hackers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D8E8-28AB-4C32-A7D6-C6F84DF4D1C8}"/>
              </a:ext>
            </a:extLst>
          </p:cNvPr>
          <p:cNvSpPr/>
          <p:nvPr/>
        </p:nvSpPr>
        <p:spPr>
          <a:xfrm>
            <a:off x="1585620" y="0"/>
            <a:ext cx="1814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183FC-7AB0-46CA-A7DE-94ACCCE615F5}"/>
              </a:ext>
            </a:extLst>
          </p:cNvPr>
          <p:cNvSpPr/>
          <p:nvPr/>
        </p:nvSpPr>
        <p:spPr>
          <a:xfrm>
            <a:off x="4630982" y="-39342"/>
            <a:ext cx="2930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Motion</a:t>
            </a:r>
          </a:p>
        </p:txBody>
      </p:sp>
    </p:spTree>
    <p:extLst>
      <p:ext uri="{BB962C8B-B14F-4D97-AF65-F5344CB8AC3E}">
        <p14:creationId xmlns:p14="http://schemas.microsoft.com/office/powerpoint/2010/main" val="42108130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242</TotalTime>
  <Words>386</Words>
  <Application>Microsoft Office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Arial</vt:lpstr>
      <vt:lpstr>Baskerville Old Face</vt:lpstr>
      <vt:lpstr>Bauhaus 93</vt:lpstr>
      <vt:lpstr>Bodoni MT Black</vt:lpstr>
      <vt:lpstr>Calibri</vt:lpstr>
      <vt:lpstr>Courier New</vt:lpstr>
      <vt:lpstr>Franklin Gothic Book</vt:lpstr>
      <vt:lpstr>Crop</vt:lpstr>
      <vt:lpstr>Hosting Strategy</vt:lpstr>
      <vt:lpstr>PowerPoint Presentation</vt:lpstr>
      <vt:lpstr>Site Needs </vt:lpstr>
      <vt:lpstr>Security Price SSD processing 60 min. Response time</vt:lpstr>
      <vt:lpstr>$5.99/mo 2 year contract</vt:lpstr>
      <vt:lpstr>PowerPoint Presentation</vt:lpstr>
    </vt:vector>
  </TitlesOfParts>
  <Company>Tidewater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Strategy</dc:title>
  <dc:creator>Student</dc:creator>
  <cp:lastModifiedBy>Suzzannah SeseKhalid</cp:lastModifiedBy>
  <cp:revision>24</cp:revision>
  <dcterms:created xsi:type="dcterms:W3CDTF">2018-04-12T14:39:37Z</dcterms:created>
  <dcterms:modified xsi:type="dcterms:W3CDTF">2018-04-13T01:26:36Z</dcterms:modified>
</cp:coreProperties>
</file>