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2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605" autoAdjust="0"/>
  </p:normalViewPr>
  <p:slideViewPr>
    <p:cSldViewPr snapToGrid="0">
      <p:cViewPr varScale="1">
        <p:scale>
          <a:sx n="85" d="100"/>
          <a:sy n="85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D2899-5D83-4E38-B776-CDAB2185440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C55E8-3B2E-4A24-892F-3BE0A97FD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55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Homepage</a:t>
            </a:r>
          </a:p>
          <a:p>
            <a:r>
              <a:rPr lang="en-US" dirty="0" smtClean="0"/>
              <a:t>There</a:t>
            </a:r>
            <a:r>
              <a:rPr lang="en-US" baseline="0" dirty="0" smtClean="0"/>
              <a:t> will be a graphic within the clouds with a lady filling the word BP with oil </a:t>
            </a:r>
          </a:p>
          <a:p>
            <a:r>
              <a:rPr lang="en-US" dirty="0" smtClean="0"/>
              <a:t>There will</a:t>
            </a:r>
            <a:r>
              <a:rPr lang="en-US" baseline="0" dirty="0" smtClean="0"/>
              <a:t> a graphic with the times the gas station is open </a:t>
            </a:r>
          </a:p>
          <a:p>
            <a:r>
              <a:rPr lang="en-US" baseline="0" dirty="0" smtClean="0"/>
              <a:t>The green bottom will be the footer </a:t>
            </a:r>
          </a:p>
          <a:p>
            <a:r>
              <a:rPr lang="en-US" baseline="0" dirty="0" smtClean="0"/>
              <a:t>The testimonials will be in block quotes; these will be collected via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 and a form on the site if wanted</a:t>
            </a:r>
          </a:p>
          <a:p>
            <a:r>
              <a:rPr lang="en-US" baseline="0" dirty="0" smtClean="0"/>
              <a:t>	The owner will take these comments and manually post quotes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C55E8-3B2E-4A24-892F-3BE0A97FD9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37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Appointments page</a:t>
            </a:r>
          </a:p>
          <a:p>
            <a:r>
              <a:rPr lang="en-US" dirty="0" smtClean="0"/>
              <a:t>The calendar will have links to specials and services page-</a:t>
            </a:r>
            <a:r>
              <a:rPr lang="en-US" baseline="0" dirty="0" smtClean="0"/>
              <a:t> we will attempt to create an array that will reflect specials that day</a:t>
            </a:r>
          </a:p>
          <a:p>
            <a:r>
              <a:rPr lang="en-US" baseline="0" dirty="0" smtClean="0"/>
              <a:t>The form will be connected to the Owner’s email so that responses can managed from a personal email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C55E8-3B2E-4A24-892F-3BE0A97FD9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26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 page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nascar</a:t>
            </a:r>
            <a:r>
              <a:rPr lang="en-US" baseline="0" dirty="0" smtClean="0"/>
              <a:t> scoreboard will have the services that are offered at BP</a:t>
            </a:r>
          </a:p>
          <a:p>
            <a:r>
              <a:rPr lang="en-US" baseline="0" dirty="0" smtClean="0"/>
              <a:t>There is a car graphic going toward the bio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C55E8-3B2E-4A24-892F-3BE0A97FD9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69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Specials page</a:t>
            </a:r>
          </a:p>
          <a:p>
            <a:r>
              <a:rPr lang="en-US" dirty="0" smtClean="0"/>
              <a:t>This page will have coupons</a:t>
            </a:r>
            <a:r>
              <a:rPr lang="en-US" baseline="0" dirty="0" smtClean="0"/>
              <a:t> within a grid that will supply the expiration date, service and link to a printable site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C55E8-3B2E-4A24-892F-3BE0A97FD9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42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Social Media</a:t>
            </a:r>
            <a:r>
              <a:rPr lang="en-US" baseline="0" dirty="0" smtClean="0"/>
              <a:t> page</a:t>
            </a:r>
            <a:endParaRPr lang="en-US" dirty="0" smtClean="0"/>
          </a:p>
          <a:p>
            <a:r>
              <a:rPr lang="en-US" dirty="0" smtClean="0"/>
              <a:t>The BP in the news graphic</a:t>
            </a:r>
            <a:r>
              <a:rPr lang="en-US" baseline="0" dirty="0" smtClean="0"/>
              <a:t> will have links to the article sources</a:t>
            </a:r>
          </a:p>
          <a:p>
            <a:r>
              <a:rPr lang="en-US" baseline="0" dirty="0" smtClean="0"/>
              <a:t>We will attempt to create a snippet of the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 homepage status board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C55E8-3B2E-4A24-892F-3BE0A97FD9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02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1ED5-B293-414E-9AA6-CFD6BDD9390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52D8-52FB-47EA-BAC9-7A0D24EAED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98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1ED5-B293-414E-9AA6-CFD6BDD9390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52D8-52FB-47EA-BAC9-7A0D24EA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9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1ED5-B293-414E-9AA6-CFD6BDD9390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52D8-52FB-47EA-BAC9-7A0D24EA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4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1ED5-B293-414E-9AA6-CFD6BDD9390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52D8-52FB-47EA-BAC9-7A0D24EA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6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1ED5-B293-414E-9AA6-CFD6BDD9390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52D8-52FB-47EA-BAC9-7A0D24EAED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4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1ED5-B293-414E-9AA6-CFD6BDD9390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52D8-52FB-47EA-BAC9-7A0D24EA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1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1ED5-B293-414E-9AA6-CFD6BDD9390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52D8-52FB-47EA-BAC9-7A0D24EA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9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1ED5-B293-414E-9AA6-CFD6BDD9390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52D8-52FB-47EA-BAC9-7A0D24EA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1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1ED5-B293-414E-9AA6-CFD6BDD9390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52D8-52FB-47EA-BAC9-7A0D24EA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6A1ED5-B293-414E-9AA6-CFD6BDD9390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3D52D8-52FB-47EA-BAC9-7A0D24EA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7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1ED5-B293-414E-9AA6-CFD6BDD9390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52D8-52FB-47EA-BAC9-7A0D24EA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6A1ED5-B293-414E-9AA6-CFD6BDD9390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3D52D8-52FB-47EA-BAC9-7A0D24EAEDC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76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lipart - Cumulus Clou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81" y="-78950"/>
            <a:ext cx="4702184" cy="2578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9714" y="2359567"/>
            <a:ext cx="3716976" cy="318544"/>
          </a:xfrm>
        </p:spPr>
        <p:txBody>
          <a:bodyPr>
            <a:noAutofit/>
          </a:bodyPr>
          <a:lstStyle/>
          <a:p>
            <a:r>
              <a:rPr lang="en-US" sz="14900" dirty="0" smtClean="0">
                <a:latin typeface="Bernard MT Condensed" panose="02050806060905020404" pitchFamily="18" charset="0"/>
              </a:rPr>
              <a:t>BP</a:t>
            </a:r>
            <a:endParaRPr lang="en-US" sz="14900" dirty="0">
              <a:latin typeface="Bernard MT Condensed" panose="020508060609050204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081" y="2442420"/>
            <a:ext cx="10058400" cy="471381"/>
          </a:xfrm>
        </p:spPr>
        <p:txBody>
          <a:bodyPr>
            <a:noAutofit/>
          </a:bodyPr>
          <a:lstStyle/>
          <a:p>
            <a:r>
              <a:rPr lang="en-US" sz="4800" dirty="0" smtClean="0"/>
              <a:t>Navigation</a:t>
            </a:r>
            <a:endParaRPr lang="en-US" sz="4800" dirty="0"/>
          </a:p>
        </p:txBody>
      </p:sp>
      <p:pic>
        <p:nvPicPr>
          <p:cNvPr id="8" name="Picture 7" descr="Clipart - Nuage / clou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578" y="-74933"/>
            <a:ext cx="2539524" cy="1698307"/>
          </a:xfrm>
          <a:prstGeom prst="rect">
            <a:avLst/>
          </a:prstGeom>
        </p:spPr>
      </p:pic>
      <p:pic>
        <p:nvPicPr>
          <p:cNvPr id="9" name="Picture 8" descr="Clipart - Cloud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890" y="782771"/>
            <a:ext cx="3312722" cy="1681206"/>
          </a:xfrm>
          <a:prstGeom prst="rect">
            <a:avLst/>
          </a:prstGeom>
        </p:spPr>
      </p:pic>
      <p:pic>
        <p:nvPicPr>
          <p:cNvPr id="11" name="Picture 10" descr="color scheme - '&lt;strong&gt;Open&lt;/strong&gt;' &lt;strong&gt;signs&lt;/strong&gt; on commercial buildings - why ...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908" y="3784397"/>
            <a:ext cx="3162745" cy="223619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327670" y="6163095"/>
            <a:ext cx="2064091" cy="923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Footer</a:t>
            </a:r>
            <a:endParaRPr lang="en-US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18133" y="1772356"/>
            <a:ext cx="2415823" cy="4248235"/>
          </a:xfrm>
          <a:prstGeom prst="rect">
            <a:avLst/>
          </a:prstGeom>
          <a:solidFill>
            <a:srgbClr val="EA72D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776179" y="2565911"/>
            <a:ext cx="209973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Testimonials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137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69" y="156405"/>
            <a:ext cx="2204106" cy="12092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235" y="502939"/>
            <a:ext cx="2469394" cy="13548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86" y="0"/>
            <a:ext cx="3173566" cy="17411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71" y="1791683"/>
            <a:ext cx="10339712" cy="468023"/>
          </a:xfrm>
          <a:prstGeom prst="rect">
            <a:avLst/>
          </a:prstGeom>
        </p:spPr>
      </p:pic>
      <p:pic>
        <p:nvPicPr>
          <p:cNvPr id="6" name="Picture 5" descr="L'univers de ma classe: Petites astuces pour une classe ..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266" y="2167161"/>
            <a:ext cx="3144122" cy="2682128"/>
          </a:xfrm>
          <a:prstGeom prst="rect">
            <a:avLst/>
          </a:prstGeom>
        </p:spPr>
      </p:pic>
      <p:pic>
        <p:nvPicPr>
          <p:cNvPr id="7" name="Picture 6" descr="Weekly Progress Report - Freeology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3" t="25200" r="56371" b="24388"/>
          <a:stretch/>
        </p:blipFill>
        <p:spPr>
          <a:xfrm>
            <a:off x="2864484" y="5158707"/>
            <a:ext cx="5721376" cy="11044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38104" y="5224767"/>
            <a:ext cx="43244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Form for appt.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88518" y="2568219"/>
            <a:ext cx="302361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Calendar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16881" y="5934670"/>
            <a:ext cx="2064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Footer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864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788" y="632115"/>
            <a:ext cx="5464477" cy="8451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409" y="-211730"/>
            <a:ext cx="3616913" cy="11855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6255"/>
            <a:ext cx="4408895" cy="13037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3562" y="1966839"/>
            <a:ext cx="55814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“Honest, Reliable”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342" y="1269634"/>
            <a:ext cx="5240596" cy="38709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01122" y="4429496"/>
            <a:ext cx="2833142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Image of Owner</a:t>
            </a:r>
            <a:endParaRPr lang="en-US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96987" y="4631377"/>
            <a:ext cx="5011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Bio about Brandis’ mom…………………………..</a:t>
            </a:r>
          </a:p>
          <a:p>
            <a:r>
              <a:rPr lang="en-US" dirty="0" smtClean="0"/>
              <a:t>………………………………………..</a:t>
            </a:r>
          </a:p>
          <a:p>
            <a:r>
              <a:rPr lang="en-US" dirty="0" smtClean="0"/>
              <a:t>…………………………………..</a:t>
            </a:r>
          </a:p>
          <a:p>
            <a:r>
              <a:rPr lang="en-US" dirty="0" smtClean="0"/>
              <a:t>…………………………………………………….</a:t>
            </a:r>
            <a:endParaRPr lang="en-US" dirty="0"/>
          </a:p>
        </p:txBody>
      </p:sp>
      <p:pic>
        <p:nvPicPr>
          <p:cNvPr id="11" name="Picture 10" descr="Clipart - &lt;strong&gt;car&lt;/strong&gt; ico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678" y="4868587"/>
            <a:ext cx="2407260" cy="11356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5788" y="6075227"/>
            <a:ext cx="2066723" cy="9205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7598" y="1353380"/>
            <a:ext cx="10339712" cy="4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0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bar for the coupon categories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344469"/>
              </p:ext>
            </p:extLst>
          </p:nvPr>
        </p:nvGraphicFramePr>
        <p:xfrm>
          <a:off x="4800600" y="731838"/>
          <a:ext cx="6492876" cy="441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292">
                  <a:extLst>
                    <a:ext uri="{9D8B030D-6E8A-4147-A177-3AD203B41FA5}">
                      <a16:colId xmlns:a16="http://schemas.microsoft.com/office/drawing/2014/main" val="963907776"/>
                    </a:ext>
                  </a:extLst>
                </a:gridCol>
                <a:gridCol w="2164292">
                  <a:extLst>
                    <a:ext uri="{9D8B030D-6E8A-4147-A177-3AD203B41FA5}">
                      <a16:colId xmlns:a16="http://schemas.microsoft.com/office/drawing/2014/main" val="2525279015"/>
                    </a:ext>
                  </a:extLst>
                </a:gridCol>
                <a:gridCol w="2164292">
                  <a:extLst>
                    <a:ext uri="{9D8B030D-6E8A-4147-A177-3AD203B41FA5}">
                      <a16:colId xmlns:a16="http://schemas.microsoft.com/office/drawing/2014/main" val="2602334037"/>
                    </a:ext>
                  </a:extLst>
                </a:gridCol>
              </a:tblGrid>
              <a:tr h="73503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Featured</a:t>
                      </a:r>
                      <a:r>
                        <a:rPr lang="en-US" baseline="0" dirty="0" smtClean="0"/>
                        <a:t> coupons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211092"/>
                  </a:ext>
                </a:extLst>
              </a:tr>
              <a:tr h="73503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98064"/>
                  </a:ext>
                </a:extLst>
              </a:tr>
              <a:tr h="73503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836976"/>
                  </a:ext>
                </a:extLst>
              </a:tr>
              <a:tr h="73503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xxxxxxx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986283"/>
                  </a:ext>
                </a:extLst>
              </a:tr>
              <a:tr h="73503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xxxxxxxx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107610"/>
                  </a:ext>
                </a:extLst>
              </a:tr>
              <a:tr h="73503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097858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Featured coupons (about to expire)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Garage coupons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Inspections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Food/snacks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937424"/>
            <a:ext cx="2066723" cy="9205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406136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124926"/>
            <a:ext cx="6118123" cy="4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1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842" y="3515550"/>
            <a:ext cx="5468586" cy="84132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23251" y="2197842"/>
            <a:ext cx="2715593" cy="3954601"/>
          </a:xfr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Facebook Newsfeed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2314222" y="485422"/>
            <a:ext cx="4244622" cy="3815645"/>
          </a:xfrm>
          <a:prstGeom prst="flowChartDocumen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425244" y="936977"/>
            <a:ext cx="22578" cy="274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082514" y="936977"/>
            <a:ext cx="1095023" cy="156915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/>
          <p:nvPr/>
        </p:nvCxnSpPr>
        <p:spPr>
          <a:xfrm>
            <a:off x="2718107" y="936977"/>
            <a:ext cx="1481360" cy="349956"/>
          </a:xfrm>
          <a:prstGeom prst="curvedConnector3">
            <a:avLst>
              <a:gd name="adj1" fmla="val 4390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532" y="1645903"/>
            <a:ext cx="1487553" cy="3657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914" y="2742021"/>
            <a:ext cx="1487553" cy="3657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74" y="2506133"/>
            <a:ext cx="2503513" cy="166900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16049" y="2739746"/>
            <a:ext cx="44183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BP in the news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809" y="6095103"/>
            <a:ext cx="2066723" cy="9205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2229" y="0"/>
            <a:ext cx="2542252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599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127</TotalTime>
  <Words>240</Words>
  <Application>Microsoft Office PowerPoint</Application>
  <PresentationFormat>Widescreen</PresentationFormat>
  <Paragraphs>48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Bernard MT Condensed</vt:lpstr>
      <vt:lpstr>Calibri</vt:lpstr>
      <vt:lpstr>Calibri Light</vt:lpstr>
      <vt:lpstr>Wingdings</vt:lpstr>
      <vt:lpstr>Retrospect</vt:lpstr>
      <vt:lpstr>BP</vt:lpstr>
      <vt:lpstr>PowerPoint Presentation</vt:lpstr>
      <vt:lpstr>PowerPoint Presentation</vt:lpstr>
      <vt:lpstr>Navigation bar for the coupon categories</vt:lpstr>
      <vt:lpstr>PowerPoint Presentation</vt:lpstr>
    </vt:vector>
  </TitlesOfParts>
  <Company>Tidewater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</dc:title>
  <dc:creator>Student</dc:creator>
  <cp:lastModifiedBy>Student</cp:lastModifiedBy>
  <cp:revision>9</cp:revision>
  <dcterms:created xsi:type="dcterms:W3CDTF">2018-02-20T16:41:40Z</dcterms:created>
  <dcterms:modified xsi:type="dcterms:W3CDTF">2018-02-20T18:49:11Z</dcterms:modified>
</cp:coreProperties>
</file>