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Playfair Display" panose="020B0604020202020204" charset="0"/>
      <p:regular r:id="rId6"/>
      <p:bold r:id="rId7"/>
      <p:italic r:id="rId8"/>
      <p:boldItalic r:id="rId9"/>
    </p:embeddedFont>
    <p:embeddedFont>
      <p:font typeface="Oswald"/>
      <p:regular r:id="rId10"/>
      <p:bold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Navigation: has the links to the other pages;</a:t>
            </a:r>
            <a:r>
              <a:rPr lang="en-US" baseline="0" dirty="0" smtClean="0"/>
              <a:t> finance option, about us, services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The image at the top is a carousel of a variety of vehicles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layout will be a grid so that there is transparency. The customer can see exactly the kind of truck they are looking for and compare favorites. I am planning in designing the rows by kind of truck; heavy duty, multiple passenger and small frame.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idx="4294967295"/>
          </p:nvPr>
        </p:nvSpPr>
        <p:spPr>
          <a:xfrm>
            <a:off x="5836250" y="1680900"/>
            <a:ext cx="3204000" cy="2527800"/>
          </a:xfrm>
          <a:prstGeom prst="rect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Murphy Auto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4294967295"/>
          </p:nvPr>
        </p:nvSpPr>
        <p:spPr>
          <a:xfrm>
            <a:off x="5836250" y="4208700"/>
            <a:ext cx="32040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women by women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l="36358" r="36355"/>
          <a:stretch/>
        </p:blipFill>
        <p:spPr>
          <a:xfrm>
            <a:off x="76200" y="70650"/>
            <a:ext cx="1822199" cy="50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l="37879" r="37879"/>
          <a:stretch/>
        </p:blipFill>
        <p:spPr>
          <a:xfrm>
            <a:off x="1939424" y="70650"/>
            <a:ext cx="1822202" cy="500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5">
            <a:alphaModFix/>
          </a:blip>
          <a:srcRect l="39071" r="39071"/>
          <a:stretch/>
        </p:blipFill>
        <p:spPr>
          <a:xfrm>
            <a:off x="3802650" y="70650"/>
            <a:ext cx="1822201" cy="500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4294967295"/>
          </p:nvPr>
        </p:nvSpPr>
        <p:spPr>
          <a:xfrm>
            <a:off x="3658950" y="2529175"/>
            <a:ext cx="1826100" cy="38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FF"/>
                </a:solidFill>
              </a:rPr>
              <a:t>Vehicle registry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t="38052" b="38049"/>
          <a:stretch/>
        </p:blipFill>
        <p:spPr>
          <a:xfrm>
            <a:off x="929850" y="550950"/>
            <a:ext cx="7284299" cy="1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7525" y="0"/>
            <a:ext cx="8520600" cy="47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Navigation</a:t>
            </a:r>
            <a:r>
              <a:rPr lang="en"/>
              <a:t> 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1714050" y="3956525"/>
            <a:ext cx="57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Clear, unbiased options without over masculine fluff! Choose the car that works for you not your man.</a:t>
            </a:r>
            <a:r>
              <a:rPr lang="en" b="1"/>
              <a:t> </a:t>
            </a:r>
            <a:endParaRPr b="1"/>
          </a:p>
        </p:txBody>
      </p:sp>
      <p:sp>
        <p:nvSpPr>
          <p:cNvPr id="71" name="Shape 71"/>
          <p:cNvSpPr txBox="1"/>
          <p:nvPr/>
        </p:nvSpPr>
        <p:spPr>
          <a:xfrm>
            <a:off x="3424050" y="1875775"/>
            <a:ext cx="22959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View a full line of vehicles </a:t>
            </a:r>
            <a:endParaRPr i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for your lifestyle</a:t>
            </a:r>
            <a:endParaRPr i="1"/>
          </a:p>
        </p:txBody>
      </p:sp>
      <p:sp>
        <p:nvSpPr>
          <p:cNvPr id="72" name="Shape 72"/>
          <p:cNvSpPr/>
          <p:nvPr/>
        </p:nvSpPr>
        <p:spPr>
          <a:xfrm>
            <a:off x="317925" y="4542950"/>
            <a:ext cx="8380200" cy="57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FF"/>
                </a:solidFill>
              </a:rPr>
              <a:t>Reference information: Location, phone number</a:t>
            </a:r>
            <a:r>
              <a:rPr lang="en" dirty="0" smtClean="0">
                <a:solidFill>
                  <a:srgbClr val="FF00FF"/>
                </a:solidFill>
              </a:rPr>
              <a:t>, social media, </a:t>
            </a:r>
            <a:r>
              <a:rPr lang="en" dirty="0">
                <a:solidFill>
                  <a:srgbClr val="FF00FF"/>
                </a:solidFill>
              </a:rPr>
              <a:t>deals, etc. </a:t>
            </a:r>
            <a:endParaRPr dirty="0">
              <a:solidFill>
                <a:srgbClr val="FF00FF"/>
              </a:solidFill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822825" y="2882625"/>
            <a:ext cx="1681500" cy="10740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Most know Vehicle terms!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140225" y="3101650"/>
            <a:ext cx="1928700" cy="6429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Comparable pricing for diagnostics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5775" y="116550"/>
            <a:ext cx="85956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Trucks </a:t>
            </a:r>
            <a:r>
              <a:rPr lang="en" sz="1400">
                <a:solidFill>
                  <a:srgbClr val="FF00FF"/>
                </a:solidFill>
              </a:rPr>
              <a:t>navigation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25" y="932874"/>
            <a:ext cx="2436735" cy="109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7578"/>
          <a:stretch/>
        </p:blipFill>
        <p:spPr>
          <a:xfrm>
            <a:off x="604933" y="2371467"/>
            <a:ext cx="2586268" cy="1160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342" y="893948"/>
            <a:ext cx="2459779" cy="117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6157" y="2298207"/>
            <a:ext cx="2630417" cy="12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012" y="3680476"/>
            <a:ext cx="2489825" cy="8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90051" y="1964587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</a:t>
            </a:r>
            <a:endParaRPr dirty="0"/>
          </a:p>
        </p:txBody>
      </p:sp>
      <p:sp>
        <p:nvSpPr>
          <p:cNvPr id="91" name="Shape 91"/>
          <p:cNvSpPr txBox="1"/>
          <p:nvPr/>
        </p:nvSpPr>
        <p:spPr>
          <a:xfrm>
            <a:off x="4212924" y="1890169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</a:t>
            </a:r>
            <a:endParaRPr dirty="0"/>
          </a:p>
        </p:txBody>
      </p:sp>
      <p:sp>
        <p:nvSpPr>
          <p:cNvPr id="94" name="Shape 94"/>
          <p:cNvSpPr txBox="1"/>
          <p:nvPr/>
        </p:nvSpPr>
        <p:spPr>
          <a:xfrm>
            <a:off x="-39175" y="3278208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</a:t>
            </a: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7072875" y="3246904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</a:t>
            </a: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2234357" y="4216251"/>
            <a:ext cx="1681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159075" y="4696575"/>
            <a:ext cx="8595600" cy="3486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Reference information: location, deals etc.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Playfair Display</vt:lpstr>
      <vt:lpstr>Arial</vt:lpstr>
      <vt:lpstr>Oswald</vt:lpstr>
      <vt:lpstr>Montserrat</vt:lpstr>
      <vt:lpstr>Pop</vt:lpstr>
      <vt:lpstr>Murphy Auto</vt:lpstr>
      <vt:lpstr>Navigation </vt:lpstr>
      <vt:lpstr>Trucks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Murphy Auto</dc:title>
  <cp:lastModifiedBy>Student</cp:lastModifiedBy>
  <cp:revision>2</cp:revision>
  <dcterms:modified xsi:type="dcterms:W3CDTF">2018-02-06T01:29:26Z</dcterms:modified>
</cp:coreProperties>
</file>