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Murphy’s auto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women by Women </a:t>
            </a:r>
            <a:endParaRPr lang="en-US" sz="2800" dirty="0"/>
          </a:p>
        </p:txBody>
      </p:sp>
      <p:pic>
        <p:nvPicPr>
          <p:cNvPr id="4" name="Picture 3" descr="Glamorous &lt;strong&gt;Lady&lt;/strong&gt; Driving by Merlin2525 - My retro sport &lt;strong&gt;car&lt;/strong&gt;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219" y="2642706"/>
            <a:ext cx="3056027" cy="14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Murphy’s auto</vt:lpstr>
    </vt:vector>
  </TitlesOfParts>
  <Company>Tidewater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Murphy’s auto</dc:title>
  <dc:creator>Student</dc:creator>
  <cp:lastModifiedBy>Student</cp:lastModifiedBy>
  <cp:revision>1</cp:revision>
  <dcterms:created xsi:type="dcterms:W3CDTF">2018-01-30T17:56:01Z</dcterms:created>
  <dcterms:modified xsi:type="dcterms:W3CDTF">2018-01-30T17:59:35Z</dcterms:modified>
</cp:coreProperties>
</file>