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 will be a grid so that there is transparency. The customer can see exactly the kind of truck they are looking for and compare favorites. I am planning in designing the rows by kind of truck; heavy duty, </a:t>
            </a:r>
            <a:r>
              <a:rPr lang="en"/>
              <a:t>multiple</a:t>
            </a:r>
            <a:r>
              <a:rPr lang="en"/>
              <a:t> </a:t>
            </a:r>
            <a:r>
              <a:rPr lang="en"/>
              <a:t>passenger</a:t>
            </a:r>
            <a:r>
              <a:rPr lang="en"/>
              <a:t> and small frame.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11" Type="http://schemas.openxmlformats.org/officeDocument/2006/relationships/image" Target="../media/image10.jpg"/><Relationship Id="rId10" Type="http://schemas.openxmlformats.org/officeDocument/2006/relationships/image" Target="../media/image9.jpg"/><Relationship Id="rId12" Type="http://schemas.openxmlformats.org/officeDocument/2006/relationships/image" Target="../media/image7.jpg"/><Relationship Id="rId9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4294967295" type="title"/>
          </p:nvPr>
        </p:nvSpPr>
        <p:spPr>
          <a:xfrm>
            <a:off x="5836250" y="1680900"/>
            <a:ext cx="3204000" cy="25278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Murphy Auto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59" name="Shape 59"/>
          <p:cNvSpPr txBox="1"/>
          <p:nvPr>
            <p:ph idx="4294967295" type="subTitle"/>
          </p:nvPr>
        </p:nvSpPr>
        <p:spPr>
          <a:xfrm>
            <a:off x="5836250" y="4208700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women by women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36358" r="36355" t="0"/>
          <a:stretch/>
        </p:blipFill>
        <p:spPr>
          <a:xfrm>
            <a:off x="76200" y="70650"/>
            <a:ext cx="1822199" cy="50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37879" r="37879" t="0"/>
          <a:stretch/>
        </p:blipFill>
        <p:spPr>
          <a:xfrm>
            <a:off x="1939424" y="70650"/>
            <a:ext cx="1822202" cy="500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 b="0" l="39071" r="39071" t="0"/>
          <a:stretch/>
        </p:blipFill>
        <p:spPr>
          <a:xfrm>
            <a:off x="3802650" y="70650"/>
            <a:ext cx="1822201" cy="50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body"/>
          </p:nvPr>
        </p:nvSpPr>
        <p:spPr>
          <a:xfrm>
            <a:off x="3658950" y="2529175"/>
            <a:ext cx="1826100" cy="38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Vehicle registry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38049" l="0" r="0" t="38052"/>
          <a:stretch/>
        </p:blipFill>
        <p:spPr>
          <a:xfrm>
            <a:off x="929850" y="550950"/>
            <a:ext cx="7284299" cy="1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177525" y="0"/>
            <a:ext cx="8520600" cy="47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Navigation</a:t>
            </a:r>
            <a:r>
              <a:rPr lang="en"/>
              <a:t> 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1714050" y="3956525"/>
            <a:ext cx="57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Clear, unbiased options without over masculine fluff! Choose the car that works for you not your man.</a:t>
            </a:r>
            <a:r>
              <a:rPr b="1" lang="en"/>
              <a:t> </a:t>
            </a:r>
            <a:endParaRPr b="1"/>
          </a:p>
        </p:txBody>
      </p:sp>
      <p:sp>
        <p:nvSpPr>
          <p:cNvPr id="71" name="Shape 71"/>
          <p:cNvSpPr txBox="1"/>
          <p:nvPr/>
        </p:nvSpPr>
        <p:spPr>
          <a:xfrm>
            <a:off x="3424050" y="1875775"/>
            <a:ext cx="2295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View a full line of vehicles </a:t>
            </a:r>
            <a:endParaRPr i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your lifestyle</a:t>
            </a:r>
            <a:endParaRPr i="1"/>
          </a:p>
        </p:txBody>
      </p:sp>
      <p:sp>
        <p:nvSpPr>
          <p:cNvPr id="72" name="Shape 72"/>
          <p:cNvSpPr/>
          <p:nvPr/>
        </p:nvSpPr>
        <p:spPr>
          <a:xfrm>
            <a:off x="317925" y="4542950"/>
            <a:ext cx="8380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Reference information: Location, phone number, deals, etc. 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822825" y="2882625"/>
            <a:ext cx="1681500" cy="1074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Most know Vehicle terms!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140225" y="3101650"/>
            <a:ext cx="1928700" cy="642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Comparable</a:t>
            </a:r>
            <a:r>
              <a:rPr lang="en">
                <a:solidFill>
                  <a:srgbClr val="0000FF"/>
                </a:solidFill>
              </a:rPr>
              <a:t> pricing for diagnostics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775" y="116550"/>
            <a:ext cx="85956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Trucks </a:t>
            </a:r>
            <a:r>
              <a:rPr lang="en" sz="1400">
                <a:solidFill>
                  <a:srgbClr val="FF00FF"/>
                </a:solidFill>
              </a:rPr>
              <a:t>navigation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25" y="971025"/>
            <a:ext cx="1588301" cy="105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7578" l="0" r="0" t="0"/>
          <a:stretch/>
        </p:blipFill>
        <p:spPr>
          <a:xfrm>
            <a:off x="830725" y="2327926"/>
            <a:ext cx="1530300" cy="1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150" y="971024"/>
            <a:ext cx="1588300" cy="105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6">
            <a:alphaModFix/>
          </a:blip>
          <a:srcRect b="9836" l="0" r="8667" t="0"/>
          <a:stretch/>
        </p:blipFill>
        <p:spPr>
          <a:xfrm>
            <a:off x="4412100" y="971025"/>
            <a:ext cx="1588300" cy="10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5275" y="2327925"/>
            <a:ext cx="1722525" cy="1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8">
            <a:alphaModFix/>
          </a:blip>
          <a:srcRect b="13536" l="0" r="0" t="7486"/>
          <a:stretch/>
        </p:blipFill>
        <p:spPr>
          <a:xfrm>
            <a:off x="6259025" y="971025"/>
            <a:ext cx="1857325" cy="10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9">
            <a:alphaModFix/>
          </a:blip>
          <a:srcRect b="7582" l="0" r="0" t="12437"/>
          <a:stretch/>
        </p:blipFill>
        <p:spPr>
          <a:xfrm>
            <a:off x="4383025" y="2302625"/>
            <a:ext cx="1841250" cy="1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0875" y="2289550"/>
            <a:ext cx="1373125" cy="1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26525" y="3582425"/>
            <a:ext cx="2489825" cy="8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6750" y="3582420"/>
            <a:ext cx="2186800" cy="8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708225" y="2043113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545625" y="2017438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482050" y="1984113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418475" y="1938663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01725" y="3272438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531125" y="3272438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383025" y="3310313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418463" y="3272438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237925" y="3747125"/>
            <a:ext cx="625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633000" y="3747113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59075" y="4696575"/>
            <a:ext cx="8595600" cy="348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Reference information: location, deals etc.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