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Icon Navigation:The happenings are the current events that lead to both a picture library of flyers and the details linked to documents within a CSS sheet. Services leads to reserve your </a:t>
            </a:r>
            <a:r>
              <a:rPr lang="en"/>
              <a:t>consultation</a:t>
            </a:r>
            <a:r>
              <a:rPr lang="en"/>
              <a:t> to the footer where there is an input option for feedback.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to past events- Image for each event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Instead of the scroll down option having all options the events scroll will have a happenings option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To this page which can direct you to all past events- a feature event can be added to the events      scroll Navigation option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Icon Navigation: Costs, Service packages, Social Media, Contact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These icons scroll the guest down the page to the information of how to- no need for multiple pages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The reserve your consultation Navigation option will also direct the guest to this page and to the right section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and services Icons lead to further detail within the page about each program and service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Pictures and Bios of current team members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Link to ‘Reserve your consultation’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Sister Sister events 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</a:rPr>
              <a:t>Storyboard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of Purpose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purpose of this site is to excite and build awareness of a launching event company, Sister Sister events. A family run company </a:t>
            </a:r>
            <a:r>
              <a:rPr lang="en" sz="2400"/>
              <a:t>established</a:t>
            </a:r>
            <a:r>
              <a:rPr lang="en" sz="2400"/>
              <a:t> to coordinate and decorate for family events.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03625" y="152400"/>
            <a:ext cx="3293955" cy="691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FF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Comic Sans MS"/>
              </a:rPr>
              <a:t>Homepage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64550" y="843525"/>
            <a:ext cx="59133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mail silhouette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10" y="895902"/>
            <a:ext cx="963951" cy="69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ne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924" y="843524"/>
            <a:ext cx="778925" cy="7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164549" y="895900"/>
            <a:ext cx="4059676" cy="529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Comic Sans MS"/>
              </a:rPr>
              <a:t>Navigation list</a:t>
            </a:r>
          </a:p>
        </p:txBody>
      </p:sp>
      <p:pic>
        <p:nvPicPr>
          <p:cNvPr descr="news icon.png"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137" y="2132987"/>
            <a:ext cx="778924" cy="643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1137" y="2838912"/>
            <a:ext cx="778925" cy="77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 invloved icon.png2.png"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1149" y="3698799"/>
            <a:ext cx="778899" cy="8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1357875" y="2077975"/>
            <a:ext cx="963900" cy="2449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5375" y="4637525"/>
            <a:ext cx="8739145" cy="529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FF"/>
                </a:solidFill>
                <a:latin typeface="Arial"/>
              </a:rPr>
              <a:t>Icon navigation- Happenings, Services, Social media</a:t>
            </a:r>
          </a:p>
        </p:txBody>
      </p:sp>
      <p:sp>
        <p:nvSpPr>
          <p:cNvPr id="80" name="Shape 80"/>
          <p:cNvSpPr/>
          <p:nvPr/>
        </p:nvSpPr>
        <p:spPr>
          <a:xfrm rot="7852386">
            <a:off x="-356132" y="3113130"/>
            <a:ext cx="1824611" cy="1088948"/>
          </a:xfrm>
          <a:prstGeom prst="curvedUpArrow">
            <a:avLst>
              <a:gd fmla="val 25000" name="adj1"/>
              <a:gd fmla="val 50465" name="adj2"/>
              <a:gd fmla="val 31113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7488925" y="2304300"/>
            <a:ext cx="12756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Icons used to denote email, phone and donation options</a:t>
            </a:r>
          </a:p>
        </p:txBody>
      </p:sp>
      <p:pic>
        <p:nvPicPr>
          <p:cNvPr descr="193300_10150186955748888_8007092_o.jpg" id="82" name="Shape 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1775" y="2120625"/>
            <a:ext cx="4603673" cy="236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06375" y="177975"/>
            <a:ext cx="4114200" cy="1494900"/>
          </a:xfrm>
          <a:prstGeom prst="rect">
            <a:avLst/>
          </a:prstGeom>
          <a:ln cap="flat" cmpd="sng" w="38100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Happenings page </a:t>
            </a:r>
          </a:p>
        </p:txBody>
      </p:sp>
      <p:sp>
        <p:nvSpPr>
          <p:cNvPr id="88" name="Shape 88"/>
          <p:cNvSpPr/>
          <p:nvPr/>
        </p:nvSpPr>
        <p:spPr>
          <a:xfrm>
            <a:off x="637800" y="1892800"/>
            <a:ext cx="1399200" cy="1588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Baby Showers</a:t>
            </a:r>
          </a:p>
        </p:txBody>
      </p:sp>
      <p:sp>
        <p:nvSpPr>
          <p:cNvPr id="89" name="Shape 89"/>
          <p:cNvSpPr/>
          <p:nvPr/>
        </p:nvSpPr>
        <p:spPr>
          <a:xfrm>
            <a:off x="2804150" y="1892800"/>
            <a:ext cx="2072400" cy="1588800"/>
          </a:xfrm>
          <a:prstGeom prst="rect">
            <a:avLst/>
          </a:prstGeom>
          <a:gradFill>
            <a:gsLst>
              <a:gs pos="0">
                <a:srgbClr val="16D7FE"/>
              </a:gs>
              <a:gs pos="100000">
                <a:srgbClr val="06758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Family Reunions</a:t>
            </a:r>
          </a:p>
        </p:txBody>
      </p:sp>
      <p:sp>
        <p:nvSpPr>
          <p:cNvPr id="90" name="Shape 90"/>
          <p:cNvSpPr/>
          <p:nvPr/>
        </p:nvSpPr>
        <p:spPr>
          <a:xfrm>
            <a:off x="5997775" y="1892800"/>
            <a:ext cx="2117700" cy="15888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Family Get togethers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Reserve your event</a:t>
            </a:r>
          </a:p>
        </p:txBody>
      </p:sp>
      <p:pic>
        <p:nvPicPr>
          <p:cNvPr descr="donat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4" y="1800200"/>
            <a:ext cx="2172449" cy="2172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 invloved icon.png2.pn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749" y="1800200"/>
            <a:ext cx="20764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ne2.png"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199" y="18335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ergency.png"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750" y="1814850"/>
            <a:ext cx="1713949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Information about the organization- Mission &amp; Vision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19150" y="2715775"/>
            <a:ext cx="2530500" cy="82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Testimonials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991350" y="2715900"/>
            <a:ext cx="2242500" cy="822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Facts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40675" y="1563625"/>
            <a:ext cx="7505700" cy="95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Coordinate Event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81800" y="2777500"/>
            <a:ext cx="7505700" cy="1193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Decorate for the Event</a:t>
            </a:r>
            <a:r>
              <a:rPr lang="en" sz="30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883258" y="902550"/>
            <a:ext cx="5377500" cy="16461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120" name="Shape 120"/>
          <p:cNvSpPr/>
          <p:nvPr/>
        </p:nvSpPr>
        <p:spPr>
          <a:xfrm>
            <a:off x="444950" y="2777600"/>
            <a:ext cx="2847000" cy="1646100"/>
          </a:xfrm>
          <a:prstGeom prst="teardrop">
            <a:avLst>
              <a:gd fmla="val 10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Coordinator </a:t>
            </a:r>
          </a:p>
        </p:txBody>
      </p:sp>
      <p:sp>
        <p:nvSpPr>
          <p:cNvPr id="121" name="Shape 121"/>
          <p:cNvSpPr/>
          <p:nvPr/>
        </p:nvSpPr>
        <p:spPr>
          <a:xfrm>
            <a:off x="3785625" y="2777600"/>
            <a:ext cx="3333000" cy="1460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Decorator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267450" y="4485050"/>
            <a:ext cx="8291400" cy="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317337" y="4608210"/>
            <a:ext cx="8191629" cy="4693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CABA8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List of members with pictures if avail.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