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9" d="100"/>
          <a:sy n="49" d="100"/>
        </p:scale>
        <p:origin x="9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4E07-E274-4052-FF8F-C540CCB0B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BDD00-AF8E-A33E-807A-2F2BFF507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BB461-E443-CE80-5CDA-450F4FED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E242-879F-4DDA-AC35-80C009D51865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F07A-EDBE-D2A9-64BF-8DF38D21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4C739-E22F-C552-70C4-977E8B51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57F-7941-423D-AAC8-3940381A1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532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5C3F-168C-8530-1ED6-B8F7CEF7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3C251-48E4-4BEF-1ED1-088E4B07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EDF98-45FA-A22B-09EE-5446719C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E242-879F-4DDA-AC35-80C009D51865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1222-1213-5439-B1B7-BD182A26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A9C5A-CBAF-9798-5408-F3212915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57F-7941-423D-AAC8-3940381A1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886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38EFC-363F-29D2-336E-1175385A6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1444C-7C4D-8296-AECB-B67329048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2A1EF-77BB-9FCF-DE28-F757E426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E242-879F-4DDA-AC35-80C009D51865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5E4C-1335-01DE-9E62-084C72E1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DA08D-5709-E568-FC05-38552A63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57F-7941-423D-AAC8-3940381A1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20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2985-F90D-51AB-B8FB-7F2BEAEB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6E8D8-DB69-FF18-1AF4-351CC3A7E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5E89E-0859-C7C9-127C-B85081D8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E242-879F-4DDA-AC35-80C009D51865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85334-077C-A7F5-4055-0BB35D0A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A159-8388-7614-500E-90D7D071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57F-7941-423D-AAC8-3940381A1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983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A15D-9678-F50F-6589-34A3DEFF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A3E64-2393-91BF-F5E5-5F406BD5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4DCA8-B03D-7D74-E62F-C8137C21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E242-879F-4DDA-AC35-80C009D51865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7CCD-0E1D-71D3-704F-C74B6C25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D1237-8948-971D-2C08-F4397C45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57F-7941-423D-AAC8-3940381A1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452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2A61-C017-4B52-D4C0-A5EB8438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EAF0F-6FB0-6A2E-4FC1-F00D95232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F793B-EEC4-9AE7-F69D-66389A59A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635E-5B16-6FC4-DBAD-4EE805B3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E242-879F-4DDA-AC35-80C009D51865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47538-5A5E-7179-00A8-F278240C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21535-D7A0-87F6-64E7-C03F7B69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57F-7941-423D-AAC8-3940381A1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47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41D4-72F2-0E7A-FAFF-53488439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42FA9-86CF-7162-DF4D-DC8A41E3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63BAD-F19E-22C4-69F8-59DDA2C05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787AA-4657-6551-8779-B69C5F05F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AF71D-8371-B61C-3D8D-042068958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63A1D-7270-6135-99EF-166991B0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E242-879F-4DDA-AC35-80C009D51865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81DE5-200E-07FB-DFE6-68D70116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371AB-E0BF-13CA-9BEA-1B1737D3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57F-7941-423D-AAC8-3940381A1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123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2B12-6A1A-E85C-0CEC-2C0A6E64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77B3E-ABCE-86BD-88F7-31CFAD4E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E242-879F-4DDA-AC35-80C009D51865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689D7-354F-6B0E-4E6C-9A36EC8E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45801-EBCB-809B-3435-B718BDD8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57F-7941-423D-AAC8-3940381A1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418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C6475-3073-074B-3FB6-40ED2347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E242-879F-4DDA-AC35-80C009D51865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DB04D-2F80-8624-CEF5-925C6825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12AEF-29EB-0EB7-2C5A-58C2E01D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57F-7941-423D-AAC8-3940381A1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393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0CAE-4B55-3EBC-2E48-32104450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56BC-69C1-1871-E7F6-287B73D7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086B8-21F3-89A2-EBAB-71FB7EEAC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14B69-46E2-D818-0F90-7D8D93B2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E242-879F-4DDA-AC35-80C009D51865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D9113-78A8-3B52-F71E-E262FC61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0DB1F-D2C1-6D7E-81E4-94968ED3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57F-7941-423D-AAC8-3940381A1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001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5F65-A6DA-7929-99E8-9A973CD1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0D719-5E0C-43FB-B31A-D5FD8021D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26020-F0F5-2B8A-8E76-80ED63A1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CA33F-9811-12CC-9C76-C4133491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E242-879F-4DDA-AC35-80C009D51865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89862-BB98-B40C-B04A-32654563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1B97D-FF69-2B9C-7846-94FAF7E9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57F-7941-423D-AAC8-3940381A1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36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6371-982A-A49A-7A19-8B64FF5B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2F80E-A54A-C185-5B6E-A408527AC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9C5B5-FDDA-D533-1A59-B0347A4E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E242-879F-4DDA-AC35-80C009D51865}" type="datetimeFigureOut">
              <a:rPr lang="en-ID" smtClean="0"/>
              <a:t>20/02/2024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43CE-B21C-A50A-325C-A5D3D8F19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CD547-60E1-5793-DAF0-B331A2215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357F-7941-423D-AAC8-3940381A1F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24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0019C3-D1F6-8F8F-2689-4D89FDBA9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71550" y="285750"/>
            <a:ext cx="6367462" cy="1009650"/>
          </a:xfrm>
        </p:spPr>
        <p:txBody>
          <a:bodyPr/>
          <a:lstStyle/>
          <a:p>
            <a:r>
              <a:rPr lang="en-US" dirty="0"/>
              <a:t>Objectives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F245E-74A2-7CE2-3FBD-48D36FB6D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412" y="17732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X education wants to know most promising leads.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For that they want to build a Model which identifies the hot leads.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Deployment of the model for the future use.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233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DA07-122B-FDCA-4C79-888FE33A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9B252-35F7-63F9-A58A-C2EA5B4A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Check and handle duplicate data. </a:t>
            </a:r>
          </a:p>
          <a:p>
            <a:pPr marL="514350" indent="-514350">
              <a:buAutoNum type="arabicPeriod"/>
            </a:pPr>
            <a:r>
              <a:rPr lang="en-US" dirty="0"/>
              <a:t> Check and handle NA values and missing values.</a:t>
            </a:r>
          </a:p>
          <a:p>
            <a:pPr marL="514350" indent="-514350">
              <a:buAutoNum type="arabicPeriod"/>
            </a:pPr>
            <a:r>
              <a:rPr lang="en-US" dirty="0"/>
              <a:t> Drop columns, if it contains large amount of missing values and not useful for the analysis.</a:t>
            </a:r>
          </a:p>
          <a:p>
            <a:pPr marL="514350" indent="-514350">
              <a:buAutoNum type="arabicPeriod"/>
            </a:pPr>
            <a:r>
              <a:rPr lang="en-US" dirty="0"/>
              <a:t> Imputation of the values, if necessary.</a:t>
            </a:r>
          </a:p>
          <a:p>
            <a:pPr marL="514350" indent="-514350">
              <a:buAutoNum type="arabicPeriod"/>
            </a:pPr>
            <a:r>
              <a:rPr lang="en-US" dirty="0"/>
              <a:t>Check and handle outliers in data. 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6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1721-B679-2FF6-6A8D-45D3CA434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814388"/>
            <a:ext cx="10982325" cy="5362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 .EDA 1. Univariate data analysis: value count, distribution of variable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7. Bivariate data analysis: correlation coefficients and pattern between the variables etc. </a:t>
            </a:r>
          </a:p>
          <a:p>
            <a:pPr marL="0" indent="0">
              <a:buNone/>
            </a:pPr>
            <a:r>
              <a:rPr lang="en-US" dirty="0"/>
              <a:t>8.Feature Scaling &amp; Dummy Variables and encoding of the data.  </a:t>
            </a:r>
          </a:p>
          <a:p>
            <a:pPr marL="0" indent="0">
              <a:buNone/>
            </a:pPr>
            <a:r>
              <a:rPr lang="en-US" dirty="0"/>
              <a:t>9.Classification technique: logistic regression used for the model making and prediction.  Validation of the model. </a:t>
            </a:r>
          </a:p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0186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72E0A-A094-3979-E67E-D0B28F5DA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7" y="520262"/>
            <a:ext cx="9702141" cy="5656701"/>
          </a:xfrm>
        </p:spPr>
      </p:pic>
    </p:spTree>
    <p:extLst>
      <p:ext uri="{BB962C8B-B14F-4D97-AF65-F5344CB8AC3E}">
        <p14:creationId xmlns:p14="http://schemas.microsoft.com/office/powerpoint/2010/main" val="403057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1650E-E9F7-C10A-41F7-F4EDC0192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755" y="758304"/>
            <a:ext cx="10448384" cy="5341391"/>
          </a:xfrm>
        </p:spPr>
      </p:pic>
    </p:spTree>
    <p:extLst>
      <p:ext uri="{BB962C8B-B14F-4D97-AF65-F5344CB8AC3E}">
        <p14:creationId xmlns:p14="http://schemas.microsoft.com/office/powerpoint/2010/main" val="424825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3015C-E09F-4DA7-7FC0-DA90B0B48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16" y="1157988"/>
            <a:ext cx="11279109" cy="4542024"/>
          </a:xfrm>
        </p:spPr>
      </p:pic>
    </p:spTree>
    <p:extLst>
      <p:ext uri="{BB962C8B-B14F-4D97-AF65-F5344CB8AC3E}">
        <p14:creationId xmlns:p14="http://schemas.microsoft.com/office/powerpoint/2010/main" val="118150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F3A60-562D-941C-3DCC-25552E65D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95242"/>
            <a:ext cx="10608729" cy="5467515"/>
          </a:xfrm>
        </p:spPr>
      </p:pic>
    </p:spTree>
    <p:extLst>
      <p:ext uri="{BB962C8B-B14F-4D97-AF65-F5344CB8AC3E}">
        <p14:creationId xmlns:p14="http://schemas.microsoft.com/office/powerpoint/2010/main" val="344497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Objectives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seshu phani</dc:creator>
  <cp:lastModifiedBy>seshu phani</cp:lastModifiedBy>
  <cp:revision>4</cp:revision>
  <dcterms:created xsi:type="dcterms:W3CDTF">2024-02-20T02:54:28Z</dcterms:created>
  <dcterms:modified xsi:type="dcterms:W3CDTF">2024-02-20T13:22:26Z</dcterms:modified>
</cp:coreProperties>
</file>