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CCE43-3652-49B5-9580-C40F640E979E}" v="3" dt="2025-10-27T10:59:59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shagiri Sriram" userId="61bd17610e1e6ddf" providerId="LiveId" clId="{5580A2D5-12AF-4073-8E89-9131393AB0A8}"/>
    <pc:docChg chg="undo custSel addSld modSld">
      <pc:chgData name="Seshagiri Sriram" userId="61bd17610e1e6ddf" providerId="LiveId" clId="{5580A2D5-12AF-4073-8E89-9131393AB0A8}" dt="2025-10-27T11:02:23.422" v="423" actId="20577"/>
      <pc:docMkLst>
        <pc:docMk/>
      </pc:docMkLst>
      <pc:sldChg chg="modSp mod">
        <pc:chgData name="Seshagiri Sriram" userId="61bd17610e1e6ddf" providerId="LiveId" clId="{5580A2D5-12AF-4073-8E89-9131393AB0A8}" dt="2025-10-27T11:01:16.759" v="246" actId="20577"/>
        <pc:sldMkLst>
          <pc:docMk/>
          <pc:sldMk cId="3222418520" sldId="257"/>
        </pc:sldMkLst>
        <pc:spChg chg="mod">
          <ac:chgData name="Seshagiri Sriram" userId="61bd17610e1e6ddf" providerId="LiveId" clId="{5580A2D5-12AF-4073-8E89-9131393AB0A8}" dt="2025-10-27T11:01:16.759" v="246" actId="20577"/>
          <ac:spMkLst>
            <pc:docMk/>
            <pc:sldMk cId="3222418520" sldId="257"/>
            <ac:spMk id="5" creationId="{4D3E8113-BBE6-3633-9E6D-0615A29F5644}"/>
          </ac:spMkLst>
        </pc:spChg>
      </pc:sldChg>
      <pc:sldChg chg="modSp new mod">
        <pc:chgData name="Seshagiri Sriram" userId="61bd17610e1e6ddf" providerId="LiveId" clId="{5580A2D5-12AF-4073-8E89-9131393AB0A8}" dt="2025-10-27T11:02:23.422" v="423" actId="20577"/>
        <pc:sldMkLst>
          <pc:docMk/>
          <pc:sldMk cId="430491702" sldId="260"/>
        </pc:sldMkLst>
        <pc:spChg chg="mod">
          <ac:chgData name="Seshagiri Sriram" userId="61bd17610e1e6ddf" providerId="LiveId" clId="{5580A2D5-12AF-4073-8E89-9131393AB0A8}" dt="2025-10-27T11:00:07.463" v="114" actId="20577"/>
          <ac:spMkLst>
            <pc:docMk/>
            <pc:sldMk cId="430491702" sldId="260"/>
            <ac:spMk id="2" creationId="{ECECF15B-5B74-E5B5-E386-D4E4D5886740}"/>
          </ac:spMkLst>
        </pc:spChg>
        <pc:spChg chg="mod">
          <ac:chgData name="Seshagiri Sriram" userId="61bd17610e1e6ddf" providerId="LiveId" clId="{5580A2D5-12AF-4073-8E89-9131393AB0A8}" dt="2025-10-27T11:02:23.422" v="423" actId="20577"/>
          <ac:spMkLst>
            <pc:docMk/>
            <pc:sldMk cId="430491702" sldId="260"/>
            <ac:spMk id="3" creationId="{A3DC021F-2E81-674E-1168-7016FF5412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8A5D-38E5-FC41-0D77-131B183B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99D2-09B1-A1D7-4FC4-73F2F45A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F409-FC84-3433-63BE-6791E2D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0DF5-C32C-1B43-CF6F-DEE3BA78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C198-3FF9-A0F9-5C6A-8AEDC1B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0BB3-3FC2-7891-4CBD-9CCDCAA2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43F0-AAFF-E105-A209-CE6278725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7866-0AFE-03B7-CE13-D267AB2D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9C4F-023D-E43C-21AC-2A0FF778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390F-A556-AD1C-382F-F5F113C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4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1714E-EFFA-D092-FC7C-0860695E1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0403-BE3D-F06D-3FBD-A1168B98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A37F-8BBD-9FE9-37C3-2335853D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4AC6-EE5B-109D-1498-E6615D15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0B4-BC46-4051-A76F-4124115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96B4-E913-F49F-246A-984594BA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B3BD-F38F-62BA-2F82-29E63BCC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9A2E-3FA1-F08C-2889-02CD426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78E-7CE9-F76F-AEEB-6BB47A9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80A7-2A16-BD44-C70B-EA0B61F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2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491D-E241-85F9-3517-31C1F62B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46CD-CD0F-C46E-8C79-B028AD9F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B709-1E61-72DB-7CFA-933B11FD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FC2A-1A51-7B00-D5DF-D9FDA6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27AC-A3F7-88D4-8113-68A26B6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FBC7-43C4-B67C-3873-02D2286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68A4-7E1D-EF61-8CE6-27B622E14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1FFCE-B7A9-2005-6BF4-BD24E003F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660A-AA4B-F624-F87F-4CD343E4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68BD-92E7-C2ED-6244-4D128412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C3F0-608F-093E-CA21-68536F6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AB55-2F9C-8C34-543A-4100E349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544A-556F-7F1C-ECDF-BCE0CC01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399F-4DD5-CCC4-5363-493F349F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C751-1F89-E098-2138-002E5AE7F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08038-B35D-2846-79B5-8982A4C8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4F6DC-8BBA-8665-06AB-4B12E96F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E0D80-9AB4-3D92-6BE0-5967804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CD99-DE9B-F2FF-9804-0E7B1336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6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65EF-F8B7-7A50-BCB6-9947C61C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1A4AC-7B5A-40ED-4668-D1241DC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3378-7E7D-5263-4F82-64A36726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8F0E9-E1BE-8572-3F1D-398A1BD5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10EB8-532B-11A4-CB6E-B6EC517E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194E-EFB2-4792-8426-152E87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07B1-DCC5-BE14-5B6D-CDCF6475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886-2092-E3E6-30E1-240176E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4C14-AB65-E127-86EF-651C3E02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BC3EA-F9D6-0A76-3720-40BAD549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E37A-7021-DD1C-69F9-4C170F2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7CA07-6C4E-28FB-9AB7-23D6E20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A057-A96A-6AF0-2625-16E1295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BEF7-7F81-BDF8-EED2-F56B21B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C456B-A958-17DC-CBA1-AE9EF0E7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0279-AA4B-C478-0672-68F18D75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A9B9-5C39-CA9A-F4C2-39FDBE69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072-FC58-6E6C-A788-B628AB0D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C7C0-3374-AD38-3564-DCEBAFF5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9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A67FB-BF3F-084C-54A4-F8C82ED7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5149-CDEA-CB83-7F19-1F4129C5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ED61-BF76-9C5D-F131-344C8B34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7BFF-CF0F-0F26-A3D8-1FDF573B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4ACC-F872-0B5B-2962-835092F9A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8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youruser%3e/submiss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ACB38-C90D-0DF9-9E72-A33578A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879DE9-0D66-C511-388A-09C0AE09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 – </a:t>
            </a:r>
          </a:p>
          <a:p>
            <a:pPr lvl="1"/>
            <a:r>
              <a:rPr lang="en-US" dirty="0"/>
              <a:t>Normal users</a:t>
            </a:r>
          </a:p>
          <a:p>
            <a:pPr lvl="1"/>
            <a:r>
              <a:rPr lang="en-US" dirty="0"/>
              <a:t>Bank users</a:t>
            </a:r>
          </a:p>
          <a:p>
            <a:r>
              <a:rPr lang="en-US" dirty="0"/>
              <a:t>User can have multiple accounts in multiple banks </a:t>
            </a:r>
          </a:p>
          <a:p>
            <a:r>
              <a:rPr lang="en-US" dirty="0"/>
              <a:t>Each bank can have multiple branches</a:t>
            </a:r>
          </a:p>
          <a:p>
            <a:r>
              <a:rPr lang="en-US" dirty="0"/>
              <a:t>Accounts can be Saving or Current</a:t>
            </a:r>
          </a:p>
          <a:p>
            <a:r>
              <a:rPr lang="en-US" dirty="0"/>
              <a:t>Accounts can be operated by minors and/or POA </a:t>
            </a:r>
          </a:p>
          <a:p>
            <a:r>
              <a:rPr lang="en-US" dirty="0"/>
              <a:t>Term Deposits are ???? Accounts</a:t>
            </a:r>
          </a:p>
          <a:p>
            <a:r>
              <a:rPr lang="en-US" dirty="0"/>
              <a:t>Accounts can be run in multiple currencies (NRI accounts)  </a:t>
            </a:r>
          </a:p>
          <a:p>
            <a:r>
              <a:rPr lang="en-US" dirty="0"/>
              <a:t>Users can Deposit money, withdraw money (limited), close account (limited),  Operate an account (limited) , check balance (limited) </a:t>
            </a:r>
          </a:p>
          <a:p>
            <a:r>
              <a:rPr lang="en-US" dirty="0"/>
              <a:t>Each user has a set of roles and permissions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51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31C33-C7FE-4FA9-5D17-1A1A83E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9995C-3A91-0FDE-03B4-CCADA4C7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E8113-BBE6-3633-9E6D-0615A29F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Entities</a:t>
            </a:r>
          </a:p>
          <a:p>
            <a:endParaRPr lang="en-US" dirty="0"/>
          </a:p>
          <a:p>
            <a:r>
              <a:rPr lang="en-US" dirty="0"/>
              <a:t>Perform migration and DB structure</a:t>
            </a:r>
          </a:p>
          <a:p>
            <a:endParaRPr lang="en-US" dirty="0"/>
          </a:p>
          <a:p>
            <a:r>
              <a:rPr lang="en-US" dirty="0"/>
              <a:t>Populate data </a:t>
            </a:r>
          </a:p>
          <a:p>
            <a:endParaRPr lang="en-US" dirty="0"/>
          </a:p>
          <a:p>
            <a:r>
              <a:rPr lang="en-US" dirty="0"/>
              <a:t>Document the same</a:t>
            </a:r>
          </a:p>
          <a:p>
            <a:endParaRPr lang="en-US" dirty="0"/>
          </a:p>
          <a:p>
            <a:r>
              <a:rPr lang="en-US" dirty="0"/>
              <a:t>REST API -&gt;&gt; /banks, /accounts /user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41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648EB-AE40-5E84-DFDC-2E84220C5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F891D-266C-3E57-937F-4E6BC8C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09B54-636B-5C4D-080C-4A51F927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 -&gt;&gt; /user </a:t>
            </a:r>
          </a:p>
          <a:p>
            <a:pPr lvl="5"/>
            <a:r>
              <a:rPr lang="en-US" dirty="0"/>
              <a:t>CREATE				LIMIT</a:t>
            </a:r>
          </a:p>
          <a:p>
            <a:pPr lvl="5"/>
            <a:r>
              <a:rPr lang="en-US" dirty="0"/>
              <a:t>UPDATE 				LIMIT</a:t>
            </a:r>
          </a:p>
          <a:p>
            <a:pPr lvl="5"/>
            <a:r>
              <a:rPr lang="en-US" dirty="0"/>
              <a:t>DELETE 				limit</a:t>
            </a:r>
          </a:p>
          <a:p>
            <a:pPr lvl="5"/>
            <a:r>
              <a:rPr lang="en-US" dirty="0"/>
              <a:t>READ USER 				</a:t>
            </a:r>
            <a:r>
              <a:rPr lang="en-US" dirty="0" err="1"/>
              <a:t>unlimiTED</a:t>
            </a:r>
            <a:endParaRPr lang="en-US" dirty="0"/>
          </a:p>
          <a:p>
            <a:r>
              <a:rPr lang="en-US" dirty="0"/>
              <a:t>REST API -&gt;&gt; /accounts 				INHERITANCE  </a:t>
            </a:r>
          </a:p>
          <a:p>
            <a:pPr lvl="5"/>
            <a:r>
              <a:rPr lang="en-US" dirty="0"/>
              <a:t>CREATE					</a:t>
            </a:r>
          </a:p>
          <a:p>
            <a:pPr lvl="5"/>
            <a:r>
              <a:rPr lang="en-US" dirty="0"/>
              <a:t>UPDATE </a:t>
            </a:r>
          </a:p>
          <a:p>
            <a:pPr lvl="5"/>
            <a:r>
              <a:rPr lang="en-US" dirty="0"/>
              <a:t>DELETE </a:t>
            </a:r>
          </a:p>
          <a:p>
            <a:pPr lvl="5"/>
            <a:r>
              <a:rPr lang="en-US" dirty="0"/>
              <a:t>READ USER 					limited </a:t>
            </a:r>
          </a:p>
          <a:p>
            <a:r>
              <a:rPr lang="en-IN" dirty="0"/>
              <a:t>/LOGIN 		SET ALL ROLES </a:t>
            </a:r>
          </a:p>
        </p:txBody>
      </p:sp>
    </p:spTree>
    <p:extLst>
      <p:ext uri="{BB962C8B-B14F-4D97-AF65-F5344CB8AC3E}">
        <p14:creationId xmlns:p14="http://schemas.microsoft.com/office/powerpoint/2010/main" val="238214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E7EB-0E2A-CE9B-3E05-EACCA75A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F4D79-EA3D-98BE-B226-DB084BCC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5807F-A0F9-6284-3749-2AC65EB1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Code Organization </a:t>
            </a:r>
          </a:p>
          <a:p>
            <a:endParaRPr lang="en-US" dirty="0"/>
          </a:p>
          <a:p>
            <a:r>
              <a:rPr lang="en-US" dirty="0"/>
              <a:t>Adherence to Coding Standards and OO principles </a:t>
            </a:r>
          </a:p>
          <a:p>
            <a:endParaRPr lang="en-US" dirty="0"/>
          </a:p>
          <a:p>
            <a:r>
              <a:rPr lang="en-US" dirty="0"/>
              <a:t>Presentation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41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F15B-5B74-E5B5-E386-D4E4D588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KEEP 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C021F-2E81-674E-1168-7016FF54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https://github.com/&lt;youruser&gt;/submission</a:t>
            </a:r>
            <a:r>
              <a:rPr lang="en-US" dirty="0"/>
              <a:t> </a:t>
            </a:r>
          </a:p>
          <a:p>
            <a:endParaRPr lang="en-IN" dirty="0"/>
          </a:p>
          <a:p>
            <a:r>
              <a:rPr lang="en-IN" dirty="0"/>
              <a:t>Public</a:t>
            </a:r>
          </a:p>
          <a:p>
            <a:pPr marL="457200" lvl="1" indent="0">
              <a:buNone/>
            </a:pPr>
            <a:r>
              <a:rPr lang="en-IN" dirty="0"/>
              <a:t>No exe/</a:t>
            </a:r>
            <a:r>
              <a:rPr lang="en-IN" dirty="0" err="1"/>
              <a:t>dll</a:t>
            </a:r>
            <a:r>
              <a:rPr lang="en-IN" dirty="0"/>
              <a:t>/Bin/OBJ folders</a:t>
            </a:r>
          </a:p>
          <a:p>
            <a:pPr marL="457200" lvl="1" indent="0">
              <a:buNone/>
            </a:pPr>
            <a:r>
              <a:rPr lang="en-IN" dirty="0"/>
              <a:t>Migration folder for C# 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Extra bonus marks for doing /banks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Extra bonus marks for using RS256 with private and </a:t>
            </a:r>
            <a:r>
              <a:rPr lang="en-IN"/>
              <a:t>public keys. </a:t>
            </a: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49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255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Simple User and Account Management System</vt:lpstr>
      <vt:lpstr>Simple User and Account Management System</vt:lpstr>
      <vt:lpstr>Simple User and Account Management System</vt:lpstr>
      <vt:lpstr>Simple User and Account Management System</vt:lpstr>
      <vt:lpstr>WHERE TO KEEP 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Seshagiri Sriram</dc:creator>
  <cp:lastModifiedBy>Seshagiri Sriram</cp:lastModifiedBy>
  <cp:revision>1</cp:revision>
  <dcterms:created xsi:type="dcterms:W3CDTF">2025-10-27T10:47:48Z</dcterms:created>
  <dcterms:modified xsi:type="dcterms:W3CDTF">2025-10-27T11:02:23Z</dcterms:modified>
</cp:coreProperties>
</file>