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9" r:id="rId11"/>
    <p:sldId id="270" r:id="rId12"/>
    <p:sldId id="280" r:id="rId13"/>
    <p:sldId id="281" r:id="rId14"/>
    <p:sldId id="271" r:id="rId15"/>
    <p:sldId id="278" r:id="rId16"/>
    <p:sldId id="272" r:id="rId17"/>
    <p:sldId id="273" r:id="rId18"/>
    <p:sldId id="282" r:id="rId19"/>
    <p:sldId id="274" r:id="rId20"/>
    <p:sldId id="279" r:id="rId21"/>
    <p:sldId id="275" r:id="rId22"/>
    <p:sldId id="283" r:id="rId23"/>
    <p:sldId id="265" r:id="rId24"/>
    <p:sldId id="276" r:id="rId25"/>
    <p:sldId id="264" r:id="rId26"/>
    <p:sldId id="277" r:id="rId27"/>
    <p:sldId id="26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24770D-DEA1-45C5-8A5F-FA96221BFDF2}">
          <p14:sldIdLst>
            <p14:sldId id="256"/>
            <p14:sldId id="257"/>
            <p14:sldId id="258"/>
            <p14:sldId id="259"/>
            <p14:sldId id="260"/>
            <p14:sldId id="261"/>
            <p14:sldId id="267"/>
            <p14:sldId id="268"/>
            <p14:sldId id="262"/>
            <p14:sldId id="269"/>
            <p14:sldId id="270"/>
            <p14:sldId id="280"/>
            <p14:sldId id="281"/>
            <p14:sldId id="271"/>
            <p14:sldId id="278"/>
            <p14:sldId id="272"/>
            <p14:sldId id="273"/>
            <p14:sldId id="282"/>
            <p14:sldId id="274"/>
            <p14:sldId id="279"/>
            <p14:sldId id="275"/>
            <p14:sldId id="283"/>
            <p14:sldId id="265"/>
            <p14:sldId id="276"/>
            <p14:sldId id="264"/>
            <p14:sldId id="27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1:42:50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2442 566 24575,'4'-57'0,"2"1"0,2 1 0,31-104 0,0-1 0,-24 81 0,-55 265 0,13-54 0,-17 122 0,40-186 0,3-36 0,-6 37 0,-1-5 0,3 0 0,3 82 0,9-173 0,1-1 0,1 1 0,19-36 0,4-11 0,-14 30 0,36-63 0,4 24 0,-22 35 0,-32 40 0,0 0 0,0 0 0,-1 0 0,-1 0 0,1 0 0,-1-1 0,0 1 0,-1-1 0,0 0 0,-1 1 0,0-1 0,0 0 0,0 1 0,-1-1 0,-1 0 0,-4-15 0,6 23 0,-1 0 0,1-1 0,-1 1 0,1 0 0,-1 0 0,1 0 0,-1 0 0,0 1 0,1-1 0,-1 0 0,0 0 0,0 0 0,0 0 0,0 1 0,0-1 0,0 1 0,0-1 0,0 0 0,0 1 0,0-1 0,0 1 0,0 0 0,0-1 0,0 1 0,0 0 0,0 0 0,-1 0 0,1 0 0,0 0 0,0 0 0,0 0 0,0 0 0,0 0 0,-1 0 0,1 1 0,0-1 0,0 0 0,0 1 0,0-1 0,0 1 0,0 0 0,0-1 0,0 1 0,0-1 0,0 1 0,0 0 0,-1 1 0,-3 2 0,1 1 0,-1-1 0,0 1 0,1 0 0,0 0 0,0 0 0,-4 8 0,4-3 0,-1 1 0,2-1 0,0 0 0,0 1 0,1 0 0,0 0 0,1 0 0,0-1 0,0 1 0,2 0 0,-1 0 0,1 0 0,1 0 0,5 20 0,5 7 0,2 0 0,33 63 0,-9-20 0,-8 3 0,-22-59 0,1 0 0,1 0 0,15 26 0,-25-51 0,0 0 0,0-1 0,0 1 0,0 0 0,0-1 0,0 1 0,0 0 0,0-1 0,0 1 0,1 0 0,-1 0 0,0-1 0,0 1 0,0 0 0,1-1 0,-1 1 0,0 0 0,0 0 0,1-1 0,-1 1 0,0 0 0,1 0 0,-1 0 0,0 0 0,0-1 0,1 1 0,-1 0 0,0 0 0,1 0 0,-1 0 0,0 0 0,1 0 0,-1 0 0,1 0 0,-1 0 0,0 0 0,1 0 0,-1 0 0,0 0 0,1 0 0,-1 0 0,0 0 0,1 0 0,-1 1 0,0-1 0,0 0 0,1 0 0,-1 0 0,0 1 0,1-1 0,-1 0 0,0 0 0,0 0 0,1 1 0,-1-1 0,0 0 0,0 1 0,0-1 0,1 0 0,-1 0 0,0 1 0,0 0 0,4-32 0,-4 31 0,-1-23 0,-1 0 0,-1 0 0,-1 1 0,0 0 0,-2 0 0,-1 0 0,-9-22 0,-14-48 0,24 59 0,1 0 0,2 0 0,2 0 0,4-58 0,-1 15 0,-2 73 0,1-18 0,-1 17 0,0 11 0,0 46 0,-3-1 0,-11 68 0,0-3 0,13-100 0,1 0 0,0 0 0,1-1 0,7 32 0,-8-48 0,0 1 0,0 0 0,0 0 0,0-1 0,1 1 0,-1 0 0,0-1 0,0 1 0,1 0 0,-1-1 0,0 1 0,1 0 0,-1-1 0,1 1 0,-1-1 0,1 1 0,-1-1 0,1 1 0,-1-1 0,1 1 0,-1-1 0,2 1 0,-1-1 0,-1 0 0,1 0 0,-1 0 0,1 0 0,0-1 0,-1 1 0,1 0 0,-1 0 0,1-1 0,-1 1 0,1 0 0,-1-1 0,1 1 0,-1 0 0,1-1 0,-1 1 0,0-1 0,1 1 0,-1-1 0,0 1 0,1-1 0,15-33 0,-12 16 0,0-1 0,-2 0 0,0 0 0,-1-21 0,-1 25 0,0 0 0,1 1 0,0-1 0,1 1 0,1 0 0,0 0 0,1 0 0,8-19 0,-8 25 0,-1 1 0,1 0 0,-2-1 0,1 0 0,-1 0 0,0 0 0,-1 0 0,0 0 0,0 0 0,-1-16 0,-1 22 0,1-1 0,-1 0 0,1 0 0,-1 1 0,0-1 0,0 0 0,0 1 0,-1-1 0,1 1 0,-1-1 0,1 1 0,-1-1 0,0 1 0,0 0 0,0 0 0,0 0 0,0 0 0,0 0 0,0 1 0,-1-1 0,1 1 0,-1-1 0,1 1 0,-1 0 0,0 0 0,1 0 0,-1 0 0,0 1 0,0-1 0,1 1 0,-1-1 0,0 1 0,-5 0 0,1 1 0,0-1 0,1 1 0,-1 0 0,1 1 0,-1 0 0,1 0 0,-1 0 0,1 0 0,0 1 0,0 0 0,0 1 0,1-1 0,-1 1 0,1 0 0,0 1 0,0-1 0,-5 6 0,4-3 0,1-1 0,-1 1 0,1 0 0,0 1 0,0-1 0,1 1 0,0 0 0,1 0 0,0 0 0,0 0 0,0 1 0,-1 13 0,4 14 0,1-31 0,-1 1 0,1-1 0,-1 1 0,0-1 0,0 1 0,-1-1 0,0 1 0,0-1 0,0 0 0,-1 1 0,1-1 0,-4 6 0,5-11 0,0 0 0,0 0 0,-1 0 0,1 0 0,0 1 0,0-1 0,0 0 0,0 0 0,-1 0 0,1 0 0,0 0 0,0 0 0,0 0 0,-1 0 0,1 0 0,0 0 0,0 0 0,-1 0 0,1 0 0,0 0 0,0 0 0,0 0 0,-1-1 0,1 1 0,0 0 0,0 0 0,0 0 0,0 0 0,-1 0 0,1 0 0,0 0 0,0-1 0,0 1 0,0 0 0,0 0 0,-1 0 0,1 0 0,0-1 0,0 1 0,0 0 0,0 0 0,0 0 0,0 0 0,0-1 0,0 1 0,0 0 0,0 0 0,0 0 0,0-1 0,0 1 0,0 0 0,0 0 0,0-1 0,0 1 0,0 0 0,0 0 0,0 0 0,0-1 0,0 1 0,0 0 0,0 0 0,0 0 0,1-1 0,-2-15 0,3 6 0,1 1 0,0 0 0,1 0 0,5-10 0,-5 10 0,0 1 0,0-1 0,-1-1 0,5-17 0,-7 11 0,-1 0 0,0 1 0,-2-1 0,1 1 0,-2-1 0,0 1 0,0 0 0,-2 0 0,0 0 0,-1 1 0,0-1 0,-1 1 0,0 1 0,-1-1 0,-1 1 0,-13-15 0,21 27 0,0 0 0,0-1 0,0 1 0,1 0 0,-1 0 0,0 0 0,0 0 0,0 1 0,-1-1 0,1 0 0,0 0 0,0 1 0,0-1 0,-1 1 0,1-1 0,0 1 0,-1-1 0,1 1 0,0 0 0,-1 0 0,1-1 0,-2 1 0,2 1 0,0-1 0,0 1 0,0 0 0,0-1 0,0 1 0,1 0 0,-1-1 0,0 1 0,0 0 0,1 0 0,-1 0 0,0 0 0,1 0 0,-1 0 0,1 0 0,-1 0 0,1 0 0,0 0 0,-1 0 0,1 2 0,-2 4 0,1 1 0,0 0 0,0-1 0,1 1 0,0 0 0,2 13 0,9 46 0,-3 1 0,-1 99 0,-7-141 0,-1 38 0,0-60 0,1 0 0,-1 0 0,0 0 0,0 0 0,0 0 0,-1 0 0,1 0 0,-1-1 0,0 1 0,0 0 0,0-1 0,-3 4 0,4-7 0,1 1 0,-1 0 0,1-1 0,-1 1 0,1-1 0,-1 0 0,1 1 0,-1-1 0,1 1 0,-1-1 0,0 0 0,1 1 0,-1-1 0,0 0 0,1 0 0,-1 0 0,0 1 0,1-1 0,-1 0 0,0 0 0,1 0 0,-1 0 0,0 0 0,1 0 0,-1 0 0,0 0 0,1-1 0,-1 1 0,-1 0 0,0-1 0,1-1 0,-1 1 0,1 0 0,-1 0 0,1-1 0,0 1 0,-1-1 0,1 1 0,0-1 0,-2-2 0,-1-3 0,1 0 0,0 0 0,0 0 0,-2-13 0,3 11 0,0-1 0,1 1 0,0-1 0,1 1 0,0-1 0,1 1 0,0-1 0,0 1 0,1 0 0,1-1 0,-1 1 0,1 0 0,1 0 0,0 0 0,0 1 0,0 0 0,1-1 0,0 1 0,13-13 0,2-3 0,-9 12 0,-1-1 0,15-23 0,-23 33 0,0-1 0,-1 1 0,1-1 0,-1 0 0,1 1 0,-1-1 0,0 0 0,0 0 0,-1 0 0,1 0 0,-1 0 0,0 0 0,0 0 0,0 1 0,-1-1 0,0-4 0,1 7 0,0 1 0,0-1 0,0 1 0,0-1 0,0 1 0,0 0 0,0-1 0,0 1 0,-1 0 0,1-1 0,0 1 0,0-1 0,0 1 0,0 0 0,-1-1 0,1 1 0,0 0 0,0-1 0,-1 1 0,1 0 0,0-1 0,0 1 0,-1 0 0,1 0 0,0 0 0,-1-1 0,1 1 0,-1 0 0,1 0 0,0 0 0,-1-1 0,1 1 0,0 0 0,-1 0 0,1 0 0,-1 0 0,1 0 0,0 0 0,-1 0 0,-12 14 0,-5 24 0,11-5 0,2 1 0,1-1 0,2 0 0,1 1 0,5 46 0,-1 5 0,-4-65 0,2 18 0,-1-38 0,0 0 0,0 0 0,0 0 0,0 0 0,0 0 0,0 0 0,0 0 0,0-1 0,0 1 0,0 0 0,0 0 0,0 0 0,0 0 0,0 0 0,0 0 0,1 0 0,-1 0 0,0 0 0,0 0 0,0 0 0,0 0 0,0 0 0,0 0 0,0 0 0,0 0 0,0 0 0,0 0 0,0 0 0,1 0 0,-1 0 0,0 0 0,0 0 0,0 0 0,0 0 0,0 0 0,0 0 0,0 0 0,0 0 0,0 1 0,0-1 0,0 0 0,0 0 0,1 0 0,-1 0 0,0 0 0,0 0 0,0 0 0,0 0 0,0 0 0,0 0 0,0 0 0,0 0 0,0 0 0,0 1 0,7-25 0,2-24 0,-3 0 0,-1-1 0,-3 0 0,-5-67 0,1 14 0,2-133 0,-2 307 0,-13 77 0,7-49 0,5 113 0,4-144 0,-1-84 0,1-1 0,0 1 0,1-1 0,1 1 0,1 0 0,0 0 0,1 0 0,0 1 0,1 0 0,1 0 0,16-25 0,-12 21 0,-1 0 0,0 0 0,-1-1 0,-1 0 0,-1-1 0,9-38 0,-16 57 0,0 0 0,1 0 0,-1 1 0,0-1 0,1 0 0,-1 0 0,0 0 0,0 0 0,0 0 0,0 0 0,0 0 0,0 0 0,0 0 0,0 0 0,0 0 0,0 0 0,-1 0 0,1 0 0,0 0 0,-1 0 0,1 0 0,-1 0 0,0-1 0,0 2 0,0 0 0,0 0 0,0 0 0,1 0 0,-1 0 0,0 1 0,0-1 0,0 0 0,0 0 0,1 1 0,-1-1 0,0 0 0,0 1 0,0-1 0,1 1 0,-1-1 0,0 1 0,1 0 0,-1-1 0,0 2 0,-5 3 0,0 1 0,1 0 0,0 0 0,-8 11 0,2 10 0,0-1 0,2 1 0,-9 43 0,-12 35 0,8-37 0,20-67 0,1-11 0,3-15 0,7-6 0,5-41 0,-12 61 0,-1 1 0,0-1 0,-1 0 0,0 0 0,-1 0 0,0 0 0,-5-17 0,6 26 0,-1 1 0,1-1 0,-1 0 0,0 0 0,0 0 0,1 0 0,-2 1 0,1-1 0,0 1 0,0-1 0,0 0 0,-1 1 0,1 0 0,-1-1 0,1 1 0,-1 0 0,1 0 0,-1 0 0,0 0 0,1 0 0,-1 0 0,-3-1 0,1 2 0,0-1 0,0 1 0,1 0 0,-1 0 0,0 0 0,0 0 0,0 0 0,1 1 0,-1 0 0,0 0 0,-4 2 0,-6 2 0,0 2 0,0 0 0,0 1 0,-22 16 0,30-19 0,1 0 0,-1 0 0,1 0 0,0 0 0,1 1 0,-1 0 0,1 0 0,-4 9 0,7-13 0,0-1 0,0 0 0,1 1 0,-1-1 0,1 1 0,-1-1 0,1 1 0,0-1 0,-1 1 0,1-1 0,0 1 0,0-1 0,0 1 0,0-1 0,1 1 0,-1-1 0,0 1 0,1-1 0,-1 1 0,0-1 0,1 1 0,0-1 0,-1 1 0,1-1 0,0 0 0,0 0 0,0 1 0,0-1 0,0 0 0,0 0 0,0 0 0,0 0 0,0 0 0,1 0 0,-1 0 0,0 0 0,1-1 0,-1 1 0,0 0 0,1-1 0,-1 1 0,1-1 0,-1 1 0,1-1 0,2 0 0,0 1 0,0-1 0,0 1 0,1-1 0,-1 0 0,0-1 0,0 1 0,1-1 0,-1 0 0,0 0 0,0 0 0,8-3 0,-10 3 0,1 0 0,0 0 0,-1-1 0,1 1 0,0-1 0,-1 1 0,0-1 0,1 0 0,-1 0 0,0 0 0,0 0 0,0 0 0,0-1 0,0 1 0,-1-1 0,1 1 0,2-5 0,-4 6 0,0 0 0,0 1 0,0-1 0,1 1 0,-1-1 0,0 0 0,0 1 0,0-1 0,0 1 0,0-1 0,0 0 0,0 1 0,0-1 0,0 0 0,-1 1 0,1-1 0,0 1 0,0-1 0,0 0 0,-1 1 0,1-1 0,0 1 0,-1-1 0,1 1 0,0-1 0,-1 1 0,1-1 0,-1 1 0,1-1 0,-1 1 0,0-1 0,-1 0 0,0 1 0,1-1 0,-1 1 0,0-1 0,0 1 0,0 0 0,0 0 0,0 0 0,0 0 0,-3 0 0,-3 1 0,1 1 0,-1-1 0,1 1 0,-10 4 0,9-1 0,0-1 0,0 1 0,0 1 0,1 0 0,0 0 0,0 0 0,1 0 0,-1 1 0,1 1 0,1-1 0,-1 1 0,1 0 0,1 0 0,0 0 0,-5 13 0,4-7 0,0 0 0,2 0 0,0 0 0,0 0 0,1 1 0,1-1 0,1 1 0,0-1 0,2 18 0,-2-30 0,0 0 0,0 0 0,1 0 0,-1 0 0,0 0 0,1 0 0,0-1 0,-1 1 0,1 0 0,0 0 0,0-1 0,0 1 0,0 0 0,0-1 0,0 1 0,0-1 0,1 1 0,-1-1 0,2 2 0,-1-3 0,-1 1 0,0-1 0,1 1 0,-1-1 0,1 0 0,-1 1 0,1-1 0,-1 0 0,1 0 0,-1 0 0,1 0 0,-1 0 0,0-1 0,1 1 0,-1 0 0,1-1 0,-1 1 0,1-1 0,1 0 0,3-2 0,-1-1 0,1 1 0,0-1 0,-1 0 0,0-1 0,0 1 0,0-1 0,-1 0 0,7-9 0,-2 0 0,-1 0 0,-1 0 0,0-1 0,-1 0 0,0 0 0,-1 0 0,-1-1 0,-1 0 0,0 0 0,-1 0 0,0 0 0,-2 0 0,-2-31 0,2 102 0,-1-46 0,0-47 0,1 24 0,0-15 0,0 56 0,-1 19 0,-14 79 0,10-75 0,4-29 0,-7 36 0,6-52 0,1 1 0,-1-1 0,0 0 0,0 0 0,0 0 0,-1 0 0,1 0 0,-1 0 0,-1-1 0,1 1 0,-6 5 0,9-10 0,-1 1 0,1 0 0,-1-1 0,0 1 0,1 0 0,-1-1 0,0 1 0,0-1 0,1 1 0,-1-1 0,0 0 0,0 1 0,0-1 0,0 0 0,1 1 0,-1-1 0,0 0 0,0 0 0,0 0 0,0 0 0,0 0 0,0 0 0,0 0 0,1 0 0,-1 0 0,0 0 0,0 0 0,0-1 0,0 1 0,0 0 0,1-1 0,-1 1 0,0-1 0,0 1 0,0-1 0,1 1 0,-1-1 0,0 1 0,1-1 0,-1 0 0,0 1 0,1-1 0,-1 0 0,1 1 0,-1-1 0,1 0 0,0 0 0,-1 0 0,1-1 0,-4-6 0,1 0 0,0 0 0,0 0 0,-1-10 0,3 13 0,-5-23 0,1 0 0,1 0 0,2-1 0,1 1 0,4-46 0,-3 73 0,0 0 0,0 0 0,0 0 0,0-1 0,0 1 0,0 0 0,0 0 0,1 0 0,-1 0 0,0 0 0,1 0 0,-1 0 0,1 0 0,-1 0 0,1 1 0,-1-1 0,1 0 0,0 0 0,1-1 0,-1 2 0,-1 0 0,1 0 0,-1 0 0,1 0 0,0 0 0,-1 0 0,1 1 0,-1-1 0,1 0 0,-1 0 0,1 1 0,-1-1 0,1 0 0,-1 1 0,1-1 0,-1 0 0,1 1 0,-1-1 0,1 1 0,-1-1 0,0 0 0,1 1 0,-1-1 0,1 2 0,21 39 0,-21-40 0,1 4 0,1 1 0,0-1 0,1 0 0,-1 0 0,1 0 0,0-1 0,0 1 0,1-1 0,-1 0 0,1 0 0,0-1 0,0 1 0,0-1 0,0 0 0,1 0 0,-1-1 0,1 0 0,0 0 0,6 2 0,3-1 0,0-1 0,1 0 0,-1-1 0,0-1 0,0 0 0,24-4 0,-38 4 0,1 0 0,0 0 0,-1 0 0,1 0 0,0 0 0,-1-1 0,1 1 0,-1-1 0,1 1 0,-1-1 0,1 0 0,-1 0 0,1 1 0,-1-1 0,1 0 0,-1 0 0,0 0 0,0 0 0,2-2 0,-3 2 0,0 0 0,1 0 0,-1 0 0,0 0 0,0 0 0,0 0 0,0 0 0,0 0 0,-1 0 0,1 0 0,0 0 0,0 0 0,0 0 0,-1 1 0,1-1 0,-1 0 0,1 0 0,-1 0 0,1 0 0,-1 1 0,1-1 0,-1 0 0,-1-1 0,-4-4 0,-1-1 0,0 1 0,-1 0 0,0 1 0,-9-6 0,-10-4 0,-1 0 0,0 3 0,-31-11 0,35 17 0,0 1 0,-1 0 0,-29 0 0,27 2 0,25 3 0,0 0 0,0 0 0,0 0 0,0-1 0,0 1 0,0-1 0,0 1 0,0-1 0,1 1 0,-1-1 0,0 0 0,0 0 0,0 0 0,1 0 0,-1 0 0,1-1 0,-1 1 0,1 0 0,-1-1 0,1 1 0,0-1 0,-1 1 0,1-1 0,0 0 0,0 1 0,0-1 0,1 0 0,-1 0 0,0 0 0,1 0 0,-1-3 0,0-4 0,1 0 0,1 1 0,-1-1 0,2 0 0,-1 1 0,4-10 0,2-17 0,-1-48 0,18 200 0,-22-100 0,2 68 0,-4-76 0,0 1 0,-1-1 0,0 0 0,-1 0 0,0 0 0,0-1 0,-4 10 0,5-16 0,1-1 0,-1 1 0,1-1 0,-1 0 0,0 1 0,0-1 0,1 0 0,-1 0 0,0 1 0,0-1 0,0 0 0,0 0 0,0 0 0,0 0 0,-1 0 0,-1 1 0,2-2 0,1 0 0,-1 0 0,0 0 0,1 0 0,-1-1 0,1 1 0,-1 0 0,1 0 0,-1 0 0,1 0 0,-1-1 0,0 1 0,1 0 0,0-1 0,-1 1 0,1 0 0,-1-1 0,1 1 0,-1 0 0,1-1 0,0 1 0,-1-1 0,1 1 0,0-1 0,-1 1 0,1-1 0,-1 0 0,-1-5 0,0 1 0,0 0 0,0-1 0,1 0 0,-1 1 0,0-12 0,1-267 0,3 137 0,-2 122 0,1 4 0,-2 0 0,-3-29 0,3 45 0,0 0 0,0 0 0,-1 0 0,1 0 0,-1 0 0,0 0 0,-1 0 0,1 0 0,-1 1 0,0 0 0,0-1 0,0 1 0,0 0 0,-7-5 0,10 8 0,-1 1 0,1-1 0,-1 1 0,0-1 0,1 1 0,-1-1 0,1 1 0,-1 0 0,0-1 0,0 1 0,1 0 0,-1-1 0,0 1 0,0 0 0,1 0 0,-1 0 0,0-1 0,0 1 0,0 0 0,1 0 0,-1 0 0,0 1 0,0-1 0,0 0 0,1 0 0,-1 0 0,-1 1 0,1 0 0,-1 0 0,1 0 0,0 0 0,0 0 0,0 0 0,1 1 0,-1-1 0,0 0 0,0 0 0,1 1 0,-1-1 0,1 1 0,-2 2 0,-5 46 0,10 166 0,-4 42 0,-1-239 0,-2 0 0,0 0 0,-12 31 0,10-33 0,0 1 0,1 1 0,1-1 0,-2 23 0,5-12 0,2-21 0,-1 0 0,0 0 0,0-1 0,-1 1 0,0 0 0,-1 0 0,1-1 0,-2 1 0,1 0 0,-1-1 0,-5 11 0,7-17 0,1-1 0,0 1 0,0-1 0,0 1 0,-1-1 0,1 1 0,0-1 0,0 0 0,-1 1 0,1-1 0,0 0 0,-1 1 0,1-1 0,0 0 0,-1 1 0,1-1 0,-1 0 0,1 1 0,0-1 0,-1 0 0,1 0 0,-1 0 0,1 0 0,-1 1 0,1-1 0,-1 0 0,1 0 0,-1 0 0,1 0 0,-1 0 0,1 0 0,-1 0 0,1 0 0,-1 0 0,1 0 0,-1-1 0,1 1 0,-1 0 0,1 0 0,0 0 0,-1-1 0,1 1 0,-1 0 0,1 0 0,0-1 0,-1 1 0,1 0 0,-1-1 0,1 1 0,0 0 0,0-1 0,-1 1 0,1-1 0,0 1 0,0 0 0,-1-1 0,1 1 0,0-1 0,0 1 0,0-1 0,0 1 0,0-1 0,-1 0 0,-6-34 0,3-17 0,2 1 0,6-74 0,1 90 0,17-64 0,-14 70 0,-1-1 0,5-56 0,-12-49 0,16 394 0,-5 123 0,-12-286 0,1-800 0,4 673 0,-4 31 0,0-1 0,1 1 0,-1-1 0,1 1 0,-1-1 0,0 1 0,1 0 0,-1-1 0,1 1 0,-1 0 0,1-1 0,-1 1 0,1 0 0,0-1 0,-1 1 0,1 0 0,-1 0 0,1 0 0,0 0 0,-1-1 0,1 1 0,-1 0 0,1 0 0,0 0 0,-1 0 0,1 0 0,-1 0 0,1 1 0,0-1 0,-1 0 0,1 0 0,-1 0 0,1 1 0,-1-1 0,1 0 0,0 0 0,-1 1 0,1-1 0,-1 0 0,1 1 0,-1 0 0,6 2 0,0 1 0,-1 0 0,0 1 0,0-1 0,0 1 0,-1 0 0,0 0 0,0 1 0,0-1 0,0 1 0,-1 0 0,0 0 0,0 0 0,0 0 0,-1 0 0,0 1 0,2 11 0,1 10 0,-1 1 0,0 48 0,-4-72 0,-2 236 0,2-238 0,0 1 0,0-1 0,0 1 0,-1-1 0,0 0 0,1 1 0,-1-1 0,0 0 0,0 0 0,-1 0 0,1 1 0,-1-1 0,0 0 0,1-1 0,-1 1 0,-1 0 0,1-1 0,0 1 0,-6 4 0,4-5 0,0 1 0,0-1 0,-1 0 0,1 0 0,-1-1 0,1 1 0,-1-1 0,0 0 0,0 0 0,1 0 0,-1-1 0,0 0 0,-8 0 0,11 0 0,0 0 0,0 0 0,0 0 0,0 0 0,0 0 0,0-1 0,-1 1 0,1-1 0,0 1 0,0-1 0,1 0 0,-1 1 0,0-1 0,0 0 0,0 0 0,0-1 0,1 1 0,-1 0 0,0 0 0,1-1 0,0 1 0,-1-1 0,1 0 0,0 1 0,-1-1 0,1 0 0,0 0 0,0 0 0,1 1 0,-1-1 0,0 0 0,1 0 0,-1 0 0,1 0 0,-1-1 0,1 1 0,0 0 0,0 0 0,0 0 0,0 0 0,1-3 0,0 1 0,0 0 0,0 0 0,0 0 0,0 0 0,1 0 0,0 1 0,0-1 0,0 0 0,0 1 0,1 0 0,-1-1 0,1 1 0,0 0 0,0 0 0,0 1 0,0-1 0,0 0 0,1 1 0,-1 0 0,7-3 0,5 1 0,0 0 0,0 1 0,0 0 0,0 1 0,0 1 0,1 1 0,19 1 0,-57-4 0,0-1 0,-28-10 0,20 6 0,0 0 0,-52-5 0,38 8 0,-75-17 0,80 13 0,-1 2 0,-62-4 0,31 11 0,38 1 0,0-1 0,0-2 0,-43-7 0,9-2 0,0 4 0,-1 3 0,-97 6 0,46 1 0,-152-3 0,348-1 0,141 19 0,-131-8 0,32 8 0,83 14 0,49 26 0,-241-56 0,-1 0 0,0 0 0,0 1 0,0 1 0,0-1 0,13 8 0,-22-10 0,0-1 0,1 0 0,-1 0 0,0 0 0,0 0 0,1 0 0,-1 1 0,0-1 0,0 0 0,1 0 0,-1 0 0,0 1 0,0-1 0,1 0 0,-1 0 0,0 1 0,0-1 0,0 0 0,0 0 0,1 1 0,-1-1 0,0 0 0,0 1 0,0-1 0,0 0 0,0 1 0,0-1 0,0 0 0,0 1 0,0-1 0,0 0 0,0 1 0,0-1 0,0 0 0,0 1 0,0-1 0,0 0 0,0 1 0,-1-1 0,1 0 0,0 0 0,0 1 0,0-1 0,-1 1 0,-17 6 0,-25-1 0,-217-3 0,143-4 0,95-1 0,1 0 0,-36-8 0,33 5 0,-37-4 0,37 8 0,-93-10 0,20 2 0,-146 3 0,193 6 0,711 0 0,-627 2 0,-1 1 0,35 8 0,-16-2 0,12 1 0,757 108 0,-754-113 0,20 3 0,-86-8 0,0 0 0,0 0 0,0 0 0,1 0 0,-1 0 0,0 0 0,0 1 0,0-1 0,0 0 0,0 1 0,1-1 0,-1 1 0,0 0 0,0-1 0,0 1 0,0 0 0,0-1 0,-1 1 0,1 0 0,0 0 0,0 0 0,0 0 0,-1 0 0,1 0 0,0 0 0,-1 0 0,1 0 0,-1 0 0,1 0 0,-1 0 0,0 1 0,0-1 0,1 0 0,-1 0 0,0 0 0,0 2 0,-1-1 0,1 0 0,-1 0 0,0 0 0,0 0 0,0 0 0,-1 0 0,1 0 0,0 0 0,-1 0 0,1-1 0,-1 1 0,1-1 0,-1 1 0,0-1 0,0 1 0,1-1 0,-1 0 0,0 0 0,-3 1 0,-6 2 0,0 0 0,0-1 0,0 0 0,-1-1 0,1-1 0,0 1 0,-1-2 0,1 0 0,-1 0 0,1-1 0,-1 0 0,-15-4 0,-16-6 0,-77-30 0,82 27 0,3 3 0,0 2 0,0 1 0,-1 2 0,-60-3 0,-99-16 0,17 1 0,-629-4 0,746 25 0,-76-12 0,75 6 0,186 19 0,479 9 0,-544-20 0,-3 3 0,65 11 0,-13 0 0,108 7 0,213 13 0,-420-33 0,7 0 0,0 1 0,20 4 0,-27-2 0,-9 0 0,-19 3 0,-32 0 0,-244-3 0,178-4 0,88-1 0,0-2 0,0-1 0,1-1 0,-1-1 0,-31-14 0,-3 1 0,-79-29 0,97 31 0,-2 2 0,0 2 0,-80-14 0,-411 1 0,387 28 0,690-1 0,-485 3 0,97 18 0,-105-14 0,54 10 0,121 17 0,-201-32 0,352 24 0,-290-27 0,-513 1 0,376-4 0,0-2 0,-101-25 0,74 14 0,-13-2 0,-2 4 0,-164-4 0,225 20 0,-30-1 0,57-4 0,14 0 0,15-3 0,83-9 0,1 4 0,156 2 0,-118 8 0,117 5 0,-158 10 0,35 1 0,-96-13 0,-9-1 0,0 1 0,0 1 0,41 10 0,-28-4 0,-44-9 0,0 1 0,0 0 0,0 0 0,0 0 0,0 0 0,0 0 0,1 0 0,-1 0 0,0 0 0,0 0 0,0 0 0,0 0 0,0 0 0,1 0 0,-1 0 0,0 0 0,0 0 0,0 0 0,0 0 0,0 0 0,1 0 0,-1 0 0,0 0 0,0 0 0,0 0 0,0 0 0,0 0 0,0 0 0,1 0 0,-1 0 0,0 0 0,0 0 0,0 0 0,0 0 0,0 1 0,0-1 0,1 0 0,-1 0 0,0 0 0,0 0 0,0 0 0,0 0 0,0 0 0,0 1 0,0-1 0,0 0 0,0 0 0,0 0 0,0 0 0,0 0 0,0 1 0,0-1 0,0 0 0,0 0 0,0 0 0,0 0 0,0 0 0,0 1 0,0-1 0,0 0 0,0 0 0,0 0 0,0 0 0,0 0 0,0 1 0,0-1 0,0 0 0,-15 6 0,-25 4 0,-71-1 0,-160-8 0,174-2 0,763 1 0,-647 3 0,-30 4 0,-31 4 0,-36 4 0,49-9 0,-53 6 0,48-9 0,1 2 0,-49 12 0,117-13 0,345-5 0,-370 1 0,-6 0 0,1 1 0,-1-1 0,0 0 0,0 0 0,0-1 0,0 1 0,0-1 0,0 0 0,0 0 0,0 0 0,0 0 0,0-1 0,5-2 0,-9 3 0,0 1 0,0-1 0,0 1 0,0-1 0,0 1 0,-1-1 0,1 1 0,0-1 0,0 1 0,0 0 0,0-1 0,-1 1 0,1-1 0,0 1 0,0-1 0,-1 1 0,1 0 0,0-1 0,-1 1 0,1 0 0,0-1 0,-1 1 0,1 0 0,-1 0 0,1-1 0,0 1 0,-1 0 0,1 0 0,-1 0 0,1-1 0,-1 1 0,1 0 0,-1 0 0,1 0 0,-1 0 0,1 0 0,-1 0 0,-23-7 0,24 7 0,-169-30 0,31 8 0,77 8 0,10 1 0,0 3 0,0 2 0,-81-2 0,79 12 0,-59-2 0,99-1 0,0-1 0,1 0 0,-1 0 0,1-2 0,-1 1 0,-18-9 0,-3-4 0,-2 3 0,0 0 0,0 3 0,-1 1 0,-63-7 0,17 9 0,-123 6 0,569 1 0,-151 2 0,-166-3 0,-19 0 0,0 1 0,-1 1 0,1 1 0,0 1 0,-1 1 0,44 14 0,-19-3 0,0-3 0,1-1 0,0-3 0,61 2 0,-96-9 0,-13 0 0,34 3 0,-37-4 0,0 1 0,0-1 0,0 0 0,0 0 0,0 0 0,0 0 0,0 1 0,0-1 0,0 0 0,0 1 0,0-1 0,0 1 0,0 0 0,0-1 0,-1 1 0,1-1 0,0 1 0,0 0 0,0 0 0,-1 0 0,1-1 0,0 1 0,-1 0 0,1 0 0,-1 0 0,1 1 0,-1-1 0,-1 0 0,1 0 0,-1 0 0,1 0 0,-1 0 0,1 0 0,-1 0 0,0 0 0,0 0 0,1 0 0,-1 0 0,0-1 0,0 1 0,0 0 0,0-1 0,0 1 0,0-1 0,0 1 0,0-1 0,0 1 0,0-1 0,0 0 0,0 1 0,-2-1 0,-33 7 0,32-7 0,-36 6 0,-48 7 0,-132 2 0,182-17 0,1-2 0,0-2 0,-36-10 0,38 7 0,0 2 0,0 2 0,-44-2 0,172 9 0,91 14 0,-78-8 0,-36-4 0,-57-2 0,-1 1 0,1 0 0,-1 1 0,0 0 0,0 1 0,15 9 0,33 11 0,193 53 0,-227-68 0,-24-7 0,-17-6 0,-18-6 0,-242-51 0,4 7 0,253 49 0,-19-6 0,-38-16 0,53 17 0,0 1 0,-1 1 0,0 1 0,0 1 0,-46-4 0,28 10 0,352 3 0,154 4 0,-14 9 0,-1073-18 0,601 3 0,0 0 0,-35 7 0,31-3 0,-40 2 0,-104 6 0,-21 0 0,305-13 0,-50 1 0,0-2 0,0-3 0,104-20 0,-122 10 0,-33 8 0,-1 1 0,0 1 0,1 0 0,15-1 0,246 3 0,-176 4 0,0-4 0,109-16 0,-190 12 0,-29 2 0,-32 0 0,-159 5 0,-94-4 0,209-11 0,57 7 0,-33-2 0,-270-35 0,107 10 0,-266 0 0,355 33 0,-217 27 0,491-26 0,206-32 0,-190 13 0,148 12 0,-183 8 0,-105-1 0,0 1 0,-1 1 0,1 0 0,-1 0 0,0 2 0,0-1 0,0 1 0,16 10 0,44 17 0,-31-21 0,0-3 0,1-1 0,66 2 0,-101-8 0,-158-5 0,99 5 0,0-2 0,0-3 0,1-2 0,-54-13 0,58 6 0,-19-6 0,-2 2 0,-115-12 0,205 28 0,0-1 0,23-5 0,63-7 0,24 7 0,587-16 0,-1171 22 0,194 3 0,232-4 0,-1 0 0,-31-8 0,30 4 0,-47-2 0,-3 7 0,-123-8 0,-383-7 0,574 16 0,961 0 0,-923 2 0,0 1 0,36 8 0,-39-6 0,-10 0 0,-13 2 0,-3-6 0,-1 0 0,1 0 0,0 0 0,-1 0 0,1 0 0,-1 0 0,1 0 0,-1-1 0,0 1 0,1-1 0,-1 1 0,0-1 0,1 1 0,-3-1 0,-64 8 0,1-3 0,-119-6 0,72-1 0,35 2 0,75 0 0,12 0 0,17 0 0,468 0 0,-488 0 0,0 0 0,0 0 0,-1 1 0,1-1 0,0 1 0,0 1 0,-1-1 0,1 1 0,6 2 0,-10-3 0,0 0 0,0 0 0,0-1 0,0 1 0,0 0 0,0 0 0,0 0 0,0 0 0,0 0 0,0 1 0,-1-1 0,1 0 0,0 0 0,-1 0 0,1 1 0,-1-1 0,1 0 0,-1 1 0,0-1 0,1 0 0,-1 1 0,0-1 0,0 0 0,0 1 0,0-1 0,0 1 0,0-1 0,-1 0 0,1 1 0,0-1 0,-1 0 0,1 1 0,-1-1 0,1 0 0,-1 0 0,0 1 0,-1 0 0,0 2 0,-1 0 0,0 0 0,0 0 0,-1-1 0,1 0 0,-1 1 0,0-1 0,1 0 0,-1-1 0,0 1 0,-1-1 0,1 0 0,0 0 0,-1 0 0,1-1 0,-1 1 0,0-1 0,1 0 0,-9 0 0,-12 2 0,1-2 0,-40-2 0,39 0 0,-9 0 0,27 0 0,23 0 0,385 1 0,-388-1 0,-1-1 0,1 0 0,-1-1 0,0 0 0,0-1 0,18-8 0,-15 6 0,0 0 0,0 1 0,21-3 0,-17 2 0,-19 6 0,0 0 0,0-1 0,0 1 0,0 0 0,0 0 0,0 0 0,-1-1 0,1 1 0,0 0 0,0 0 0,0 0 0,0-1 0,0 1 0,0 0 0,0 0 0,0 0 0,0-1 0,-1 1 0,1 0 0,0 0 0,0 0 0,0 0 0,0-1 0,0 1 0,-1 0 0,1 0 0,0 0 0,0 0 0,0 0 0,-1 0 0,1 0 0,0-1 0,0 1 0,-1 0 0,1 0 0,0 0 0,0 0 0,-1 0 0,-36-8 0,-37-1 0,-79-14 0,144 19 0,9 0 0,18-4 0,29-3 0,47 5 0,106 6 0,-84 2 0,-115-2 0,42 3 0,-25 5 0,-17-8 0,-1 1 0,0-1 0,1 1 0,-1-1 0,0 1 0,1-1 0,-1 0 0,0 1 0,0-1 0,0 1 0,1-1 0,-1 1 0,0-1 0,0 1 0,0-1 0,0 1 0,0 0 0,0-1 0,0 1 0,0-1 0,0 1 0,0-1 0,0 1 0,0-1 0,-1 1 0,1-1 0,0 1 0,0-1 0,0 1 0,-1 0 0,0 0 0,-1 1 0,0 0 0,1-1 0,-1 1 0,0-1 0,0 1 0,1-1 0,-1 0 0,0 0 0,-1 1 0,1-2 0,0 1 0,0 0 0,0 0 0,0-1 0,-1 1 0,-2-1 0,-45 6 0,41-6 0,-243 2 0,127-4 0,123 2 0,-1 0 0,1 1 0,-1-1 0,1 0 0,0 1 0,-1-1 0,1 1 0,0 0 0,0 0 0,-1 0 0,1 0 0,0 0 0,0 0 0,0 1 0,-3 2 0,5-4 0,-1 0 0,1 1 0,0-1 0,0 1 0,-1-1 0,1 1 0,0-1 0,0 1 0,-1-1 0,1 1 0,0-1 0,0 1 0,0-1 0,0 1 0,0-1 0,0 1 0,0-1 0,0 1 0,0-1 0,0 1 0,0-1 0,0 1 0,0-1 0,0 1 0,0-1 0,1 1 0,0 1 0,0-1 0,0 0 0,0 0 0,0 0 0,0 1 0,0-1 0,0 0 0,0-1 0,1 1 0,-1 0 0,1 0 0,-1 0 0,3 0 0,17 7 0,37 9 0,7 2 0,-56-15 0,0 1 0,0-1 0,-1 2 0,13 9 0,-14-10 0,-1 0 0,1 0 0,0-1 0,0 0 0,0 0 0,0-1 0,1 0 0,12 4 0,-10-6 0,1 1 0,-1-1 0,22-1 0,-30 0 0,1 0 0,-1 0 0,0 0 0,0-1 0,1 1 0,-1 0 0,0-1 0,0 0 0,1 1 0,-1-1 0,0 0 0,0 0 0,0 0 0,0-1 0,0 1 0,0 0 0,-1-1 0,1 1 0,0-1 0,-1 0 0,1 1 0,-1-1 0,0 0 0,2-3 0,-3 3 0,1 0 0,-1 1 0,-1-1 0,1 0 0,0 0 0,0 0 0,-1 1 0,1-1 0,-1 0 0,1 0 0,-1 1 0,0-1 0,0 0 0,0 1 0,0-1 0,0 1 0,0-1 0,0 1 0,-3-3 0,-30-29 0,27 27 0,-5-5 0,-1 1 0,-1 0 0,0 1 0,0 1 0,0 0 0,-1 1 0,0 0 0,-1 1 0,0 1 0,-21-4 0,119 13 0,-54 2 0,-1 0 0,0 2 0,0 1 0,-1 1 0,47 24 0,129 60 0,-155-74 0,-47-20 0,10 3 0,-1 1 0,0 0 0,0 1 0,-1 0 0,0 0 0,1 1 0,-2 0 0,11 10 0,-17-16 0,-1 0 0,1 1 0,-1-1 0,1 0 0,-1 1 0,0-1 0,1 1 0,-1-1 0,0 1 0,1-1 0,-1 1 0,0-1 0,0 1 0,1-1 0,-1 1 0,0 0 0,0-1 0,0 1 0,0-1 0,0 1 0,0 0 0,0-1 0,0 1 0,0-1 0,0 1 0,0-1 0,0 1 0,0 0 0,0-1 0,-1 1 0,1-1 0,0 1 0,0-1 0,-1 1 0,1-1 0,0 1 0,-1-1 0,1 1 0,0-1 0,-1 1 0,1-1 0,-1 0 0,1 1 0,-1-1 0,1 0 0,-1 1 0,1-1 0,-1 0 0,1 0 0,-1 1 0,0-1 0,0 0 0,-3 1 0,-1 1 0,1-1 0,0-1 0,-1 1 0,1-1 0,-6 0 0,-13-2 0,0-1 0,1 0 0,-1-2 0,1-1 0,0-1 0,0-1 0,-34-17 0,-2 2 0,46 19 0,0 0 0,0 0 0,1-2 0,0 1 0,0-1 0,-18-14 0,17 11 0,0 0 0,-27-12 0,9 4 0,44 14 0,10 5 0,30 17 0,95 50 0,-17-8 0,-132-60 0,47 20 0,-43-19 0,-1 0 0,0 0 0,1 0 0,-1 0 0,0 1 0,0-1 0,0 1 0,-1 0 0,1 0 0,3 4 0,-6-7 0,0 1 0,0-1 0,0 1 0,0-1 0,0 0 0,0 1 0,0-1 0,0 0 0,0 1 0,0-1 0,0 0 0,0 1 0,0-1 0,-1 0 0,1 1 0,0-1 0,0 0 0,0 1 0,-1-1 0,1 0 0,0 0 0,0 1 0,0-1 0,-1 0 0,1 0 0,0 1 0,-1-1 0,1 0 0,0 0 0,-1 0 0,1 1 0,0-1 0,-1 0 0,1 0 0,0 0 0,-1 0 0,1 0 0,0 0 0,-1 0 0,1 0 0,0 0 0,-1 0 0,1 0 0,0 0 0,-1 0 0,1 0 0,0 0 0,-1 0 0,1 0 0,-1-1 0,-20 0 0,-4-4 0,2-1 0,-1-1 0,1 0 0,0-2 0,-26-14 0,-104-67 0,80 45 0,118 50 0,31 12 0,-24-4 0,-2 3 0,0 2 0,0 2 0,90 53 0,-123-64 0,0 0 0,30 9 0,3 2 0,-55-18 0,0-1 0,-1 0 0,1 0 0,0 0 0,-8 0 0,-26-1 0,-267-4 0,169-9 0,-42-1 0,168 13 0,0 1 0,-1 0 0,1 1 0,0 0 0,-1 1 0,1 1 0,0-1 0,0 2 0,1-1 0,-1 1 0,1 1 0,-15 8 0,14-7 0,0 0 0,-1-1 0,-12 3 0,16-6 0,-1 1 0,1 0 0,0 0 0,1 1 0,-1 0 0,0 1 0,-11 8 0,18-12 0,1-1 0,-1 1 0,1-1 0,-1 1 0,1-1 0,-1 1 0,1 0 0,-1-1 0,1 1 0,0 0 0,-1-1 0,1 1 0,0 0 0,-1-1 0,1 1 0,0 0 0,0 0 0,0-1 0,0 1 0,0 0 0,0 0 0,0-1 0,0 1 0,0 0 0,0 0 0,0-1 0,0 1 0,0 0 0,1 0 0,-1-1 0,1 2 0,0 0 0,1 0 0,-1-1 0,1 1 0,0 0 0,-1-1 0,1 1 0,0-1 0,0 0 0,0 0 0,3 2 0,5 1 0,0 0 0,0-1 0,18 5 0,25-3 0,0-2 0,0-2 0,0-2 0,57-10 0,-98 10 0,16-1 0,1-2 0,-1 0 0,-1-2 0,1-1 0,51-21 0,-30 9 0,-34 14 0,-1-1 0,1 0 0,14-9 0,-28 14 5,0 1 0,0-1-1,0 0 1,0 0 0,0 0-1,0 0 1,-1 0 0,1 0-1,0 0 1,0 0 0,-1 0-1,1 0 1,0 0 0,-1 0-1,1 0 1,-1-1 0,1 1-1,-1 0 1,0 0 0,0-1-1,0 1 1,1 0 0,-1 0-1,-1-3 1,1 1-170,-1 0 1,0 0-1,1 0 0,-2 0 1,1 0-1,0 0 0,-1 0 1,-2-4-1,-8-11-6661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3EF-85B1-4F3B-B615-CC621A80545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D72654-EA0E-43D4-B5DB-C48A1C860FD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92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3EF-85B1-4F3B-B615-CC621A80545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2654-EA0E-43D4-B5DB-C48A1C860FD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47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3EF-85B1-4F3B-B615-CC621A80545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2654-EA0E-43D4-B5DB-C48A1C860FD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95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3EF-85B1-4F3B-B615-CC621A80545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2654-EA0E-43D4-B5DB-C48A1C860FD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57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3EF-85B1-4F3B-B615-CC621A80545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2654-EA0E-43D4-B5DB-C48A1C860FD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52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3EF-85B1-4F3B-B615-CC621A80545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2654-EA0E-43D4-B5DB-C48A1C860FD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91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3EF-85B1-4F3B-B615-CC621A80545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2654-EA0E-43D4-B5DB-C48A1C860FD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7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3EF-85B1-4F3B-B615-CC621A80545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2654-EA0E-43D4-B5DB-C48A1C860FD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13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3EF-85B1-4F3B-B615-CC621A80545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2654-EA0E-43D4-B5DB-C48A1C860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56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3EF-85B1-4F3B-B615-CC621A80545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2654-EA0E-43D4-B5DB-C48A1C860FD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16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D89B3EF-85B1-4F3B-B615-CC621A80545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2654-EA0E-43D4-B5DB-C48A1C860FD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83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9B3EF-85B1-4F3B-B615-CC621A80545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D72654-EA0E-43D4-B5DB-C48A1C860FD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6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Reference.docx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7E561-597A-2979-945E-66FFE917D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0535" y="979531"/>
            <a:ext cx="8637073" cy="254143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set theory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diagnose dengue fever risk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45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EE0F-D81C-2FFF-D808-0E993F1D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Fuzzification of 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B174-C167-AC1E-DAA6-2D5769C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Fuzzify the data using triangular membership function for factors.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Age, the membership function are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0 - 16 	Child 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15 - 45 	Young 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44 - 90 	Old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815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FBFF-04BB-106B-7B22-308BBCF0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Fuzzification of data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175AB1-E569-E304-58FA-FA9D62EDA1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Creating membership function,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𝑐h𝑖𝑙𝑑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 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&lt;2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, 2≤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≤9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16−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den>
                                    </m:f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    , 9≤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≤16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0                ,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&gt;16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				…(1)</a:t>
                </a:r>
              </a:p>
              <a:p>
                <a:r>
                  <a:rPr lang="en-US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Likewise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𝑦𝑜𝑢𝑛𝑔</m:t>
                        </m:r>
                      </m:sub>
                    </m:sSub>
                  </m:oMath>
                </a14:m>
                <a:r>
                  <a:rPr lang="en-US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obtained.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175AB1-E569-E304-58FA-FA9D62EDA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67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9A08-C3C0-E405-5F1E-B0212A4B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Fuzzification of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C37E2-6B71-76A4-7892-CEF5402D7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 for TLC, SGOT, Platelet count and Blood pressure, the membership function were created for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	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85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D26D9E-9EC6-B9E8-F737-9EE8CD118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924" y="83127"/>
            <a:ext cx="7541342" cy="59659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059527A-DBDD-C728-2E46-6CAB273BD71A}"/>
                  </a:ext>
                </a:extLst>
              </p14:cNvPr>
              <p14:cNvContentPartPr/>
              <p14:nvPr/>
            </p14:nvContentPartPr>
            <p14:xfrm>
              <a:off x="3770724" y="117620"/>
              <a:ext cx="1006560" cy="374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059527A-DBDD-C728-2E46-6CAB273BD7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1724" y="108620"/>
                <a:ext cx="1024200" cy="39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4290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9AED-D2A3-B5FD-0815-81F6D37C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fuzzy set into soft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3F172-0044-B624-0510-FB698ED1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set of parameters for variables and create soft sets based on the parameters defined.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Child Age the parameters are, </a:t>
            </a:r>
          </a:p>
          <a:p>
            <a:pPr marL="0" indent="0">
              <a:buNone/>
            </a:pPr>
            <a:r>
              <a:rPr lang="en-IN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𝐸 = {0, 0.25, 0.5, 0.75, 1}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				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…(2)</a:t>
            </a:r>
          </a:p>
          <a:p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Likewise for Young Age and Old Age the parameters are defined.</a:t>
            </a:r>
          </a:p>
        </p:txBody>
      </p:sp>
    </p:spTree>
    <p:extLst>
      <p:ext uri="{BB962C8B-B14F-4D97-AF65-F5344CB8AC3E}">
        <p14:creationId xmlns:p14="http://schemas.microsoft.com/office/powerpoint/2010/main" val="1370340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0E08-BF26-61BE-FC6C-2B379964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fuzzy sets into soft sets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64095C-2DA2-29C1-53E2-6BCC56EFEF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2147" y="1853754"/>
                <a:ext cx="11359853" cy="402593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  <a:spcAft>
                    <a:spcPts val="800"/>
                  </a:spcAft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soft sets for Child Age is,</a:t>
                </a:r>
              </a:p>
              <a:p>
                <a:pPr marL="457200" lvl="1" indent="0">
                  <a:spcAft>
                    <a:spcPts val="800"/>
                  </a:spcAft>
                  <a:buNone/>
                </a:pPr>
                <a:r>
                  <a:rPr lang="en-IN" sz="20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IN" sz="20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20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Age</m:t>
                        </m:r>
                      </m:sub>
                    </m:sSub>
                  </m:oMath>
                </a14:m>
                <a:r>
                  <a:rPr lang="en-IN" sz="20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, </a:t>
                </a:r>
                <a:r>
                  <a:rPr lang="en-IN" sz="20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𝐸</a:t>
                </a:r>
                <a:r>
                  <a:rPr lang="en-IN" sz="20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) = {0 = {</a:t>
                </a:r>
                <a:r>
                  <a:rPr lang="en-IN" sz="20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𝑣</a:t>
                </a:r>
                <a:r>
                  <a:rPr lang="en-IN" sz="20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1, </a:t>
                </a:r>
                <a:r>
                  <a:rPr lang="en-IN" sz="20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𝑣</a:t>
                </a:r>
                <a:r>
                  <a:rPr lang="en-IN" sz="20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3, </a:t>
                </a:r>
                <a:r>
                  <a:rPr lang="en-IN" sz="20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𝑣</a:t>
                </a:r>
                <a:r>
                  <a:rPr lang="en-IN" sz="20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4, </a:t>
                </a:r>
                <a:r>
                  <a:rPr lang="en-IN" sz="20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𝑣</a:t>
                </a:r>
                <a:r>
                  <a:rPr lang="en-IN" sz="20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5, </a:t>
                </a:r>
                <a:r>
                  <a:rPr lang="en-IN" sz="20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𝑣</a:t>
                </a:r>
                <a:r>
                  <a:rPr lang="en-IN" sz="20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6, </a:t>
                </a:r>
                <a:r>
                  <a:rPr lang="en-IN" sz="20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𝑣</a:t>
                </a:r>
                <a:r>
                  <a:rPr lang="en-IN" sz="20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7, </a:t>
                </a:r>
                <a:r>
                  <a:rPr lang="en-IN" sz="20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𝑣</a:t>
                </a:r>
                <a:r>
                  <a:rPr lang="en-IN" sz="20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11, </a:t>
                </a:r>
                <a:r>
                  <a:rPr lang="en-IN" sz="20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𝑣</a:t>
                </a:r>
                <a:r>
                  <a:rPr lang="en-IN" sz="20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15, </a:t>
                </a:r>
                <a:r>
                  <a:rPr lang="en-IN" sz="20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𝑣</a:t>
                </a:r>
                <a:r>
                  <a:rPr lang="en-IN" sz="20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16, </a:t>
                </a:r>
                <a:r>
                  <a:rPr lang="en-IN" sz="20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𝑣</a:t>
                </a:r>
                <a:r>
                  <a:rPr lang="en-IN" sz="20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18, </a:t>
                </a:r>
                <a:r>
                  <a:rPr lang="en-IN" sz="20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𝑣</a:t>
                </a:r>
                <a:r>
                  <a:rPr lang="en-IN" sz="20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19, </a:t>
                </a:r>
                <a:r>
                  <a:rPr lang="en-IN" sz="20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𝑣</a:t>
                </a:r>
                <a:r>
                  <a:rPr lang="en-IN" sz="20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20, </a:t>
                </a:r>
                <a:r>
                  <a:rPr lang="en-IN" sz="20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𝑣</a:t>
                </a:r>
                <a:r>
                  <a:rPr lang="en-IN" sz="20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23, </a:t>
                </a:r>
                <a:r>
                  <a:rPr lang="en-IN" sz="20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𝑣</a:t>
                </a:r>
                <a:r>
                  <a:rPr lang="en-IN" sz="20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25, </a:t>
                </a:r>
                <a:r>
                  <a:rPr lang="en-IN" sz="20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𝑣</a:t>
                </a:r>
                <a:r>
                  <a:rPr lang="en-IN" sz="20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28}, </a:t>
                </a:r>
                <a:endParaRPr lang="en-IN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endParaRPr>
              </a:p>
              <a:p>
                <a:pPr marL="457200" lvl="1" indent="0">
                  <a:spcAft>
                    <a:spcPts val="800"/>
                  </a:spcAft>
                  <a:buNone/>
                </a:pPr>
                <a:r>
                  <a:rPr lang="en-IN" sz="20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0.25={</a:t>
                </a:r>
                <a:r>
                  <a:rPr lang="en-IN" sz="20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𝑣</a:t>
                </a:r>
                <a:r>
                  <a:rPr lang="en-IN" sz="20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1, </a:t>
                </a:r>
                <a:r>
                  <a:rPr lang="en-IN" sz="20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𝑣</a:t>
                </a:r>
                <a:r>
                  <a:rPr lang="en-IN" sz="20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6, </a:t>
                </a:r>
                <a:r>
                  <a:rPr lang="en-IN" sz="20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𝑣</a:t>
                </a:r>
                <a:r>
                  <a:rPr lang="en-IN" sz="20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11, </a:t>
                </a:r>
                <a:r>
                  <a:rPr lang="en-IN" sz="20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𝑣</a:t>
                </a:r>
                <a:r>
                  <a:rPr lang="en-IN" sz="20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19, </a:t>
                </a:r>
                <a:r>
                  <a:rPr lang="en-IN" sz="20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𝑣</a:t>
                </a:r>
                <a:r>
                  <a:rPr lang="en-IN" sz="20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28}, </a:t>
                </a:r>
                <a:endParaRPr lang="en-IN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endParaRPr>
              </a:p>
              <a:p>
                <a:pPr marL="457200" lvl="1" indent="0">
                  <a:spcAft>
                    <a:spcPts val="800"/>
                  </a:spcAft>
                  <a:buNone/>
                </a:pPr>
                <a:r>
                  <a:rPr lang="en-IN" sz="20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0.5= {</a:t>
                </a:r>
                <a:r>
                  <a:rPr lang="en-IN" sz="20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𝑣</a:t>
                </a:r>
                <a:r>
                  <a:rPr lang="en-IN" sz="20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1, </a:t>
                </a:r>
                <a:r>
                  <a:rPr lang="en-IN" sz="20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𝑣</a:t>
                </a:r>
                <a:r>
                  <a:rPr lang="en-IN" sz="20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6, </a:t>
                </a:r>
                <a:r>
                  <a:rPr lang="en-IN" sz="20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𝑣</a:t>
                </a:r>
                <a:r>
                  <a:rPr lang="en-IN" sz="20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19, </a:t>
                </a:r>
                <a:r>
                  <a:rPr lang="en-IN" sz="20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𝑣</a:t>
                </a:r>
                <a:r>
                  <a:rPr lang="en-IN" sz="20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28}, 								     …(3)</a:t>
                </a:r>
                <a:endParaRPr lang="en-IN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endParaRPr>
              </a:p>
              <a:p>
                <a:pPr marL="457200" lvl="1" indent="0">
                  <a:spcAft>
                    <a:spcPts val="800"/>
                  </a:spcAft>
                  <a:buNone/>
                </a:pPr>
                <a:r>
                  <a:rPr lang="en-IN" sz="22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0.75={</a:t>
                </a:r>
                <a:r>
                  <a:rPr lang="en-IN" sz="22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𝑣</a:t>
                </a:r>
                <a:r>
                  <a:rPr lang="en-IN" sz="22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19, </a:t>
                </a:r>
                <a:r>
                  <a:rPr lang="en-IN" sz="22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𝑣</a:t>
                </a:r>
                <a:r>
                  <a:rPr lang="en-IN" sz="22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28}, </a:t>
                </a:r>
                <a:endParaRPr lang="en-IN" sz="2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IN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1={</a:t>
                </a:r>
                <a:r>
                  <a:rPr lang="en-IN" sz="22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𝑣</a:t>
                </a:r>
                <a:r>
                  <a:rPr lang="en-IN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19}}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 for soft sets for different factor were created for the defining parameters.</a:t>
                </a:r>
              </a:p>
              <a:p>
                <a:pPr marL="457200" lvl="1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64095C-2DA2-29C1-53E2-6BCC56EFEF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2147" y="1853754"/>
                <a:ext cx="11359853" cy="4025936"/>
              </a:xfrm>
              <a:blipFill>
                <a:blip r:embed="rId2"/>
                <a:stretch>
                  <a:fillRect l="-4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A4C53603-84C9-5769-3713-3B51D9F093EF}"/>
              </a:ext>
            </a:extLst>
          </p:cNvPr>
          <p:cNvSpPr/>
          <p:nvPr/>
        </p:nvSpPr>
        <p:spPr>
          <a:xfrm>
            <a:off x="10550013" y="2743200"/>
            <a:ext cx="609600" cy="2389239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815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7530-A0CE-CC79-B1BD-C74FA1B0A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Obtaining soft rules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CD2434-4993-94DD-E57F-9C9CAC8EFF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AND operation soft rules are obtained by t</a:t>
                </a:r>
                <a:r>
                  <a:rPr lang="en-IN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aking combinations of factors (Age, TLC, etc.,) at various severity level (parameter E).</a:t>
                </a:r>
              </a:p>
              <a:p>
                <a:r>
                  <a:rPr lang="en-IN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For example; </a:t>
                </a:r>
                <a:r>
                  <a:rPr lang="en-IN" b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Rule1</a:t>
                </a:r>
                <a:r>
                  <a:rPr lang="en-IN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  <a:r>
                  <a:rPr lang="en-IN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b="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𝐴𝑔𝑒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,0.4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𝑇𝐿𝐶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,0.4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𝑆𝐺𝑂𝑇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𝑃𝐶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75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𝐵𝑃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25</m:t>
                        </m:r>
                      </m:e>
                    </m:d>
                  </m:oMath>
                </a14:m>
                <a:r>
                  <a:rPr lang="en-IN" sz="1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                …(4)</a:t>
                </a:r>
              </a:p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above rule is that for old age, low TLC, high SGOT, low Platelet count, low Blood pressure with severity levels 0.4, 0.4, 0.6, 0.75 and 0.25 respectively.</a:t>
                </a:r>
                <a:endParaRPr lang="en-IN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CD2434-4993-94DD-E57F-9C9CAC8EF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287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37836-55CB-6DB2-47BF-471B011E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Obtaining soft rules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84ED1-C8DC-EDAF-B6D6-9F44002986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Obtain patients who are under the created rules.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per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Rule1: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Patient </a:t>
                </a:r>
                <a:r>
                  <a:rPr lang="en-IN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{“v26”, “v30”} </a:t>
                </a:r>
                <a:r>
                  <a:rPr lang="en-IN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comes under this rule.</a:t>
                </a:r>
              </a:p>
              <a:p>
                <a:r>
                  <a:rPr lang="en-IN" sz="2000" b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Rule2</a:t>
                </a:r>
                <a:r>
                  <a:rPr lang="en-IN" sz="2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  <a:r>
                  <a:rPr lang="en-IN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𝐴𝑔𝑒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,0.25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𝑇𝐿𝐶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,0.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𝑆𝐺𝑂𝑇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,0.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𝑃𝐶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,0.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25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𝐵𝑃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,0.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…(5)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per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Rule2: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Patient </a:t>
                </a:r>
                <a:r>
                  <a:rPr lang="en-IN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{“v1”, “v6”, “v11”, “v19”}</a:t>
                </a:r>
                <a:r>
                  <a:rPr lang="en-IN" sz="20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N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comes under this rule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84ED1-C8DC-EDAF-B6D6-9F44002986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 r="-6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587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A36E-F652-1C0D-4802-18C328C5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Obtaining soft 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DEC1-8624-ACC8-B98D-81F586B83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 2500 combination of factors at different severity levels are seen.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which only 240 has a meaningful output i.e., set exists, others were null sets.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study, 17 rules were created and worked out.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108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534D-4AF7-516F-723C-A38D6639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soft rules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7EDDC1-7C80-15CB-9377-09D5B1340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obtained soft rules, calculate risk percentage by</a:t>
                </a:r>
              </a:p>
              <a:p>
                <a:pPr marL="0" indent="0">
                  <a:buNone/>
                </a:pPr>
                <a:endParaRPr lang="en-IN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N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IN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𝑟𝑖𝑠𝑘</m:t>
                            </m:r>
                          </m:e>
                        </m:mr>
                        <m:mr>
                          <m:e>
                            <m:r>
                              <a:rPr lang="en-IN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𝑝𝑒𝑟𝑐𝑒𝑛𝑡𝑎𝑔𝑒</m:t>
                            </m:r>
                          </m:e>
                        </m:mr>
                      </m:m>
                      <m:r>
                        <a:rPr lang="en-IN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IN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en-IN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𝑛𝑢𝑚𝑏𝑒𝑟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𝑝𝑎𝑡𝑖𝑒𝑛𝑡𝑠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𝑎𝑓𝑓𝑒𝑐𝑡𝑒𝑑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𝑤𝑖𝑡h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𝑑𝑒𝑛𝑔𝑢𝑒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𝑓𝑒𝑣𝑒𝑟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𝑓𝑟𝑜𝑚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𝑡h𝑒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𝑟𝑢𝑙𝑒</m:t>
                          </m:r>
                        </m:num>
                        <m:den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𝑡𝑜𝑡𝑎𝑙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𝑛𝑢𝑚𝑏𝑒𝑟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𝑝𝑎𝑡𝑖𝑒𝑛𝑡𝑠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𝑓𝑟𝑜𝑚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𝑡h𝑒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𝑟𝑢𝑙𝑒</m:t>
                          </m:r>
                        </m:den>
                      </m:f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×100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3" indent="0">
                  <a:buNone/>
                </a:pPr>
                <a:r>
                  <a:rPr lang="en-IN" sz="1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Latha" panose="020B0604020202020204" pitchFamily="34" charset="0"/>
                  </a:rPr>
                  <a:t>								        </a:t>
                </a:r>
                <a:r>
                  <a:rPr lang="en-IN" sz="20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Latha" panose="020B0604020202020204" pitchFamily="34" charset="0"/>
                  </a:rPr>
                  <a:t>…(6)</a:t>
                </a: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7EDDC1-7C80-15CB-9377-09D5B1340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78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3230-C4F3-A88A-DE3D-B3276D9A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EE6D9-8F91-1125-9C18-24036E82E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METHEDOLOGY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94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3E5F-A4A7-1D55-755C-1F188D0E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soft rules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E6D9D-1767-420F-3F72-3B83513705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20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Latha" panose="020B0604020202020204" pitchFamily="34" charset="0"/>
                  </a:rPr>
                  <a:t>For </a:t>
                </a:r>
                <a:r>
                  <a:rPr lang="en-IN" sz="2000" b="1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Latha" panose="020B0604020202020204" pitchFamily="34" charset="0"/>
                  </a:rPr>
                  <a:t>R</a:t>
                </a:r>
                <a:r>
                  <a:rPr lang="en-IN" sz="2000" b="1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Latha" panose="020B0604020202020204" pitchFamily="34" charset="0"/>
                  </a:rPr>
                  <a:t>ule 1:</a:t>
                </a:r>
                <a:r>
                  <a:rPr lang="en-IN" sz="20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Latha" panose="020B0604020202020204" pitchFamily="34" charset="0"/>
                  </a:rPr>
                  <a:t> the risk percentage of dengue fever patients at prescribed severity level is,</a:t>
                </a:r>
                <a:endParaRPr lang="en-IN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IN" sz="20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×100=100%</m:t>
                      </m:r>
                    </m:oMath>
                  </m:oMathPara>
                </a14:m>
                <a:endParaRPr lang="en-IN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endParaRPr>
              </a:p>
              <a:p>
                <a:r>
                  <a:rPr lang="en-IN" sz="20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T</a:t>
                </a:r>
                <a:r>
                  <a:rPr lang="en-IN" sz="20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he patients whose inputs of Age, TLC, SGOT, Platelets count and Blood pressure are expedient to rule 1 have 100% risk of dengue fever.</a:t>
                </a:r>
                <a:endParaRPr lang="en-IN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E6D9D-1767-420F-3F72-3B8351370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737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8AF0-C51E-76E2-8B34-B269A193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soft rules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32B968-C8D2-B7D6-5621-B3FF6BC763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Latha" panose="020B0604020202020204" pitchFamily="34" charset="0"/>
                  </a:rPr>
                  <a:t>For </a:t>
                </a:r>
                <a:r>
                  <a:rPr lang="en-IN" b="1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Latha" panose="020B0604020202020204" pitchFamily="34" charset="0"/>
                  </a:rPr>
                  <a:t>Rule 2:</a:t>
                </a:r>
                <a:r>
                  <a:rPr lang="en-IN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Latha" panose="020B0604020202020204" pitchFamily="34" charset="0"/>
                  </a:rPr>
                  <a:t> the risk percentage of dengue fever patients at prescribed severity level is,</a:t>
                </a:r>
                <a:endParaRPr lang="en-IN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IN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IN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×100</m:t>
                      </m:r>
                      <m:r>
                        <a:rPr lang="en-IN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=50%</m:t>
                      </m:r>
                    </m:oMath>
                  </m:oMathPara>
                </a14:m>
                <a:endParaRPr lang="en-IN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endParaRPr>
              </a:p>
              <a:p>
                <a:r>
                  <a:rPr lang="en-IN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There are 2 patients who have attributes of rule 2. Hence the risk percentage for the rule 2 is 50%.</a:t>
                </a:r>
                <a:endParaRPr lang="en-IN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32B968-C8D2-B7D6-5621-B3FF6BC763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 r="-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663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47639A-A18D-44F9-A977-380D05BEA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839" y="127819"/>
            <a:ext cx="5476567" cy="652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52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DA33-A2CC-FBFE-2AAB-10730FD7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34CCA-D597-1358-5AE6-DF8369C7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exact percentage risk of dengue fever is found which will help an expert or practitioner to treats the patient according to its precise severity level.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patients with high percentage risk are having a high potential for dengue fever.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analysis,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patients have high risk percentage and some with average risk percentage.</a:t>
            </a:r>
          </a:p>
        </p:txBody>
      </p:sp>
    </p:spTree>
    <p:extLst>
      <p:ext uri="{BB962C8B-B14F-4D97-AF65-F5344CB8AC3E}">
        <p14:creationId xmlns:p14="http://schemas.microsoft.com/office/powerpoint/2010/main" val="1670137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3CFB-EE35-8843-4D77-63ED5D32A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295E1-2EDF-FAA1-5EC0-31ABA6747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study, an expert soft sets system based on soft sets and fuzzy set theory to diagnose the dengue fever. A real utilization of soft set theory in the fields of medical science is a soft expert system which can be used to diagnose the dengue fever.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study, if risk percentage is greater than 50%, then the study recommends the Doctors in examining patients health conditions and diagnosing the dengue fever.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318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1F87-6186-107F-73C7-77C7AC7C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9238-C85C-8395-30D3-381E8CA47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execution of this work is more precise and useful and it plays significant role in examining the patient and diagnosing the dengue disease severity. </a:t>
            </a: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in future may be prolonged to diagnose many other diseases and helps the patient to diagnose the disease severity by himself at anywhere instead of visiting a medical expert.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633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3A7C88-4183-2C96-F895-00C972F8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B4F6C8-0879-1F5E-5B7F-FCA4BAD30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Fariha Iftikhar, Faiza Ghulam Nabi’s 2018, ‘</a:t>
            </a:r>
            <a:r>
              <a:rPr lang="en-IN" sz="1800" kern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distinct approach to diagnose dengue fever with the help of soft set theory’.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James, J, Buckleys 2006,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Fuzzy probability and statistics,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Springer.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Zadeh, L. A 1965, ‘Fuzzy sets’,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Inform. and Control,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vol.8, pp. 338-353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Zimmermann, H.J 2011, </a:t>
            </a:r>
            <a:r>
              <a:rPr lang="en-US" sz="18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Fuzzy Set Theory—And Its Applications,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Springer Science &amp; Business Media, Berlin.</a:t>
            </a:r>
            <a:endParaRPr lang="en-IN" dirty="0">
              <a:hlinkClick r:id="rId2" action="ppaction://hlinkfile"/>
            </a:endParaRPr>
          </a:p>
          <a:p>
            <a:r>
              <a:rPr lang="en-IN" dirty="0">
                <a:hlinkClick r:id="rId2" action="ppaction://hlinkfile"/>
              </a:rPr>
              <a:t>Reference.docx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794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BA398-C6C0-9280-FED1-ECCBF596D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609" y="2838031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37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6A86-240F-7D34-131D-CE3F7BB2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STUDY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538B9-7297-F9A1-A988-37DED6986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soft set theory can be used for developing knowledge based system in medicine.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device a prediction system named soft expert system(SES) by using the Age, TLC, SGOT, Platelet count and Blood pressure and to calculate the exact percentage of the risk  of dengue fever.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help the doctor to determine whether the patients needs treatment or not.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00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66B1-547A-D325-DD27-9763A7BF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B7B73-EF99-BA98-651B-6541EBEE7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sets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 function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numbers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sets</a:t>
            </a:r>
          </a:p>
        </p:txBody>
      </p:sp>
    </p:spTree>
    <p:extLst>
      <p:ext uri="{BB962C8B-B14F-4D97-AF65-F5344CB8AC3E}">
        <p14:creationId xmlns:p14="http://schemas.microsoft.com/office/powerpoint/2010/main" val="157946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5D75-B9D7-038E-B7F0-BE5BB8D5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EC02F-32C3-B6D6-6660-6D8A6CD29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sets: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set is a set where the membership of an element is not just 0 or 1, but can be any value between 0 and 1, representing degrees of membership.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 function: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membership function is a function that maps the degree of membership of an element in a fuzzy set to a value between 0 and 1.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4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F3D4-6C22-A62C-428B-3D0353CB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C5BB2-813E-34F3-A109-BDD9C13FA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numbers: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numbers are numbers that have a degree of ambiguity or imprecision in their value.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sets:</a:t>
            </a:r>
          </a:p>
          <a:p>
            <a:pPr marL="0" indent="0">
              <a:buNone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pair (F, E) is called a soft set (over U) if and only if F is a mapping of E into the set of all subsets of the set U.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225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3710-2480-49D6-8297-8E9F4E0E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3075B-F40A-6301-3637-4C1F29928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study is based on a secondary data. 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dataset contains the diagnosis of 30 dengue fever patients which includes the essential factors as Age of the patients, TLC count, SGOT level, Platelet count and Blood pressure level.</a:t>
            </a:r>
          </a:p>
        </p:txBody>
      </p:sp>
    </p:spTree>
    <p:extLst>
      <p:ext uri="{BB962C8B-B14F-4D97-AF65-F5344CB8AC3E}">
        <p14:creationId xmlns:p14="http://schemas.microsoft.com/office/powerpoint/2010/main" val="219358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B299-0805-40CD-21A2-571953F8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THE STUDY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9A2CB-EB5C-76EC-3768-FEE0D0D6D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Fuzzification of data.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fuzzy sets into soft sets.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Obtaining soft rules.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soft rules.</a:t>
            </a:r>
          </a:p>
        </p:txBody>
      </p:sp>
    </p:spTree>
    <p:extLst>
      <p:ext uri="{BB962C8B-B14F-4D97-AF65-F5344CB8AC3E}">
        <p14:creationId xmlns:p14="http://schemas.microsoft.com/office/powerpoint/2010/main" val="402949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EFA6-92FB-C462-8561-FB708427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study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4385F-6FCF-9536-17F8-921F66BA6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fuzzy set by defining triangular membership functions for each factors viz., Age, TLC, SGOT, Platelet count, Blood pressure.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parameters of each factors for soft setting.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soft sets for the defining parameters.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soft rules for the combination of soft sets of different factors.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risk percentage under the rules obtained.</a:t>
            </a: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The complete study is being carried out in R statistical software.</a:t>
            </a:r>
            <a:endParaRPr lang="en-IN" dirty="0"/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19978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616</TotalTime>
  <Words>1290</Words>
  <Application>Microsoft Office PowerPoint</Application>
  <PresentationFormat>Widescreen</PresentationFormat>
  <Paragraphs>116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Gill Sans MT</vt:lpstr>
      <vt:lpstr>Times New Roman</vt:lpstr>
      <vt:lpstr>Gallery</vt:lpstr>
      <vt:lpstr>Soft set theory  approach  to  diagnose dengue fever risk</vt:lpstr>
      <vt:lpstr>CONTENT</vt:lpstr>
      <vt:lpstr>OBJECTIVE OF THE STUDY</vt:lpstr>
      <vt:lpstr>methodology</vt:lpstr>
      <vt:lpstr>Definition</vt:lpstr>
      <vt:lpstr>Definition</vt:lpstr>
      <vt:lpstr>DATA DESCRIPTION</vt:lpstr>
      <vt:lpstr>DESIGN OF THE STUDY</vt:lpstr>
      <vt:lpstr>Overview of the study</vt:lpstr>
      <vt:lpstr>Fuzzification of data</vt:lpstr>
      <vt:lpstr>Fuzzification of data</vt:lpstr>
      <vt:lpstr>Fuzzification of data</vt:lpstr>
      <vt:lpstr>PowerPoint Presentation</vt:lpstr>
      <vt:lpstr>Transforming fuzzy set into soft set</vt:lpstr>
      <vt:lpstr>Transforming fuzzy sets into soft sets</vt:lpstr>
      <vt:lpstr>Obtaining soft rules</vt:lpstr>
      <vt:lpstr>Obtaining soft rules</vt:lpstr>
      <vt:lpstr>Obtaining soft rules</vt:lpstr>
      <vt:lpstr>Analysis of soft rules</vt:lpstr>
      <vt:lpstr>Analysis of soft rules</vt:lpstr>
      <vt:lpstr>Analysis of soft rules</vt:lpstr>
      <vt:lpstr>PowerPoint Presentation</vt:lpstr>
      <vt:lpstr>Results</vt:lpstr>
      <vt:lpstr>Conclusion</vt:lpstr>
      <vt:lpstr>FUTURE WORK: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REVIEW</dc:title>
  <dc:creator>Andrew balaji</dc:creator>
  <cp:lastModifiedBy>Andrew balaji</cp:lastModifiedBy>
  <cp:revision>22</cp:revision>
  <dcterms:created xsi:type="dcterms:W3CDTF">2023-04-13T05:16:22Z</dcterms:created>
  <dcterms:modified xsi:type="dcterms:W3CDTF">2023-04-23T02:07:36Z</dcterms:modified>
</cp:coreProperties>
</file>