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0"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413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66730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88446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18330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25737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19228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7/14/2024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804477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51569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3120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9FECF-EE34-4781-B4EB-BF4E64A66A4C}" type="slidenum">
              <a:rPr lang="en-IN" smtClean="0"/>
              <a:t>‹#›</a:t>
            </a:fld>
            <a:endParaRPr lang="en-IN"/>
          </a:p>
        </p:txBody>
      </p:sp>
    </p:spTree>
    <p:extLst>
      <p:ext uri="{BB962C8B-B14F-4D97-AF65-F5344CB8AC3E}">
        <p14:creationId xmlns:p14="http://schemas.microsoft.com/office/powerpoint/2010/main" val="210145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2552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141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1404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2312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05064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7899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463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D291B17-9318-49DB-B28B-6E5994AE9581}" type="datetime1">
              <a:rPr lang="en-US" smtClean="0"/>
              <a:t>7/14/2024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658769113"/>
      </p:ext>
    </p:extLst>
  </p:cSld>
  <p:clrMap bg1="dk1" tx1="lt1" bg2="dk2" tx2="lt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eshuBabu09/steganograph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648929"/>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1268361"/>
            <a:ext cx="10993546" cy="2330246"/>
          </a:xfrm>
        </p:spPr>
        <p:txBody>
          <a:bodyPr>
            <a:normAutofit/>
          </a:bodyPr>
          <a:lstStyle/>
          <a:p>
            <a:pPr algn="l">
              <a:lnSpc>
                <a:spcPct val="100000"/>
              </a:lnSpc>
            </a:pPr>
            <a:endParaRPr lang="en-GB" dirty="0">
              <a:solidFill>
                <a:schemeClr val="accent3"/>
              </a:solidFill>
              <a:hlinkClick r:id="rId2">
                <a:extLst>
                  <a:ext uri="{A12FA001-AC4F-418D-AE19-62706E023703}">
                    <ahyp:hlinkClr xmlns:ahyp="http://schemas.microsoft.com/office/drawing/2018/hyperlinkcolor" val="tx"/>
                  </a:ext>
                </a:extLst>
              </a:hlinkClick>
            </a:endParaRPr>
          </a:p>
          <a:p>
            <a:pPr algn="l">
              <a:lnSpc>
                <a:spcPct val="100000"/>
              </a:lnSpc>
            </a:pPr>
            <a:r>
              <a:rPr lang="en-GB" sz="3200" dirty="0">
                <a:solidFill>
                  <a:schemeClr val="accent3"/>
                </a:solidFill>
                <a:hlinkClick r:id="rId2">
                  <a:extLst>
                    <a:ext uri="{A12FA001-AC4F-418D-AE19-62706E023703}">
                      <ahyp:hlinkClr xmlns:ahyp="http://schemas.microsoft.com/office/drawing/2018/hyperlinkcolor" val="tx"/>
                    </a:ext>
                  </a:extLst>
                </a:hlinkClick>
              </a:rPr>
              <a:t>NAME:  M .</a:t>
            </a:r>
            <a:r>
              <a:rPr lang="en-GB" sz="3200" dirty="0" err="1">
                <a:solidFill>
                  <a:schemeClr val="accent3"/>
                </a:solidFill>
                <a:hlinkClick r:id="rId2">
                  <a:extLst>
                    <a:ext uri="{A12FA001-AC4F-418D-AE19-62706E023703}">
                      <ahyp:hlinkClr xmlns:ahyp="http://schemas.microsoft.com/office/drawing/2018/hyperlinkcolor" val="tx"/>
                    </a:ext>
                  </a:extLst>
                </a:hlinkClick>
              </a:rPr>
              <a:t>Seshu</a:t>
            </a:r>
            <a:r>
              <a:rPr lang="en-GB" sz="3200" dirty="0">
                <a:solidFill>
                  <a:schemeClr val="accent3"/>
                </a:solidFill>
                <a:hlinkClick r:id="rId2">
                  <a:extLst>
                    <a:ext uri="{A12FA001-AC4F-418D-AE19-62706E023703}">
                      <ahyp:hlinkClr xmlns:ahyp="http://schemas.microsoft.com/office/drawing/2018/hyperlinkcolor" val="tx"/>
                    </a:ext>
                  </a:extLst>
                </a:hlinkClick>
              </a:rPr>
              <a:t> Babu</a:t>
            </a:r>
          </a:p>
          <a:p>
            <a:pPr algn="l">
              <a:lnSpc>
                <a:spcPct val="100000"/>
              </a:lnSpc>
            </a:pPr>
            <a:r>
              <a:rPr lang="en-GB" sz="3200" b="1" dirty="0">
                <a:solidFill>
                  <a:schemeClr val="accent3"/>
                </a:solidFill>
                <a:hlinkClick r:id="rId2">
                  <a:extLst>
                    <a:ext uri="{A12FA001-AC4F-418D-AE19-62706E023703}">
                      <ahyp:hlinkClr xmlns:ahyp="http://schemas.microsoft.com/office/drawing/2018/hyperlinkcolor" val="tx"/>
                    </a:ext>
                  </a:extLst>
                </a:hlinkClick>
              </a:rPr>
              <a:t>BRANCH</a:t>
            </a:r>
            <a:r>
              <a:rPr lang="en-GB" sz="3200" dirty="0">
                <a:solidFill>
                  <a:schemeClr val="accent3"/>
                </a:solidFill>
                <a:hlinkClick r:id="rId2">
                  <a:extLst>
                    <a:ext uri="{A12FA001-AC4F-418D-AE19-62706E023703}">
                      <ahyp:hlinkClr xmlns:ahyp="http://schemas.microsoft.com/office/drawing/2018/hyperlinkcolor" val="tx"/>
                    </a:ext>
                  </a:extLst>
                </a:hlinkClick>
              </a:rPr>
              <a:t>: CSE</a:t>
            </a:r>
          </a:p>
          <a:p>
            <a:pPr algn="l">
              <a:lnSpc>
                <a:spcPct val="100000"/>
              </a:lnSpc>
            </a:pPr>
            <a:r>
              <a:rPr lang="en-GB" sz="3200" dirty="0">
                <a:solidFill>
                  <a:schemeClr val="accent3"/>
                </a:solidFill>
                <a:hlinkClick r:id="rId2">
                  <a:extLst>
                    <a:ext uri="{A12FA001-AC4F-418D-AE19-62706E023703}">
                      <ahyp:hlinkClr xmlns:ahyp="http://schemas.microsoft.com/office/drawing/2018/hyperlinkcolor" val="tx"/>
                    </a:ext>
                  </a:extLst>
                </a:hlinkClick>
              </a:rPr>
              <a:t>COLLEGE:  SRK INSTITUTE OF TECHNOLOGY</a:t>
            </a:r>
            <a:endParaRPr lang="en-GB" sz="3200" dirty="0">
              <a:solidFill>
                <a:schemeClr val="accent3"/>
              </a:solidFill>
            </a:endParaRPr>
          </a:p>
          <a:p>
            <a:pPr>
              <a:lnSpc>
                <a:spcPct val="100000"/>
              </a:lnSpc>
            </a:pPr>
            <a:endParaRPr lang="en-GB" sz="2400" dirty="0">
              <a:solidFill>
                <a:schemeClr val="accent3"/>
              </a:solidFill>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endParaRPr lang="en-US" sz="3200" dirty="0">
              <a:solidFill>
                <a:srgbClr val="C00000"/>
              </a:solidFill>
              <a:hlinkClick r:id="rId2"/>
            </a:endParaRPr>
          </a:p>
          <a:p>
            <a:pPr marL="0" indent="0">
              <a:buNone/>
            </a:pPr>
            <a:endParaRPr lang="en-US" sz="3200" dirty="0">
              <a:solidFill>
                <a:srgbClr val="C00000"/>
              </a:solidFill>
              <a:hlinkClick r:id="rId2"/>
            </a:endParaRPr>
          </a:p>
          <a:p>
            <a:pPr marL="0" indent="0">
              <a:buNone/>
            </a:pPr>
            <a:r>
              <a:rPr lang="en-US" sz="3200" dirty="0">
                <a:solidFill>
                  <a:srgbClr val="C00000"/>
                </a:solidFill>
                <a:hlinkClick r:id="rId2"/>
              </a:rPr>
              <a:t>https://github.com/SeshuBabu09/steganography</a:t>
            </a:r>
            <a:endParaRPr lang="en-US" sz="3200" dirty="0">
              <a:solidFill>
                <a:srgbClr val="C00000"/>
              </a:solidFill>
            </a:endParaRPr>
          </a:p>
          <a:p>
            <a:pPr marL="0" indent="0">
              <a:buNone/>
            </a:pPr>
            <a:endParaRPr lang="en-US" sz="3200" dirty="0">
              <a:solidFill>
                <a:srgbClr val="C00000"/>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IN" dirty="0"/>
              <a:t>STEGANOGRAPHY</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IN" dirty="0"/>
              <a:t>STEGANOGRAPHY AGENDA	</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lnSpcReduction="20000"/>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70000" lnSpcReduction="20000"/>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11189" y="2340116"/>
            <a:ext cx="11029615" cy="3634486"/>
          </a:xfrm>
        </p:spPr>
        <p:txBody>
          <a:bodyPr>
            <a:normAutofit fontScale="92500"/>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normAutofit/>
          </a:bodyP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39598" y="2458104"/>
            <a:ext cx="11029615" cy="3634486"/>
          </a:xfrm>
        </p:spPr>
        <p:txBody>
          <a:bodyPr>
            <a:normAutofit fontScale="62500" lnSpcReduction="20000"/>
          </a:bodyPr>
          <a:lstStyle/>
          <a:p>
            <a:pPr>
              <a:buFont typeface="Wingdings" panose="05000000000000000000" pitchFamily="2" charset="2"/>
              <a:buChar char="v"/>
            </a:pPr>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89703" y="2399111"/>
            <a:ext cx="10194961" cy="3634486"/>
          </a:xfrm>
        </p:spPr>
        <p:txBody>
          <a:bodyPr>
            <a:normAutofit fontScale="92500" lnSpcReduction="10000"/>
          </a:bodyPr>
          <a:lstStyle/>
          <a:p>
            <a:r>
              <a:rPr lang="en-US" sz="2000"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sz="2000"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sz="2000"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376516" y="2074646"/>
            <a:ext cx="10234290" cy="3634486"/>
          </a:xfrm>
        </p:spPr>
        <p:txBody>
          <a:bodyPr>
            <a:normAutofit fontScale="700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extLst>
      <p:ext uri="{BB962C8B-B14F-4D97-AF65-F5344CB8AC3E}">
        <p14:creationId xmlns:p14="http://schemas.microsoft.com/office/powerpoint/2010/main" val="3319627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Damask</Template>
  <TotalTime>40</TotalTime>
  <Words>1248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Wingdings</vt:lpstr>
      <vt:lpstr>Damask</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 SESHU BABU</cp:lastModifiedBy>
  <cp:revision>3</cp:revision>
  <dcterms:created xsi:type="dcterms:W3CDTF">2021-05-26T16:50:10Z</dcterms:created>
  <dcterms:modified xsi:type="dcterms:W3CDTF">2024-07-14T08:10:40Z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