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64" r:id="rId5"/>
    <p:sldId id="260" r:id="rId6"/>
    <p:sldId id="261" r:id="rId7"/>
    <p:sldId id="259" r:id="rId8"/>
    <p:sldId id="265" r:id="rId9"/>
    <p:sldId id="266"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65BB17-5160-49BE-BD69-E9F18D6208F5}" v="5" dt="2022-06-16T00:47:58.507"/>
    <p1510:client id="{346E469E-D9C7-49FF-B3AC-6B085160E269}" v="186" dt="2022-06-15T20:21:41.444"/>
    <p1510:client id="{358E2B6C-BC5E-488B-A476-7FB3C67D4075}" v="82" dt="2022-06-16T00:10:05.013"/>
    <p1510:client id="{49CC82CC-666F-449D-A23B-4CAB656306C6}" v="2" dt="2022-06-15T23:42:30.248"/>
    <p1510:client id="{5D28E4A3-BE92-4886-B538-A308F73C107E}" v="1" dt="2022-06-16T00:11:07.279"/>
    <p1510:client id="{65EE8B14-B4F3-4645-9BC0-D7F5550F94A6}" v="5" dt="2022-06-16T00:55:23.602"/>
    <p1510:client id="{7B58BCB4-F8FB-4B62-9F4D-EFBB5B56FF5A}" v="116" dt="2022-06-16T00:28:45.100"/>
    <p1510:client id="{81D1D549-F61D-4369-ACBA-9D240DDB6F5B}" v="3" dt="2022-06-16T00:08:49.097"/>
    <p1510:client id="{85C97859-6E04-400E-B689-A548AE7AA005}" v="650" dt="2022-06-15T03:10:05.112"/>
    <p1510:client id="{ACFB9DC1-0B7F-4836-BF18-CFA1EC80CAD3}" v="101" dt="2022-06-15T23:49:17.409"/>
    <p1510:client id="{B3D2186D-B421-4D07-A9CF-B668F3A151BB}" v="21" dt="2022-06-15T10:45:39.730"/>
    <p1510:client id="{D2507517-C76B-40BF-A39D-DFF281E0942F}" v="19" dt="2022-06-15T04:24:52.567"/>
    <p1510:client id="{D4B126AA-5729-4CD1-912B-55FBF7329296}" v="5" dt="2022-06-16T00:53:05.378"/>
    <p1510:client id="{E506BAD5-8382-4F01-8D22-AD77279FFED2}" v="5" dt="2022-06-16T00:28:37.707"/>
    <p1510:client id="{F897BE8F-AB90-4641-B096-71CD1AF65734}" v="16" dt="2022-06-15T23:56:38.706"/>
    <p1510:client id="{FBD73E2C-9D9E-4E3D-8A0C-03282B91EF95}" v="8" dt="2022-06-15T23:49:24.0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Flynn" userId="S::mflynn09@syr.edu::15ecae03-2152-4fc0-826e-ecd5041adb9c" providerId="AD" clId="Web-{49CC82CC-666F-449D-A23B-4CAB656306C6}"/>
    <pc:docChg chg="sldOrd">
      <pc:chgData name="Michael Flynn" userId="S::mflynn09@syr.edu::15ecae03-2152-4fc0-826e-ecd5041adb9c" providerId="AD" clId="Web-{49CC82CC-666F-449D-A23B-4CAB656306C6}" dt="2022-06-15T23:42:30.248" v="1"/>
      <pc:docMkLst>
        <pc:docMk/>
      </pc:docMkLst>
      <pc:sldChg chg="ord">
        <pc:chgData name="Michael Flynn" userId="S::mflynn09@syr.edu::15ecae03-2152-4fc0-826e-ecd5041adb9c" providerId="AD" clId="Web-{49CC82CC-666F-449D-A23B-4CAB656306C6}" dt="2022-06-15T23:42:30.248" v="1"/>
        <pc:sldMkLst>
          <pc:docMk/>
          <pc:sldMk cId="1962221779" sldId="260"/>
        </pc:sldMkLst>
      </pc:sldChg>
      <pc:sldChg chg="ord">
        <pc:chgData name="Michael Flynn" userId="S::mflynn09@syr.edu::15ecae03-2152-4fc0-826e-ecd5041adb9c" providerId="AD" clId="Web-{49CC82CC-666F-449D-A23B-4CAB656306C6}" dt="2022-06-15T23:42:30.248" v="0"/>
        <pc:sldMkLst>
          <pc:docMk/>
          <pc:sldMk cId="2324002012" sldId="261"/>
        </pc:sldMkLst>
      </pc:sldChg>
    </pc:docChg>
  </pc:docChgLst>
  <pc:docChgLst>
    <pc:chgData name="Michael Flynn" userId="S::mflynn09@syr.edu::15ecae03-2152-4fc0-826e-ecd5041adb9c" providerId="AD" clId="Web-{58674502-9CAD-4F1C-AEB5-795C2CDC8FA6}"/>
    <pc:docChg chg="modSld">
      <pc:chgData name="Michael Flynn" userId="S::mflynn09@syr.edu::15ecae03-2152-4fc0-826e-ecd5041adb9c" providerId="AD" clId="Web-{58674502-9CAD-4F1C-AEB5-795C2CDC8FA6}" dt="2022-06-06T23:07:41.280" v="18" actId="20577"/>
      <pc:docMkLst>
        <pc:docMk/>
      </pc:docMkLst>
      <pc:sldChg chg="modSp">
        <pc:chgData name="Michael Flynn" userId="S::mflynn09@syr.edu::15ecae03-2152-4fc0-826e-ecd5041adb9c" providerId="AD" clId="Web-{58674502-9CAD-4F1C-AEB5-795C2CDC8FA6}" dt="2022-06-06T23:07:41.280" v="18" actId="20577"/>
        <pc:sldMkLst>
          <pc:docMk/>
          <pc:sldMk cId="2494062976" sldId="257"/>
        </pc:sldMkLst>
        <pc:spChg chg="mod">
          <ac:chgData name="Michael Flynn" userId="S::mflynn09@syr.edu::15ecae03-2152-4fc0-826e-ecd5041adb9c" providerId="AD" clId="Web-{58674502-9CAD-4F1C-AEB5-795C2CDC8FA6}" dt="2022-06-06T23:07:41.280" v="18" actId="20577"/>
          <ac:spMkLst>
            <pc:docMk/>
            <pc:sldMk cId="2494062976" sldId="257"/>
            <ac:spMk id="2" creationId="{BFEF248C-5776-E9CC-F183-E815FC359709}"/>
          </ac:spMkLst>
        </pc:spChg>
      </pc:sldChg>
    </pc:docChg>
  </pc:docChgLst>
  <pc:docChgLst>
    <pc:chgData name="Benjamin R Reeve" userId="S::brreeve@syr.edu::8d32d8d1-7d8c-4190-829f-7f886bd0565c" providerId="AD" clId="Web-{15F7396D-2F37-49CD-934F-1AA99FB2A4FC}"/>
    <pc:docChg chg="modSld">
      <pc:chgData name="Benjamin R Reeve" userId="S::brreeve@syr.edu::8d32d8d1-7d8c-4190-829f-7f886bd0565c" providerId="AD" clId="Web-{15F7396D-2F37-49CD-934F-1AA99FB2A4FC}" dt="2022-06-06T23:23:14.844" v="6" actId="20577"/>
      <pc:docMkLst>
        <pc:docMk/>
      </pc:docMkLst>
      <pc:sldChg chg="modSp">
        <pc:chgData name="Benjamin R Reeve" userId="S::brreeve@syr.edu::8d32d8d1-7d8c-4190-829f-7f886bd0565c" providerId="AD" clId="Web-{15F7396D-2F37-49CD-934F-1AA99FB2A4FC}" dt="2022-06-06T23:23:14.844" v="6" actId="20577"/>
        <pc:sldMkLst>
          <pc:docMk/>
          <pc:sldMk cId="2494062976" sldId="257"/>
        </pc:sldMkLst>
        <pc:spChg chg="mod">
          <ac:chgData name="Benjamin R Reeve" userId="S::brreeve@syr.edu::8d32d8d1-7d8c-4190-829f-7f886bd0565c" providerId="AD" clId="Web-{15F7396D-2F37-49CD-934F-1AA99FB2A4FC}" dt="2022-06-06T23:23:14.844" v="6" actId="20577"/>
          <ac:spMkLst>
            <pc:docMk/>
            <pc:sldMk cId="2494062976" sldId="257"/>
            <ac:spMk id="3" creationId="{8812554E-DA87-9D04-E8C0-EC211517EACE}"/>
          </ac:spMkLst>
        </pc:spChg>
      </pc:sldChg>
    </pc:docChg>
  </pc:docChgLst>
  <pc:docChgLst>
    <pc:chgData name="Benjamin R Reeve" userId="S::brreeve@syr.edu::8d32d8d1-7d8c-4190-829f-7f886bd0565c" providerId="AD" clId="Web-{89B07701-761D-48D1-8F50-F19EEE07E002}"/>
    <pc:docChg chg="modSld">
      <pc:chgData name="Benjamin R Reeve" userId="S::brreeve@syr.edu::8d32d8d1-7d8c-4190-829f-7f886bd0565c" providerId="AD" clId="Web-{89B07701-761D-48D1-8F50-F19EEE07E002}" dt="2022-06-06T23:31:36.386" v="141" actId="20577"/>
      <pc:docMkLst>
        <pc:docMk/>
      </pc:docMkLst>
      <pc:sldChg chg="modSp">
        <pc:chgData name="Benjamin R Reeve" userId="S::brreeve@syr.edu::8d32d8d1-7d8c-4190-829f-7f886bd0565c" providerId="AD" clId="Web-{89B07701-761D-48D1-8F50-F19EEE07E002}" dt="2022-06-06T23:30:50.198" v="139" actId="20577"/>
        <pc:sldMkLst>
          <pc:docMk/>
          <pc:sldMk cId="2494062976" sldId="257"/>
        </pc:sldMkLst>
        <pc:spChg chg="mod">
          <ac:chgData name="Benjamin R Reeve" userId="S::brreeve@syr.edu::8d32d8d1-7d8c-4190-829f-7f886bd0565c" providerId="AD" clId="Web-{89B07701-761D-48D1-8F50-F19EEE07E002}" dt="2022-06-06T23:30:50.198" v="139" actId="20577"/>
          <ac:spMkLst>
            <pc:docMk/>
            <pc:sldMk cId="2494062976" sldId="257"/>
            <ac:spMk id="3" creationId="{8812554E-DA87-9D04-E8C0-EC211517EACE}"/>
          </ac:spMkLst>
        </pc:spChg>
      </pc:sldChg>
      <pc:sldChg chg="modSp">
        <pc:chgData name="Benjamin R Reeve" userId="S::brreeve@syr.edu::8d32d8d1-7d8c-4190-829f-7f886bd0565c" providerId="AD" clId="Web-{89B07701-761D-48D1-8F50-F19EEE07E002}" dt="2022-06-06T23:31:36.386" v="141" actId="20577"/>
        <pc:sldMkLst>
          <pc:docMk/>
          <pc:sldMk cId="3679069069" sldId="262"/>
        </pc:sldMkLst>
        <pc:spChg chg="mod">
          <ac:chgData name="Benjamin R Reeve" userId="S::brreeve@syr.edu::8d32d8d1-7d8c-4190-829f-7f886bd0565c" providerId="AD" clId="Web-{89B07701-761D-48D1-8F50-F19EEE07E002}" dt="2022-06-06T23:31:36.386" v="141" actId="20577"/>
          <ac:spMkLst>
            <pc:docMk/>
            <pc:sldMk cId="3679069069" sldId="262"/>
            <ac:spMk id="2" creationId="{C2B5B631-99A7-C8EB-5E99-FD94017A1831}"/>
          </ac:spMkLst>
        </pc:spChg>
      </pc:sldChg>
    </pc:docChg>
  </pc:docChgLst>
  <pc:docChgLst>
    <pc:chgData name="Mohamad Nayal" userId="S::mnayal@syr.edu::06016a36-48a8-4363-b369-f8185ed03ed0" providerId="AD" clId="Web-{BCDD8E77-E0AB-4D6B-8F1B-1E84398BD6F2}"/>
    <pc:docChg chg="addSld delSld modSld">
      <pc:chgData name="Mohamad Nayal" userId="S::mnayal@syr.edu::06016a36-48a8-4363-b369-f8185ed03ed0" providerId="AD" clId="Web-{BCDD8E77-E0AB-4D6B-8F1B-1E84398BD6F2}" dt="2022-06-14T23:50:42.152" v="10"/>
      <pc:docMkLst>
        <pc:docMk/>
      </pc:docMkLst>
      <pc:sldChg chg="addSp delSp modSp">
        <pc:chgData name="Mohamad Nayal" userId="S::mnayal@syr.edu::06016a36-48a8-4363-b369-f8185ed03ed0" providerId="AD" clId="Web-{BCDD8E77-E0AB-4D6B-8F1B-1E84398BD6F2}" dt="2022-06-14T23:42:31.436" v="5"/>
        <pc:sldMkLst>
          <pc:docMk/>
          <pc:sldMk cId="1060090877" sldId="259"/>
        </pc:sldMkLst>
        <pc:picChg chg="add del mod">
          <ac:chgData name="Mohamad Nayal" userId="S::mnayal@syr.edu::06016a36-48a8-4363-b369-f8185ed03ed0" providerId="AD" clId="Web-{BCDD8E77-E0AB-4D6B-8F1B-1E84398BD6F2}" dt="2022-06-14T23:42:31.436" v="5"/>
          <ac:picMkLst>
            <pc:docMk/>
            <pc:sldMk cId="1060090877" sldId="259"/>
            <ac:picMk id="3" creationId="{078671A7-524C-6291-143F-90A740EB79C7}"/>
          </ac:picMkLst>
        </pc:picChg>
      </pc:sldChg>
      <pc:sldChg chg="addSp delSp modSp new del">
        <pc:chgData name="Mohamad Nayal" userId="S::mnayal@syr.edu::06016a36-48a8-4363-b369-f8185ed03ed0" providerId="AD" clId="Web-{BCDD8E77-E0AB-4D6B-8F1B-1E84398BD6F2}" dt="2022-06-14T23:50:42.152" v="10"/>
        <pc:sldMkLst>
          <pc:docMk/>
          <pc:sldMk cId="3871323902" sldId="266"/>
        </pc:sldMkLst>
        <pc:spChg chg="del">
          <ac:chgData name="Mohamad Nayal" userId="S::mnayal@syr.edu::06016a36-48a8-4363-b369-f8185ed03ed0" providerId="AD" clId="Web-{BCDD8E77-E0AB-4D6B-8F1B-1E84398BD6F2}" dt="2022-06-14T23:44:12.692" v="7"/>
          <ac:spMkLst>
            <pc:docMk/>
            <pc:sldMk cId="3871323902" sldId="266"/>
            <ac:spMk id="3" creationId="{7719817A-2391-0A9D-EA92-3F848E041521}"/>
          </ac:spMkLst>
        </pc:spChg>
        <pc:picChg chg="add mod ord">
          <ac:chgData name="Mohamad Nayal" userId="S::mnayal@syr.edu::06016a36-48a8-4363-b369-f8185ed03ed0" providerId="AD" clId="Web-{BCDD8E77-E0AB-4D6B-8F1B-1E84398BD6F2}" dt="2022-06-14T23:44:16.942" v="9" actId="1076"/>
          <ac:picMkLst>
            <pc:docMk/>
            <pc:sldMk cId="3871323902" sldId="266"/>
            <ac:picMk id="4" creationId="{34D4F6D4-9BAB-0968-5E5D-9B0FB3BC0250}"/>
          </ac:picMkLst>
        </pc:picChg>
      </pc:sldChg>
    </pc:docChg>
  </pc:docChgLst>
  <pc:docChgLst>
    <pc:chgData name="Bibhuti" userId="c78ad407-640f-4531-b6b7-16580e0200b2" providerId="ADAL" clId="{358E2B6C-BC5E-488B-A476-7FB3C67D4075}"/>
    <pc:docChg chg="custSel modSld">
      <pc:chgData name="Bibhuti" userId="c78ad407-640f-4531-b6b7-16580e0200b2" providerId="ADAL" clId="{358E2B6C-BC5E-488B-A476-7FB3C67D4075}" dt="2022-06-16T00:10:05.013" v="114" actId="1076"/>
      <pc:docMkLst>
        <pc:docMk/>
      </pc:docMkLst>
      <pc:sldChg chg="modSp mod">
        <pc:chgData name="Bibhuti" userId="c78ad407-640f-4531-b6b7-16580e0200b2" providerId="ADAL" clId="{358E2B6C-BC5E-488B-A476-7FB3C67D4075}" dt="2022-06-14T18:06:51.846" v="31" actId="20577"/>
        <pc:sldMkLst>
          <pc:docMk/>
          <pc:sldMk cId="3448683860" sldId="256"/>
        </pc:sldMkLst>
        <pc:spChg chg="mod">
          <ac:chgData name="Bibhuti" userId="c78ad407-640f-4531-b6b7-16580e0200b2" providerId="ADAL" clId="{358E2B6C-BC5E-488B-A476-7FB3C67D4075}" dt="2022-06-14T18:06:28.350" v="27" actId="14100"/>
          <ac:spMkLst>
            <pc:docMk/>
            <pc:sldMk cId="3448683860" sldId="256"/>
            <ac:spMk id="2" creationId="{82CAF513-8131-856C-3254-97ADD2F7EA2B}"/>
          </ac:spMkLst>
        </pc:spChg>
        <pc:spChg chg="mod">
          <ac:chgData name="Bibhuti" userId="c78ad407-640f-4531-b6b7-16580e0200b2" providerId="ADAL" clId="{358E2B6C-BC5E-488B-A476-7FB3C67D4075}" dt="2022-06-14T18:06:51.846" v="31" actId="20577"/>
          <ac:spMkLst>
            <pc:docMk/>
            <pc:sldMk cId="3448683860" sldId="256"/>
            <ac:spMk id="3" creationId="{2BC00325-50D1-C9E9-5118-B90172C1F4DD}"/>
          </ac:spMkLst>
        </pc:spChg>
      </pc:sldChg>
      <pc:sldChg chg="modSp mod modNotesTx">
        <pc:chgData name="Bibhuti" userId="c78ad407-640f-4531-b6b7-16580e0200b2" providerId="ADAL" clId="{358E2B6C-BC5E-488B-A476-7FB3C67D4075}" dt="2022-06-16T00:01:09.086" v="69" actId="20577"/>
        <pc:sldMkLst>
          <pc:docMk/>
          <pc:sldMk cId="2494062976" sldId="257"/>
        </pc:sldMkLst>
        <pc:spChg chg="mod">
          <ac:chgData name="Bibhuti" userId="c78ad407-640f-4531-b6b7-16580e0200b2" providerId="ADAL" clId="{358E2B6C-BC5E-488B-A476-7FB3C67D4075}" dt="2022-06-16T00:01:09.086" v="69" actId="20577"/>
          <ac:spMkLst>
            <pc:docMk/>
            <pc:sldMk cId="2494062976" sldId="257"/>
            <ac:spMk id="3" creationId="{8812554E-DA87-9D04-E8C0-EC211517EACE}"/>
          </ac:spMkLst>
        </pc:spChg>
      </pc:sldChg>
      <pc:sldChg chg="addSp modSp mod">
        <pc:chgData name="Bibhuti" userId="c78ad407-640f-4531-b6b7-16580e0200b2" providerId="ADAL" clId="{358E2B6C-BC5E-488B-A476-7FB3C67D4075}" dt="2022-06-16T00:10:05.013" v="114" actId="1076"/>
        <pc:sldMkLst>
          <pc:docMk/>
          <pc:sldMk cId="3592427919" sldId="263"/>
        </pc:sldMkLst>
        <pc:picChg chg="mod">
          <ac:chgData name="Bibhuti" userId="c78ad407-640f-4531-b6b7-16580e0200b2" providerId="ADAL" clId="{358E2B6C-BC5E-488B-A476-7FB3C67D4075}" dt="2022-06-16T00:09:50.800" v="110" actId="1076"/>
          <ac:picMkLst>
            <pc:docMk/>
            <pc:sldMk cId="3592427919" sldId="263"/>
            <ac:picMk id="4" creationId="{0683ACFF-C49E-272C-5A78-42B954558ADF}"/>
          </ac:picMkLst>
        </pc:picChg>
        <pc:picChg chg="add mod">
          <ac:chgData name="Bibhuti" userId="c78ad407-640f-4531-b6b7-16580e0200b2" providerId="ADAL" clId="{358E2B6C-BC5E-488B-A476-7FB3C67D4075}" dt="2022-06-16T00:04:30.156" v="70" actId="571"/>
          <ac:picMkLst>
            <pc:docMk/>
            <pc:sldMk cId="3592427919" sldId="263"/>
            <ac:picMk id="12" creationId="{3A22F776-6D62-05FA-92E5-190E7C92BB43}"/>
          </ac:picMkLst>
        </pc:picChg>
        <pc:picChg chg="add mod">
          <ac:chgData name="Bibhuti" userId="c78ad407-640f-4531-b6b7-16580e0200b2" providerId="ADAL" clId="{358E2B6C-BC5E-488B-A476-7FB3C67D4075}" dt="2022-06-16T00:05:22.880" v="81" actId="14100"/>
          <ac:picMkLst>
            <pc:docMk/>
            <pc:sldMk cId="3592427919" sldId="263"/>
            <ac:picMk id="14" creationId="{0DCB86A3-EC37-35EF-23CC-E183DE99AED8}"/>
          </ac:picMkLst>
        </pc:picChg>
        <pc:picChg chg="add mod modCrop">
          <ac:chgData name="Bibhuti" userId="c78ad407-640f-4531-b6b7-16580e0200b2" providerId="ADAL" clId="{358E2B6C-BC5E-488B-A476-7FB3C67D4075}" dt="2022-06-16T00:07:56.930" v="97" actId="1076"/>
          <ac:picMkLst>
            <pc:docMk/>
            <pc:sldMk cId="3592427919" sldId="263"/>
            <ac:picMk id="16" creationId="{AAB1057A-8A07-6C1B-DFED-68C7FADD3CAE}"/>
          </ac:picMkLst>
        </pc:picChg>
        <pc:picChg chg="add mod">
          <ac:chgData name="Bibhuti" userId="c78ad407-640f-4531-b6b7-16580e0200b2" providerId="ADAL" clId="{358E2B6C-BC5E-488B-A476-7FB3C67D4075}" dt="2022-06-16T00:08:59.166" v="102" actId="14100"/>
          <ac:picMkLst>
            <pc:docMk/>
            <pc:sldMk cId="3592427919" sldId="263"/>
            <ac:picMk id="18" creationId="{9958926D-9082-EE74-4D3A-42864931DE03}"/>
          </ac:picMkLst>
        </pc:picChg>
        <pc:picChg chg="add mod">
          <ac:chgData name="Bibhuti" userId="c78ad407-640f-4531-b6b7-16580e0200b2" providerId="ADAL" clId="{358E2B6C-BC5E-488B-A476-7FB3C67D4075}" dt="2022-06-16T00:10:05.013" v="114" actId="1076"/>
          <ac:picMkLst>
            <pc:docMk/>
            <pc:sldMk cId="3592427919" sldId="263"/>
            <ac:picMk id="20" creationId="{C41D2E6B-9A05-FB31-CDC5-63AFB69C9272}"/>
          </ac:picMkLst>
        </pc:picChg>
      </pc:sldChg>
    </pc:docChg>
  </pc:docChgLst>
  <pc:docChgLst>
    <pc:chgData name="Mohamad Nayal" userId="S::mnayal@syr.edu::06016a36-48a8-4363-b369-f8185ed03ed0" providerId="AD" clId="Web-{D4B126AA-5729-4CD1-912B-55FBF7329296}"/>
    <pc:docChg chg="modSld">
      <pc:chgData name="Mohamad Nayal" userId="S::mnayal@syr.edu::06016a36-48a8-4363-b369-f8185ed03ed0" providerId="AD" clId="Web-{D4B126AA-5729-4CD1-912B-55FBF7329296}" dt="2022-06-16T00:53:05.378" v="2"/>
      <pc:docMkLst>
        <pc:docMk/>
      </pc:docMkLst>
      <pc:sldChg chg="addSp delSp modSp">
        <pc:chgData name="Mohamad Nayal" userId="S::mnayal@syr.edu::06016a36-48a8-4363-b369-f8185ed03ed0" providerId="AD" clId="Web-{D4B126AA-5729-4CD1-912B-55FBF7329296}" dt="2022-06-16T00:53:05.378" v="2"/>
        <pc:sldMkLst>
          <pc:docMk/>
          <pc:sldMk cId="1060090877" sldId="259"/>
        </pc:sldMkLst>
        <pc:spChg chg="add del mod">
          <ac:chgData name="Mohamad Nayal" userId="S::mnayal@syr.edu::06016a36-48a8-4363-b369-f8185ed03ed0" providerId="AD" clId="Web-{D4B126AA-5729-4CD1-912B-55FBF7329296}" dt="2022-06-16T00:53:05.378" v="2"/>
          <ac:spMkLst>
            <pc:docMk/>
            <pc:sldMk cId="1060090877" sldId="259"/>
            <ac:spMk id="4" creationId="{8ACD64CA-D94E-FD99-0E1B-72AE65CA2902}"/>
          </ac:spMkLst>
        </pc:spChg>
      </pc:sldChg>
    </pc:docChg>
  </pc:docChgLst>
  <pc:docChgLst>
    <pc:chgData name="Michael Flynn" userId="S::mflynn09@syr.edu::15ecae03-2152-4fc0-826e-ecd5041adb9c" providerId="AD" clId="Web-{81D1D549-F61D-4369-ACBA-9D240DDB6F5B}"/>
    <pc:docChg chg="modSld">
      <pc:chgData name="Michael Flynn" userId="S::mflynn09@syr.edu::15ecae03-2152-4fc0-826e-ecd5041adb9c" providerId="AD" clId="Web-{81D1D549-F61D-4369-ACBA-9D240DDB6F5B}" dt="2022-06-16T00:08:49.097" v="2"/>
      <pc:docMkLst>
        <pc:docMk/>
      </pc:docMkLst>
      <pc:sldChg chg="addSp delSp modSp">
        <pc:chgData name="Michael Flynn" userId="S::mflynn09@syr.edu::15ecae03-2152-4fc0-826e-ecd5041adb9c" providerId="AD" clId="Web-{81D1D549-F61D-4369-ACBA-9D240DDB6F5B}" dt="2022-06-16T00:08:49.097" v="2"/>
        <pc:sldMkLst>
          <pc:docMk/>
          <pc:sldMk cId="3592427919" sldId="263"/>
        </pc:sldMkLst>
        <pc:spChg chg="add del mod">
          <ac:chgData name="Michael Flynn" userId="S::mflynn09@syr.edu::15ecae03-2152-4fc0-826e-ecd5041adb9c" providerId="AD" clId="Web-{81D1D549-F61D-4369-ACBA-9D240DDB6F5B}" dt="2022-06-16T00:08:49.097" v="2"/>
          <ac:spMkLst>
            <pc:docMk/>
            <pc:sldMk cId="3592427919" sldId="263"/>
            <ac:spMk id="2" creationId="{3DA584FE-CAF2-05E8-00CA-430334DC0D25}"/>
          </ac:spMkLst>
        </pc:spChg>
      </pc:sldChg>
    </pc:docChg>
  </pc:docChgLst>
  <pc:docChgLst>
    <pc:chgData name="Mohamad Nayal" userId="S::mnayal@syr.edu::06016a36-48a8-4363-b369-f8185ed03ed0" providerId="AD" clId="Web-{85C97859-6E04-400E-B689-A548AE7AA005}"/>
    <pc:docChg chg="addSld modSld">
      <pc:chgData name="Mohamad Nayal" userId="S::mnayal@syr.edu::06016a36-48a8-4363-b369-f8185ed03ed0" providerId="AD" clId="Web-{85C97859-6E04-400E-B689-A548AE7AA005}" dt="2022-06-15T03:10:05.112" v="644" actId="20577"/>
      <pc:docMkLst>
        <pc:docMk/>
      </pc:docMkLst>
      <pc:sldChg chg="addSp delSp modSp">
        <pc:chgData name="Mohamad Nayal" userId="S::mnayal@syr.edu::06016a36-48a8-4363-b369-f8185ed03ed0" providerId="AD" clId="Web-{85C97859-6E04-400E-B689-A548AE7AA005}" dt="2022-06-15T02:38:13.485" v="3" actId="1076"/>
        <pc:sldMkLst>
          <pc:docMk/>
          <pc:sldMk cId="1060090877" sldId="259"/>
        </pc:sldMkLst>
        <pc:picChg chg="add mod">
          <ac:chgData name="Mohamad Nayal" userId="S::mnayal@syr.edu::06016a36-48a8-4363-b369-f8185ed03ed0" providerId="AD" clId="Web-{85C97859-6E04-400E-B689-A548AE7AA005}" dt="2022-06-15T02:38:13.485" v="3" actId="1076"/>
          <ac:picMkLst>
            <pc:docMk/>
            <pc:sldMk cId="1060090877" sldId="259"/>
            <ac:picMk id="3" creationId="{8B30863B-8928-8744-29EA-23B45F9FABA5}"/>
          </ac:picMkLst>
        </pc:picChg>
        <pc:picChg chg="del">
          <ac:chgData name="Mohamad Nayal" userId="S::mnayal@syr.edu::06016a36-48a8-4363-b369-f8185ed03ed0" providerId="AD" clId="Web-{85C97859-6E04-400E-B689-A548AE7AA005}" dt="2022-06-15T02:37:57.485" v="0"/>
          <ac:picMkLst>
            <pc:docMk/>
            <pc:sldMk cId="1060090877" sldId="259"/>
            <ac:picMk id="8" creationId="{EF1BE997-5C8B-797C-992A-BC09A5CB775A}"/>
          </ac:picMkLst>
        </pc:picChg>
      </pc:sldChg>
      <pc:sldChg chg="modSp">
        <pc:chgData name="Mohamad Nayal" userId="S::mnayal@syr.edu::06016a36-48a8-4363-b369-f8185ed03ed0" providerId="AD" clId="Web-{85C97859-6E04-400E-B689-A548AE7AA005}" dt="2022-06-15T03:10:05.112" v="644" actId="20577"/>
        <pc:sldMkLst>
          <pc:docMk/>
          <pc:sldMk cId="3679069069" sldId="262"/>
        </pc:sldMkLst>
        <pc:spChg chg="mod">
          <ac:chgData name="Mohamad Nayal" userId="S::mnayal@syr.edu::06016a36-48a8-4363-b369-f8185ed03ed0" providerId="AD" clId="Web-{85C97859-6E04-400E-B689-A548AE7AA005}" dt="2022-06-15T03:10:05.112" v="644" actId="20577"/>
          <ac:spMkLst>
            <pc:docMk/>
            <pc:sldMk cId="3679069069" sldId="262"/>
            <ac:spMk id="3" creationId="{151DFEAD-BCD7-7CEF-8E9C-B5D446D34AC5}"/>
          </ac:spMkLst>
        </pc:spChg>
      </pc:sldChg>
      <pc:sldChg chg="addSp delSp modSp new">
        <pc:chgData name="Mohamad Nayal" userId="S::mnayal@syr.edu::06016a36-48a8-4363-b369-f8185ed03ed0" providerId="AD" clId="Web-{85C97859-6E04-400E-B689-A548AE7AA005}" dt="2022-06-15T02:57:31.284" v="249" actId="20577"/>
        <pc:sldMkLst>
          <pc:docMk/>
          <pc:sldMk cId="50569862" sldId="266"/>
        </pc:sldMkLst>
        <pc:spChg chg="mod">
          <ac:chgData name="Mohamad Nayal" userId="S::mnayal@syr.edu::06016a36-48a8-4363-b369-f8185ed03ed0" providerId="AD" clId="Web-{85C97859-6E04-400E-B689-A548AE7AA005}" dt="2022-06-15T02:57:03.704" v="247" actId="20577"/>
          <ac:spMkLst>
            <pc:docMk/>
            <pc:sldMk cId="50569862" sldId="266"/>
            <ac:spMk id="2" creationId="{96E41225-F843-74D0-6C60-8865335F9BEE}"/>
          </ac:spMkLst>
        </pc:spChg>
        <pc:spChg chg="add del mod">
          <ac:chgData name="Mohamad Nayal" userId="S::mnayal@syr.edu::06016a36-48a8-4363-b369-f8185ed03ed0" providerId="AD" clId="Web-{85C97859-6E04-400E-B689-A548AE7AA005}" dt="2022-06-15T02:57:31.284" v="249" actId="20577"/>
          <ac:spMkLst>
            <pc:docMk/>
            <pc:sldMk cId="50569862" sldId="266"/>
            <ac:spMk id="3" creationId="{E988866E-169E-73B8-C931-6FCECF2AAD38}"/>
          </ac:spMkLst>
        </pc:spChg>
        <pc:picChg chg="add del mod ord">
          <ac:chgData name="Mohamad Nayal" userId="S::mnayal@syr.edu::06016a36-48a8-4363-b369-f8185ed03ed0" providerId="AD" clId="Web-{85C97859-6E04-400E-B689-A548AE7AA005}" dt="2022-06-15T02:41:50.432" v="17"/>
          <ac:picMkLst>
            <pc:docMk/>
            <pc:sldMk cId="50569862" sldId="266"/>
            <ac:picMk id="4" creationId="{D9F6840C-6B3E-7028-7CF9-F73E4EDD474A}"/>
          </ac:picMkLst>
        </pc:picChg>
        <pc:picChg chg="add mod">
          <ac:chgData name="Mohamad Nayal" userId="S::mnayal@syr.edu::06016a36-48a8-4363-b369-f8185ed03ed0" providerId="AD" clId="Web-{85C97859-6E04-400E-B689-A548AE7AA005}" dt="2022-06-15T02:42:39.715" v="84" actId="14100"/>
          <ac:picMkLst>
            <pc:docMk/>
            <pc:sldMk cId="50569862" sldId="266"/>
            <ac:picMk id="5" creationId="{869F5CDF-711D-EE08-DB16-B5E23E219E46}"/>
          </ac:picMkLst>
        </pc:picChg>
        <pc:picChg chg="add mod">
          <ac:chgData name="Mohamad Nayal" userId="S::mnayal@syr.edu::06016a36-48a8-4363-b369-f8185ed03ed0" providerId="AD" clId="Web-{85C97859-6E04-400E-B689-A548AE7AA005}" dt="2022-06-15T02:54:07.291" v="101" actId="1076"/>
          <ac:picMkLst>
            <pc:docMk/>
            <pc:sldMk cId="50569862" sldId="266"/>
            <ac:picMk id="6" creationId="{82879133-0058-8325-C59E-BDB7E2A2C799}"/>
          </ac:picMkLst>
        </pc:picChg>
        <pc:picChg chg="add mod modCrop">
          <ac:chgData name="Mohamad Nayal" userId="S::mnayal@syr.edu::06016a36-48a8-4363-b369-f8185ed03ed0" providerId="AD" clId="Web-{85C97859-6E04-400E-B689-A548AE7AA005}" dt="2022-06-15T02:54:17.635" v="103" actId="1076"/>
          <ac:picMkLst>
            <pc:docMk/>
            <pc:sldMk cId="50569862" sldId="266"/>
            <ac:picMk id="7" creationId="{DD9749F2-A7D5-7646-1BB4-90E2116E611F}"/>
          </ac:picMkLst>
        </pc:picChg>
        <pc:picChg chg="add mod">
          <ac:chgData name="Mohamad Nayal" userId="S::mnayal@syr.edu::06016a36-48a8-4363-b369-f8185ed03ed0" providerId="AD" clId="Web-{85C97859-6E04-400E-B689-A548AE7AA005}" dt="2022-06-15T02:54:11.056" v="102" actId="1076"/>
          <ac:picMkLst>
            <pc:docMk/>
            <pc:sldMk cId="50569862" sldId="266"/>
            <ac:picMk id="8" creationId="{D7AA7262-6E2F-9B02-8DF7-636DC5DAEB27}"/>
          </ac:picMkLst>
        </pc:picChg>
      </pc:sldChg>
    </pc:docChg>
  </pc:docChgLst>
  <pc:docChgLst>
    <pc:chgData name="Mohamad Nayal" userId="S::mnayal@syr.edu::06016a36-48a8-4363-b369-f8185ed03ed0" providerId="AD" clId="Web-{38671E87-BD7B-4CD3-9C40-EE7EE5639167}"/>
    <pc:docChg chg="addSld modSld">
      <pc:chgData name="Mohamad Nayal" userId="S::mnayal@syr.edu::06016a36-48a8-4363-b369-f8185ed03ed0" providerId="AD" clId="Web-{38671E87-BD7B-4CD3-9C40-EE7EE5639167}" dt="2022-06-14T23:19:28.952" v="81" actId="14100"/>
      <pc:docMkLst>
        <pc:docMk/>
      </pc:docMkLst>
      <pc:sldChg chg="modNotes">
        <pc:chgData name="Mohamad Nayal" userId="S::mnayal@syr.edu::06016a36-48a8-4363-b369-f8185ed03ed0" providerId="AD" clId="Web-{38671E87-BD7B-4CD3-9C40-EE7EE5639167}" dt="2022-06-14T23:03:40.296" v="31"/>
        <pc:sldMkLst>
          <pc:docMk/>
          <pc:sldMk cId="3448683860" sldId="256"/>
        </pc:sldMkLst>
      </pc:sldChg>
      <pc:sldChg chg="modNotes">
        <pc:chgData name="Mohamad Nayal" userId="S::mnayal@syr.edu::06016a36-48a8-4363-b369-f8185ed03ed0" providerId="AD" clId="Web-{38671E87-BD7B-4CD3-9C40-EE7EE5639167}" dt="2022-06-14T23:03:36.437" v="24"/>
        <pc:sldMkLst>
          <pc:docMk/>
          <pc:sldMk cId="2494062976" sldId="257"/>
        </pc:sldMkLst>
      </pc:sldChg>
      <pc:sldChg chg="addSp delSp modSp">
        <pc:chgData name="Mohamad Nayal" userId="S::mnayal@syr.edu::06016a36-48a8-4363-b369-f8185ed03ed0" providerId="AD" clId="Web-{38671E87-BD7B-4CD3-9C40-EE7EE5639167}" dt="2022-06-14T23:18:05.230" v="52" actId="14100"/>
        <pc:sldMkLst>
          <pc:docMk/>
          <pc:sldMk cId="1060090877" sldId="259"/>
        </pc:sldMkLst>
        <pc:spChg chg="del mod">
          <ac:chgData name="Mohamad Nayal" userId="S::mnayal@syr.edu::06016a36-48a8-4363-b369-f8185ed03ed0" providerId="AD" clId="Web-{38671E87-BD7B-4CD3-9C40-EE7EE5639167}" dt="2022-06-14T22:59:19.835" v="2"/>
          <ac:spMkLst>
            <pc:docMk/>
            <pc:sldMk cId="1060090877" sldId="259"/>
            <ac:spMk id="3" creationId="{9C672B55-E709-2980-9C00-59230CF46708}"/>
          </ac:spMkLst>
        </pc:spChg>
        <pc:spChg chg="add del mod">
          <ac:chgData name="Mohamad Nayal" userId="S::mnayal@syr.edu::06016a36-48a8-4363-b369-f8185ed03ed0" providerId="AD" clId="Web-{38671E87-BD7B-4CD3-9C40-EE7EE5639167}" dt="2022-06-14T23:05:48.988" v="33"/>
          <ac:spMkLst>
            <pc:docMk/>
            <pc:sldMk cId="1060090877" sldId="259"/>
            <ac:spMk id="6" creationId="{BF0E3748-EF2D-AF9A-F27E-D7104AEFB1D8}"/>
          </ac:spMkLst>
        </pc:spChg>
        <pc:spChg chg="add del mod">
          <ac:chgData name="Mohamad Nayal" userId="S::mnayal@syr.edu::06016a36-48a8-4363-b369-f8185ed03ed0" providerId="AD" clId="Web-{38671E87-BD7B-4CD3-9C40-EE7EE5639167}" dt="2022-06-14T23:17:36.386" v="46"/>
          <ac:spMkLst>
            <pc:docMk/>
            <pc:sldMk cId="1060090877" sldId="259"/>
            <ac:spMk id="10" creationId="{C7799B34-EEC2-FED5-89E4-A2C13F6CC4BF}"/>
          </ac:spMkLst>
        </pc:spChg>
        <pc:picChg chg="add del mod ord">
          <ac:chgData name="Mohamad Nayal" userId="S::mnayal@syr.edu::06016a36-48a8-4363-b369-f8185ed03ed0" providerId="AD" clId="Web-{38671E87-BD7B-4CD3-9C40-EE7EE5639167}" dt="2022-06-14T23:05:45.206" v="32"/>
          <ac:picMkLst>
            <pc:docMk/>
            <pc:sldMk cId="1060090877" sldId="259"/>
            <ac:picMk id="4" creationId="{C92263FB-362F-D7EB-6C63-68E3EE5DA251}"/>
          </ac:picMkLst>
        </pc:picChg>
        <pc:picChg chg="add del mod ord">
          <ac:chgData name="Mohamad Nayal" userId="S::mnayal@syr.edu::06016a36-48a8-4363-b369-f8185ed03ed0" providerId="AD" clId="Web-{38671E87-BD7B-4CD3-9C40-EE7EE5639167}" dt="2022-06-14T23:17:32.401" v="45"/>
          <ac:picMkLst>
            <pc:docMk/>
            <pc:sldMk cId="1060090877" sldId="259"/>
            <ac:picMk id="7" creationId="{07DD5D24-EE4B-C28D-A98B-E14D4730E8F4}"/>
          </ac:picMkLst>
        </pc:picChg>
        <pc:picChg chg="add mod">
          <ac:chgData name="Mohamad Nayal" userId="S::mnayal@syr.edu::06016a36-48a8-4363-b369-f8185ed03ed0" providerId="AD" clId="Web-{38671E87-BD7B-4CD3-9C40-EE7EE5639167}" dt="2022-06-14T23:17:51.417" v="51" actId="1076"/>
          <ac:picMkLst>
            <pc:docMk/>
            <pc:sldMk cId="1060090877" sldId="259"/>
            <ac:picMk id="8" creationId="{EF1BE997-5C8B-797C-992A-BC09A5CB775A}"/>
          </ac:picMkLst>
        </pc:picChg>
        <pc:picChg chg="add mod ord">
          <ac:chgData name="Mohamad Nayal" userId="S::mnayal@syr.edu::06016a36-48a8-4363-b369-f8185ed03ed0" providerId="AD" clId="Web-{38671E87-BD7B-4CD3-9C40-EE7EE5639167}" dt="2022-06-14T23:18:05.230" v="52" actId="14100"/>
          <ac:picMkLst>
            <pc:docMk/>
            <pc:sldMk cId="1060090877" sldId="259"/>
            <ac:picMk id="11" creationId="{87D696E9-D728-F8CF-AFCB-44541E538372}"/>
          </ac:picMkLst>
        </pc:picChg>
      </pc:sldChg>
      <pc:sldChg chg="addSp delSp modSp new">
        <pc:chgData name="Mohamad Nayal" userId="S::mnayal@syr.edu::06016a36-48a8-4363-b369-f8185ed03ed0" providerId="AD" clId="Web-{38671E87-BD7B-4CD3-9C40-EE7EE5639167}" dt="2022-06-14T23:19:28.952" v="81" actId="14100"/>
        <pc:sldMkLst>
          <pc:docMk/>
          <pc:sldMk cId="2676513715" sldId="265"/>
        </pc:sldMkLst>
        <pc:spChg chg="mod">
          <ac:chgData name="Mohamad Nayal" userId="S::mnayal@syr.edu::06016a36-48a8-4363-b369-f8185ed03ed0" providerId="AD" clId="Web-{38671E87-BD7B-4CD3-9C40-EE7EE5639167}" dt="2022-06-14T23:19:11.201" v="80" actId="20577"/>
          <ac:spMkLst>
            <pc:docMk/>
            <pc:sldMk cId="2676513715" sldId="265"/>
            <ac:spMk id="2" creationId="{B2B5D873-8A4E-83DD-E5AF-BBC2E09891DB}"/>
          </ac:spMkLst>
        </pc:spChg>
        <pc:spChg chg="del">
          <ac:chgData name="Mohamad Nayal" userId="S::mnayal@syr.edu::06016a36-48a8-4363-b369-f8185ed03ed0" providerId="AD" clId="Web-{38671E87-BD7B-4CD3-9C40-EE7EE5639167}" dt="2022-06-14T23:01:42.448" v="5"/>
          <ac:spMkLst>
            <pc:docMk/>
            <pc:sldMk cId="2676513715" sldId="265"/>
            <ac:spMk id="3" creationId="{1C6D83BD-2F88-1A08-4E27-B21170B5728A}"/>
          </ac:spMkLst>
        </pc:spChg>
        <pc:spChg chg="add del mod">
          <ac:chgData name="Mohamad Nayal" userId="S::mnayal@syr.edu::06016a36-48a8-4363-b369-f8185ed03ed0" providerId="AD" clId="Web-{38671E87-BD7B-4CD3-9C40-EE7EE5639167}" dt="2022-06-14T23:02:20.575" v="8"/>
          <ac:spMkLst>
            <pc:docMk/>
            <pc:sldMk cId="2676513715" sldId="265"/>
            <ac:spMk id="6" creationId="{3901E159-19FF-A967-3F59-D527C86F7DCD}"/>
          </ac:spMkLst>
        </pc:spChg>
        <pc:spChg chg="add del">
          <ac:chgData name="Mohamad Nayal" userId="S::mnayal@syr.edu::06016a36-48a8-4363-b369-f8185ed03ed0" providerId="AD" clId="Web-{38671E87-BD7B-4CD3-9C40-EE7EE5639167}" dt="2022-06-14T23:03:11.639" v="11"/>
          <ac:spMkLst>
            <pc:docMk/>
            <pc:sldMk cId="2676513715" sldId="265"/>
            <ac:spMk id="8" creationId="{CF5BC55F-9353-F960-45AD-409A7BA3C0B9}"/>
          </ac:spMkLst>
        </pc:spChg>
        <pc:picChg chg="add del mod ord">
          <ac:chgData name="Mohamad Nayal" userId="S::mnayal@syr.edu::06016a36-48a8-4363-b369-f8185ed03ed0" providerId="AD" clId="Web-{38671E87-BD7B-4CD3-9C40-EE7EE5639167}" dt="2022-06-14T23:01:50.418" v="7"/>
          <ac:picMkLst>
            <pc:docMk/>
            <pc:sldMk cId="2676513715" sldId="265"/>
            <ac:picMk id="4" creationId="{AE00156C-CDC3-8000-2506-9760BC8852C7}"/>
          </ac:picMkLst>
        </pc:picChg>
        <pc:picChg chg="add mod ord">
          <ac:chgData name="Mohamad Nayal" userId="S::mnayal@syr.edu::06016a36-48a8-4363-b369-f8185ed03ed0" providerId="AD" clId="Web-{38671E87-BD7B-4CD3-9C40-EE7EE5639167}" dt="2022-06-14T23:02:26.716" v="9" actId="1076"/>
          <ac:picMkLst>
            <pc:docMk/>
            <pc:sldMk cId="2676513715" sldId="265"/>
            <ac:picMk id="7" creationId="{10F84555-2918-33AE-3349-222AFF8335EA}"/>
          </ac:picMkLst>
        </pc:picChg>
        <pc:picChg chg="add mod">
          <ac:chgData name="Mohamad Nayal" userId="S::mnayal@syr.edu::06016a36-48a8-4363-b369-f8185ed03ed0" providerId="AD" clId="Web-{38671E87-BD7B-4CD3-9C40-EE7EE5639167}" dt="2022-06-14T23:19:28.952" v="81" actId="14100"/>
          <ac:picMkLst>
            <pc:docMk/>
            <pc:sldMk cId="2676513715" sldId="265"/>
            <ac:picMk id="9" creationId="{9747AC0A-E38B-DB93-1D63-F003203447DB}"/>
          </ac:picMkLst>
        </pc:picChg>
        <pc:picChg chg="add mod">
          <ac:chgData name="Mohamad Nayal" userId="S::mnayal@syr.edu::06016a36-48a8-4363-b369-f8185ed03ed0" providerId="AD" clId="Web-{38671E87-BD7B-4CD3-9C40-EE7EE5639167}" dt="2022-06-14T23:12:45.642" v="42" actId="1076"/>
          <ac:picMkLst>
            <pc:docMk/>
            <pc:sldMk cId="2676513715" sldId="265"/>
            <ac:picMk id="10" creationId="{E7DE9281-C8AB-8977-D661-94E1F3ECB588}"/>
          </ac:picMkLst>
        </pc:picChg>
      </pc:sldChg>
    </pc:docChg>
  </pc:docChgLst>
  <pc:docChgLst>
    <pc:chgData name="Michael Flynn" userId="S::mflynn09@syr.edu::15ecae03-2152-4fc0-826e-ecd5041adb9c" providerId="AD" clId="Web-{5D28E4A3-BE92-4886-B538-A308F73C107E}"/>
    <pc:docChg chg="modSld">
      <pc:chgData name="Michael Flynn" userId="S::mflynn09@syr.edu::15ecae03-2152-4fc0-826e-ecd5041adb9c" providerId="AD" clId="Web-{5D28E4A3-BE92-4886-B538-A308F73C107E}" dt="2022-06-16T00:11:07.279" v="0" actId="1076"/>
      <pc:docMkLst>
        <pc:docMk/>
      </pc:docMkLst>
      <pc:sldChg chg="modSp">
        <pc:chgData name="Michael Flynn" userId="S::mflynn09@syr.edu::15ecae03-2152-4fc0-826e-ecd5041adb9c" providerId="AD" clId="Web-{5D28E4A3-BE92-4886-B538-A308F73C107E}" dt="2022-06-16T00:11:07.279" v="0" actId="1076"/>
        <pc:sldMkLst>
          <pc:docMk/>
          <pc:sldMk cId="3592427919" sldId="263"/>
        </pc:sldMkLst>
        <pc:picChg chg="mod">
          <ac:chgData name="Michael Flynn" userId="S::mflynn09@syr.edu::15ecae03-2152-4fc0-826e-ecd5041adb9c" providerId="AD" clId="Web-{5D28E4A3-BE92-4886-B538-A308F73C107E}" dt="2022-06-16T00:11:07.279" v="0" actId="1076"/>
          <ac:picMkLst>
            <pc:docMk/>
            <pc:sldMk cId="3592427919" sldId="263"/>
            <ac:picMk id="16" creationId="{AAB1057A-8A07-6C1B-DFED-68C7FADD3CAE}"/>
          </ac:picMkLst>
        </pc:picChg>
      </pc:sldChg>
    </pc:docChg>
  </pc:docChgLst>
  <pc:docChgLst>
    <pc:chgData name="Benjamin R Reeve" userId="S::brreeve@syr.edu::8d32d8d1-7d8c-4190-829f-7f886bd0565c" providerId="AD" clId="Web-{F897BE8F-AB90-4641-B096-71CD1AF65734}"/>
    <pc:docChg chg="modSld sldOrd">
      <pc:chgData name="Benjamin R Reeve" userId="S::brreeve@syr.edu::8d32d8d1-7d8c-4190-829f-7f886bd0565c" providerId="AD" clId="Web-{F897BE8F-AB90-4641-B096-71CD1AF65734}" dt="2022-06-15T23:56:38.706" v="15" actId="1076"/>
      <pc:docMkLst>
        <pc:docMk/>
      </pc:docMkLst>
      <pc:sldChg chg="modSp">
        <pc:chgData name="Benjamin R Reeve" userId="S::brreeve@syr.edu::8d32d8d1-7d8c-4190-829f-7f886bd0565c" providerId="AD" clId="Web-{F897BE8F-AB90-4641-B096-71CD1AF65734}" dt="2022-06-15T23:45:24.022" v="13" actId="1076"/>
        <pc:sldMkLst>
          <pc:docMk/>
          <pc:sldMk cId="3592427919" sldId="263"/>
        </pc:sldMkLst>
        <pc:spChg chg="mod">
          <ac:chgData name="Benjamin R Reeve" userId="S::brreeve@syr.edu::8d32d8d1-7d8c-4190-829f-7f886bd0565c" providerId="AD" clId="Web-{F897BE8F-AB90-4641-B096-71CD1AF65734}" dt="2022-06-15T23:45:24.022" v="13" actId="1076"/>
          <ac:spMkLst>
            <pc:docMk/>
            <pc:sldMk cId="3592427919" sldId="263"/>
            <ac:spMk id="10" creationId="{48CAC959-8381-A608-2815-A32B4CD9D0C1}"/>
          </ac:spMkLst>
        </pc:spChg>
        <pc:picChg chg="mod">
          <ac:chgData name="Benjamin R Reeve" userId="S::brreeve@syr.edu::8d32d8d1-7d8c-4190-829f-7f886bd0565c" providerId="AD" clId="Web-{F897BE8F-AB90-4641-B096-71CD1AF65734}" dt="2022-06-15T23:43:34.754" v="12" actId="1076"/>
          <ac:picMkLst>
            <pc:docMk/>
            <pc:sldMk cId="3592427919" sldId="263"/>
            <ac:picMk id="4" creationId="{0683ACFF-C49E-272C-5A78-42B954558ADF}"/>
          </ac:picMkLst>
        </pc:picChg>
        <pc:picChg chg="mod">
          <ac:chgData name="Benjamin R Reeve" userId="S::brreeve@syr.edu::8d32d8d1-7d8c-4190-829f-7f886bd0565c" providerId="AD" clId="Web-{F897BE8F-AB90-4641-B096-71CD1AF65734}" dt="2022-06-15T23:43:28.942" v="11" actId="1076"/>
          <ac:picMkLst>
            <pc:docMk/>
            <pc:sldMk cId="3592427919" sldId="263"/>
            <ac:picMk id="9" creationId="{95F097C4-EDCE-4964-3602-01ACB5743154}"/>
          </ac:picMkLst>
        </pc:picChg>
      </pc:sldChg>
      <pc:sldChg chg="addSp modSp ord">
        <pc:chgData name="Benjamin R Reeve" userId="S::brreeve@syr.edu::8d32d8d1-7d8c-4190-829f-7f886bd0565c" providerId="AD" clId="Web-{F897BE8F-AB90-4641-B096-71CD1AF65734}" dt="2022-06-15T23:43:08.160" v="10" actId="1076"/>
        <pc:sldMkLst>
          <pc:docMk/>
          <pc:sldMk cId="947288401" sldId="264"/>
        </pc:sldMkLst>
        <pc:spChg chg="add mod">
          <ac:chgData name="Benjamin R Reeve" userId="S::brreeve@syr.edu::8d32d8d1-7d8c-4190-829f-7f886bd0565c" providerId="AD" clId="Web-{F897BE8F-AB90-4641-B096-71CD1AF65734}" dt="2022-06-15T23:43:08.160" v="10" actId="1076"/>
          <ac:spMkLst>
            <pc:docMk/>
            <pc:sldMk cId="947288401" sldId="264"/>
            <ac:spMk id="2" creationId="{EDCEB3F6-1D9E-4E87-37BB-610C3700E24D}"/>
          </ac:spMkLst>
        </pc:spChg>
      </pc:sldChg>
      <pc:sldChg chg="modSp">
        <pc:chgData name="Benjamin R Reeve" userId="S::brreeve@syr.edu::8d32d8d1-7d8c-4190-829f-7f886bd0565c" providerId="AD" clId="Web-{F897BE8F-AB90-4641-B096-71CD1AF65734}" dt="2022-06-15T23:56:38.706" v="15" actId="1076"/>
        <pc:sldMkLst>
          <pc:docMk/>
          <pc:sldMk cId="50569862" sldId="266"/>
        </pc:sldMkLst>
        <pc:picChg chg="mod">
          <ac:chgData name="Benjamin R Reeve" userId="S::brreeve@syr.edu::8d32d8d1-7d8c-4190-829f-7f886bd0565c" providerId="AD" clId="Web-{F897BE8F-AB90-4641-B096-71CD1AF65734}" dt="2022-06-15T23:56:34.847" v="14" actId="1076"/>
          <ac:picMkLst>
            <pc:docMk/>
            <pc:sldMk cId="50569862" sldId="266"/>
            <ac:picMk id="7" creationId="{DD9749F2-A7D5-7646-1BB4-90E2116E611F}"/>
          </ac:picMkLst>
        </pc:picChg>
        <pc:picChg chg="mod">
          <ac:chgData name="Benjamin R Reeve" userId="S::brreeve@syr.edu::8d32d8d1-7d8c-4190-829f-7f886bd0565c" providerId="AD" clId="Web-{F897BE8F-AB90-4641-B096-71CD1AF65734}" dt="2022-06-15T23:56:38.706" v="15" actId="1076"/>
          <ac:picMkLst>
            <pc:docMk/>
            <pc:sldMk cId="50569862" sldId="266"/>
            <ac:picMk id="8" creationId="{D7AA7262-6E2F-9B02-8DF7-636DC5DAEB27}"/>
          </ac:picMkLst>
        </pc:picChg>
      </pc:sldChg>
    </pc:docChg>
  </pc:docChgLst>
  <pc:docChgLst>
    <pc:chgData name="Benjamin R Reeve" userId="S::brreeve@syr.edu::8d32d8d1-7d8c-4190-829f-7f886bd0565c" providerId="AD" clId="Web-{F7AADC0E-71F7-4A4F-93B4-0EC8446570E8}"/>
    <pc:docChg chg="modSld">
      <pc:chgData name="Benjamin R Reeve" userId="S::brreeve@syr.edu::8d32d8d1-7d8c-4190-829f-7f886bd0565c" providerId="AD" clId="Web-{F7AADC0E-71F7-4A4F-93B4-0EC8446570E8}" dt="2022-06-14T21:47:31.997" v="221" actId="20577"/>
      <pc:docMkLst>
        <pc:docMk/>
      </pc:docMkLst>
      <pc:sldChg chg="modSp">
        <pc:chgData name="Benjamin R Reeve" userId="S::brreeve@syr.edu::8d32d8d1-7d8c-4190-829f-7f886bd0565c" providerId="AD" clId="Web-{F7AADC0E-71F7-4A4F-93B4-0EC8446570E8}" dt="2022-06-14T21:47:31.997" v="221" actId="20577"/>
        <pc:sldMkLst>
          <pc:docMk/>
          <pc:sldMk cId="3448683860" sldId="256"/>
        </pc:sldMkLst>
        <pc:spChg chg="mod">
          <ac:chgData name="Benjamin R Reeve" userId="S::brreeve@syr.edu::8d32d8d1-7d8c-4190-829f-7f886bd0565c" providerId="AD" clId="Web-{F7AADC0E-71F7-4A4F-93B4-0EC8446570E8}" dt="2022-06-14T21:47:31.997" v="221" actId="20577"/>
          <ac:spMkLst>
            <pc:docMk/>
            <pc:sldMk cId="3448683860" sldId="256"/>
            <ac:spMk id="2" creationId="{82CAF513-8131-856C-3254-97ADD2F7EA2B}"/>
          </ac:spMkLst>
        </pc:spChg>
      </pc:sldChg>
      <pc:sldChg chg="addSp delSp modSp">
        <pc:chgData name="Benjamin R Reeve" userId="S::brreeve@syr.edu::8d32d8d1-7d8c-4190-829f-7f886bd0565c" providerId="AD" clId="Web-{F7AADC0E-71F7-4A4F-93B4-0EC8446570E8}" dt="2022-06-14T21:44:41.715" v="218"/>
        <pc:sldMkLst>
          <pc:docMk/>
          <pc:sldMk cId="1353901114" sldId="258"/>
        </pc:sldMkLst>
        <pc:spChg chg="add del mod">
          <ac:chgData name="Benjamin R Reeve" userId="S::brreeve@syr.edu::8d32d8d1-7d8c-4190-829f-7f886bd0565c" providerId="AD" clId="Web-{F7AADC0E-71F7-4A4F-93B4-0EC8446570E8}" dt="2022-06-14T21:38:00.371" v="19"/>
          <ac:spMkLst>
            <pc:docMk/>
            <pc:sldMk cId="1353901114" sldId="258"/>
            <ac:spMk id="4" creationId="{F90E2CA5-A034-B3A7-4399-69B4561D8109}"/>
          </ac:spMkLst>
        </pc:spChg>
        <pc:spChg chg="add del mod">
          <ac:chgData name="Benjamin R Reeve" userId="S::brreeve@syr.edu::8d32d8d1-7d8c-4190-829f-7f886bd0565c" providerId="AD" clId="Web-{F7AADC0E-71F7-4A4F-93B4-0EC8446570E8}" dt="2022-06-14T21:40:15.637" v="31"/>
          <ac:spMkLst>
            <pc:docMk/>
            <pc:sldMk cId="1353901114" sldId="258"/>
            <ac:spMk id="6" creationId="{2640B0EF-A960-6B2E-F078-B14541757ED9}"/>
          </ac:spMkLst>
        </pc:spChg>
        <pc:spChg chg="add del mod">
          <ac:chgData name="Benjamin R Reeve" userId="S::brreeve@syr.edu::8d32d8d1-7d8c-4190-829f-7f886bd0565c" providerId="AD" clId="Web-{F7AADC0E-71F7-4A4F-93B4-0EC8446570E8}" dt="2022-06-14T21:41:07.340" v="36"/>
          <ac:spMkLst>
            <pc:docMk/>
            <pc:sldMk cId="1353901114" sldId="258"/>
            <ac:spMk id="7" creationId="{D5E31859-5138-88A0-BCDC-121DBB4C07A5}"/>
          </ac:spMkLst>
        </pc:spChg>
        <pc:spChg chg="add del mod">
          <ac:chgData name="Benjamin R Reeve" userId="S::brreeve@syr.edu::8d32d8d1-7d8c-4190-829f-7f886bd0565c" providerId="AD" clId="Web-{F7AADC0E-71F7-4A4F-93B4-0EC8446570E8}" dt="2022-06-14T21:41:25.496" v="41"/>
          <ac:spMkLst>
            <pc:docMk/>
            <pc:sldMk cId="1353901114" sldId="258"/>
            <ac:spMk id="8" creationId="{12A22EEF-5DD6-8C83-D3E5-2740AB6C1D0B}"/>
          </ac:spMkLst>
        </pc:spChg>
        <pc:spChg chg="add mod">
          <ac:chgData name="Benjamin R Reeve" userId="S::brreeve@syr.edu::8d32d8d1-7d8c-4190-829f-7f886bd0565c" providerId="AD" clId="Web-{F7AADC0E-71F7-4A4F-93B4-0EC8446570E8}" dt="2022-06-14T21:44:41.715" v="218"/>
          <ac:spMkLst>
            <pc:docMk/>
            <pc:sldMk cId="1353901114" sldId="258"/>
            <ac:spMk id="10" creationId="{244ECEFB-A9EA-75FE-FDA3-60A9F1060CF2}"/>
          </ac:spMkLst>
        </pc:spChg>
        <pc:picChg chg="add mod ord">
          <ac:chgData name="Benjamin R Reeve" userId="S::brreeve@syr.edu::8d32d8d1-7d8c-4190-829f-7f886bd0565c" providerId="AD" clId="Web-{F7AADC0E-71F7-4A4F-93B4-0EC8446570E8}" dt="2022-06-14T21:39:06.793" v="26" actId="14100"/>
          <ac:picMkLst>
            <pc:docMk/>
            <pc:sldMk cId="1353901114" sldId="258"/>
            <ac:picMk id="5" creationId="{4045DF2B-419A-46B8-9B08-E4CF9D32147A}"/>
          </ac:picMkLst>
        </pc:picChg>
        <pc:picChg chg="del mod">
          <ac:chgData name="Benjamin R Reeve" userId="S::brreeve@syr.edu::8d32d8d1-7d8c-4190-829f-7f886bd0565c" providerId="AD" clId="Web-{F7AADC0E-71F7-4A4F-93B4-0EC8446570E8}" dt="2022-06-14T21:37:09.730" v="18"/>
          <ac:picMkLst>
            <pc:docMk/>
            <pc:sldMk cId="1353901114" sldId="258"/>
            <ac:picMk id="9" creationId="{B022B086-298D-3AC1-3BD2-E85F20A46629}"/>
          </ac:picMkLst>
        </pc:picChg>
      </pc:sldChg>
      <pc:sldChg chg="modSp">
        <pc:chgData name="Benjamin R Reeve" userId="S::brreeve@syr.edu::8d32d8d1-7d8c-4190-829f-7f886bd0565c" providerId="AD" clId="Web-{F7AADC0E-71F7-4A4F-93B4-0EC8446570E8}" dt="2022-06-14T21:35:59.167" v="16" actId="1076"/>
        <pc:sldMkLst>
          <pc:docMk/>
          <pc:sldMk cId="3592427919" sldId="263"/>
        </pc:sldMkLst>
        <pc:picChg chg="mod">
          <ac:chgData name="Benjamin R Reeve" userId="S::brreeve@syr.edu::8d32d8d1-7d8c-4190-829f-7f886bd0565c" providerId="AD" clId="Web-{F7AADC0E-71F7-4A4F-93B4-0EC8446570E8}" dt="2022-06-14T21:34:31.995" v="7" actId="1076"/>
          <ac:picMkLst>
            <pc:docMk/>
            <pc:sldMk cId="3592427919" sldId="263"/>
            <ac:picMk id="3" creationId="{6B1ED925-F042-474E-C36B-CBBB2AC55B77}"/>
          </ac:picMkLst>
        </pc:picChg>
        <pc:picChg chg="mod">
          <ac:chgData name="Benjamin R Reeve" userId="S::brreeve@syr.edu::8d32d8d1-7d8c-4190-829f-7f886bd0565c" providerId="AD" clId="Web-{F7AADC0E-71F7-4A4F-93B4-0EC8446570E8}" dt="2022-06-14T21:35:58.917" v="12" actId="1076"/>
          <ac:picMkLst>
            <pc:docMk/>
            <pc:sldMk cId="3592427919" sldId="263"/>
            <ac:picMk id="4" creationId="{0683ACFF-C49E-272C-5A78-42B954558ADF}"/>
          </ac:picMkLst>
        </pc:picChg>
        <pc:picChg chg="mod">
          <ac:chgData name="Benjamin R Reeve" userId="S::brreeve@syr.edu::8d32d8d1-7d8c-4190-829f-7f886bd0565c" providerId="AD" clId="Web-{F7AADC0E-71F7-4A4F-93B4-0EC8446570E8}" dt="2022-06-14T21:35:58.980" v="13" actId="1076"/>
          <ac:picMkLst>
            <pc:docMk/>
            <pc:sldMk cId="3592427919" sldId="263"/>
            <ac:picMk id="5" creationId="{B1404307-E9C1-DF9C-D9A2-37218169C178}"/>
          </ac:picMkLst>
        </pc:picChg>
        <pc:picChg chg="mod">
          <ac:chgData name="Benjamin R Reeve" userId="S::brreeve@syr.edu::8d32d8d1-7d8c-4190-829f-7f886bd0565c" providerId="AD" clId="Web-{F7AADC0E-71F7-4A4F-93B4-0EC8446570E8}" dt="2022-06-14T21:35:59.089" v="15" actId="1076"/>
          <ac:picMkLst>
            <pc:docMk/>
            <pc:sldMk cId="3592427919" sldId="263"/>
            <ac:picMk id="8" creationId="{03F17299-6AD5-0C6E-C551-B122E5577338}"/>
          </ac:picMkLst>
        </pc:picChg>
        <pc:picChg chg="mod">
          <ac:chgData name="Benjamin R Reeve" userId="S::brreeve@syr.edu::8d32d8d1-7d8c-4190-829f-7f886bd0565c" providerId="AD" clId="Web-{F7AADC0E-71F7-4A4F-93B4-0EC8446570E8}" dt="2022-06-14T21:35:59.042" v="14" actId="1076"/>
          <ac:picMkLst>
            <pc:docMk/>
            <pc:sldMk cId="3592427919" sldId="263"/>
            <ac:picMk id="9" creationId="{95F097C4-EDCE-4964-3602-01ACB5743154}"/>
          </ac:picMkLst>
        </pc:picChg>
        <pc:picChg chg="mod">
          <ac:chgData name="Benjamin R Reeve" userId="S::brreeve@syr.edu::8d32d8d1-7d8c-4190-829f-7f886bd0565c" providerId="AD" clId="Web-{F7AADC0E-71F7-4A4F-93B4-0EC8446570E8}" dt="2022-06-14T21:35:59.167" v="16" actId="1076"/>
          <ac:picMkLst>
            <pc:docMk/>
            <pc:sldMk cId="3592427919" sldId="263"/>
            <ac:picMk id="11" creationId="{ACF1A2B7-94C1-4852-7894-AD1FB628E55D}"/>
          </ac:picMkLst>
        </pc:picChg>
      </pc:sldChg>
    </pc:docChg>
  </pc:docChgLst>
  <pc:docChgLst>
    <pc:chgData name="Seshu Miriyala" userId="S::smiriyal@syr.edu::d6932b61-a860-42e7-a093-edad99e66fbf" providerId="AD" clId="Web-{B3D2186D-B421-4D07-A9CF-B668F3A151BB}"/>
    <pc:docChg chg="modSld">
      <pc:chgData name="Seshu Miriyala" userId="S::smiriyal@syr.edu::d6932b61-a860-42e7-a093-edad99e66fbf" providerId="AD" clId="Web-{B3D2186D-B421-4D07-A9CF-B668F3A151BB}" dt="2022-06-15T10:45:39.730" v="17" actId="14100"/>
      <pc:docMkLst>
        <pc:docMk/>
      </pc:docMkLst>
      <pc:sldChg chg="addSp delSp modSp">
        <pc:chgData name="Seshu Miriyala" userId="S::smiriyal@syr.edu::d6932b61-a860-42e7-a093-edad99e66fbf" providerId="AD" clId="Web-{B3D2186D-B421-4D07-A9CF-B668F3A151BB}" dt="2022-06-15T10:45:39.730" v="17" actId="14100"/>
        <pc:sldMkLst>
          <pc:docMk/>
          <pc:sldMk cId="947288401" sldId="264"/>
        </pc:sldMkLst>
        <pc:spChg chg="add del mod">
          <ac:chgData name="Seshu Miriyala" userId="S::smiriyal@syr.edu::d6932b61-a860-42e7-a093-edad99e66fbf" providerId="AD" clId="Web-{B3D2186D-B421-4D07-A9CF-B668F3A151BB}" dt="2022-06-15T10:45:31.106" v="15"/>
          <ac:spMkLst>
            <pc:docMk/>
            <pc:sldMk cId="947288401" sldId="264"/>
            <ac:spMk id="4" creationId="{E52BD82A-D2A1-D656-A88B-839B0C67BF2F}"/>
          </ac:spMkLst>
        </pc:spChg>
        <pc:picChg chg="add del mod">
          <ac:chgData name="Seshu Miriyala" userId="S::smiriyal@syr.edu::d6932b61-a860-42e7-a093-edad99e66fbf" providerId="AD" clId="Web-{B3D2186D-B421-4D07-A9CF-B668F3A151BB}" dt="2022-06-15T10:28:52.685" v="5"/>
          <ac:picMkLst>
            <pc:docMk/>
            <pc:sldMk cId="947288401" sldId="264"/>
            <ac:picMk id="2" creationId="{46E458AF-FE63-F144-05FA-D3B705D899AE}"/>
          </ac:picMkLst>
        </pc:picChg>
        <pc:picChg chg="add mod">
          <ac:chgData name="Seshu Miriyala" userId="S::smiriyal@syr.edu::d6932b61-a860-42e7-a093-edad99e66fbf" providerId="AD" clId="Web-{B3D2186D-B421-4D07-A9CF-B668F3A151BB}" dt="2022-06-15T10:29:19.748" v="12" actId="14100"/>
          <ac:picMkLst>
            <pc:docMk/>
            <pc:sldMk cId="947288401" sldId="264"/>
            <ac:picMk id="3" creationId="{C42B5D83-0020-2B45-8F18-25AB9330B2BF}"/>
          </ac:picMkLst>
        </pc:picChg>
        <pc:picChg chg="add mod ord">
          <ac:chgData name="Seshu Miriyala" userId="S::smiriyal@syr.edu::d6932b61-a860-42e7-a093-edad99e66fbf" providerId="AD" clId="Web-{B3D2186D-B421-4D07-A9CF-B668F3A151BB}" dt="2022-06-15T10:45:39.730" v="17" actId="14100"/>
          <ac:picMkLst>
            <pc:docMk/>
            <pc:sldMk cId="947288401" sldId="264"/>
            <ac:picMk id="5" creationId="{CBEF250F-B9A8-6221-15D5-FD467797DF75}"/>
          </ac:picMkLst>
        </pc:picChg>
        <pc:picChg chg="del mod">
          <ac:chgData name="Seshu Miriyala" userId="S::smiriyal@syr.edu::d6932b61-a860-42e7-a093-edad99e66fbf" providerId="AD" clId="Web-{B3D2186D-B421-4D07-A9CF-B668F3A151BB}" dt="2022-06-15T10:45:25.668" v="14"/>
          <ac:picMkLst>
            <pc:docMk/>
            <pc:sldMk cId="947288401" sldId="264"/>
            <ac:picMk id="6" creationId="{64347519-44E7-ADC1-3361-6442F6555DD0}"/>
          </ac:picMkLst>
        </pc:picChg>
      </pc:sldChg>
    </pc:docChg>
  </pc:docChgLst>
  <pc:docChgLst>
    <pc:chgData name="Seshu Miriyala" userId="S::smiriyal@syr.edu::d6932b61-a860-42e7-a093-edad99e66fbf" providerId="AD" clId="Web-{59365225-016A-4D17-9892-15E09286F039}"/>
    <pc:docChg chg="modSld">
      <pc:chgData name="Seshu Miriyala" userId="S::smiriyal@syr.edu::d6932b61-a860-42e7-a093-edad99e66fbf" providerId="AD" clId="Web-{59365225-016A-4D17-9892-15E09286F039}" dt="2022-06-14T17:28:52.168" v="10" actId="14100"/>
      <pc:docMkLst>
        <pc:docMk/>
      </pc:docMkLst>
      <pc:sldChg chg="addSp modSp">
        <pc:chgData name="Seshu Miriyala" userId="S::smiriyal@syr.edu::d6932b61-a860-42e7-a093-edad99e66fbf" providerId="AD" clId="Web-{59365225-016A-4D17-9892-15E09286F039}" dt="2022-06-14T17:28:52.168" v="10" actId="14100"/>
        <pc:sldMkLst>
          <pc:docMk/>
          <pc:sldMk cId="947288401" sldId="264"/>
        </pc:sldMkLst>
        <pc:picChg chg="add mod">
          <ac:chgData name="Seshu Miriyala" userId="S::smiriyal@syr.edu::d6932b61-a860-42e7-a093-edad99e66fbf" providerId="AD" clId="Web-{59365225-016A-4D17-9892-15E09286F039}" dt="2022-06-14T17:28:48.590" v="9" actId="14100"/>
          <ac:picMkLst>
            <pc:docMk/>
            <pc:sldMk cId="947288401" sldId="264"/>
            <ac:picMk id="2" creationId="{7CEE3C26-F741-ED2A-B1A1-6E9975557092}"/>
          </ac:picMkLst>
        </pc:picChg>
        <pc:picChg chg="mod">
          <ac:chgData name="Seshu Miriyala" userId="S::smiriyal@syr.edu::d6932b61-a860-42e7-a093-edad99e66fbf" providerId="AD" clId="Web-{59365225-016A-4D17-9892-15E09286F039}" dt="2022-06-14T17:28:52.168" v="10" actId="14100"/>
          <ac:picMkLst>
            <pc:docMk/>
            <pc:sldMk cId="947288401" sldId="264"/>
            <ac:picMk id="4" creationId="{61864BC9-E37E-F01B-0ADA-299F71827C8D}"/>
          </ac:picMkLst>
        </pc:picChg>
      </pc:sldChg>
    </pc:docChg>
  </pc:docChgLst>
  <pc:docChgLst>
    <pc:chgData name="Benjamin R Reeve" userId="S::brreeve@syr.edu::8d32d8d1-7d8c-4190-829f-7f886bd0565c" providerId="AD" clId="Web-{B26770A2-A5F1-4035-977D-44E695D9D881}"/>
    <pc:docChg chg="modSld">
      <pc:chgData name="Benjamin R Reeve" userId="S::brreeve@syr.edu::8d32d8d1-7d8c-4190-829f-7f886bd0565c" providerId="AD" clId="Web-{B26770A2-A5F1-4035-977D-44E695D9D881}" dt="2022-06-15T00:06:37.187" v="29" actId="20577"/>
      <pc:docMkLst>
        <pc:docMk/>
      </pc:docMkLst>
      <pc:sldChg chg="modNotes">
        <pc:chgData name="Benjamin R Reeve" userId="S::brreeve@syr.edu::8d32d8d1-7d8c-4190-829f-7f886bd0565c" providerId="AD" clId="Web-{B26770A2-A5F1-4035-977D-44E695D9D881}" dt="2022-06-14T23:04:03.802" v="1"/>
        <pc:sldMkLst>
          <pc:docMk/>
          <pc:sldMk cId="2494062976" sldId="257"/>
        </pc:sldMkLst>
      </pc:sldChg>
      <pc:sldChg chg="addSp modSp">
        <pc:chgData name="Benjamin R Reeve" userId="S::brreeve@syr.edu::8d32d8d1-7d8c-4190-829f-7f886bd0565c" providerId="AD" clId="Web-{B26770A2-A5F1-4035-977D-44E695D9D881}" dt="2022-06-14T23:17:57.647" v="27" actId="1076"/>
        <pc:sldMkLst>
          <pc:docMk/>
          <pc:sldMk cId="1353901114" sldId="258"/>
        </pc:sldMkLst>
        <pc:picChg chg="add mod">
          <ac:chgData name="Benjamin R Reeve" userId="S::brreeve@syr.edu::8d32d8d1-7d8c-4190-829f-7f886bd0565c" providerId="AD" clId="Web-{B26770A2-A5F1-4035-977D-44E695D9D881}" dt="2022-06-14T23:17:57.647" v="27" actId="1076"/>
          <ac:picMkLst>
            <pc:docMk/>
            <pc:sldMk cId="1353901114" sldId="258"/>
            <ac:picMk id="4" creationId="{90DC0576-85F4-D3A8-CF6F-7C46E3228C7A}"/>
          </ac:picMkLst>
        </pc:picChg>
        <pc:picChg chg="mod">
          <ac:chgData name="Benjamin R Reeve" userId="S::brreeve@syr.edu::8d32d8d1-7d8c-4190-829f-7f886bd0565c" providerId="AD" clId="Web-{B26770A2-A5F1-4035-977D-44E695D9D881}" dt="2022-06-14T23:17:53.209" v="25" actId="1076"/>
          <ac:picMkLst>
            <pc:docMk/>
            <pc:sldMk cId="1353901114" sldId="258"/>
            <ac:picMk id="5" creationId="{4045DF2B-419A-46B8-9B08-E4CF9D32147A}"/>
          </ac:picMkLst>
        </pc:picChg>
      </pc:sldChg>
      <pc:sldChg chg="addSp delSp modSp">
        <pc:chgData name="Benjamin R Reeve" userId="S::brreeve@syr.edu::8d32d8d1-7d8c-4190-829f-7f886bd0565c" providerId="AD" clId="Web-{B26770A2-A5F1-4035-977D-44E695D9D881}" dt="2022-06-14T23:06:54.755" v="15" actId="1076"/>
        <pc:sldMkLst>
          <pc:docMk/>
          <pc:sldMk cId="3592427919" sldId="263"/>
        </pc:sldMkLst>
        <pc:spChg chg="add del mod">
          <ac:chgData name="Benjamin R Reeve" userId="S::brreeve@syr.edu::8d32d8d1-7d8c-4190-829f-7f886bd0565c" providerId="AD" clId="Web-{B26770A2-A5F1-4035-977D-44E695D9D881}" dt="2022-06-14T23:06:27.333" v="7"/>
          <ac:spMkLst>
            <pc:docMk/>
            <pc:sldMk cId="3592427919" sldId="263"/>
            <ac:spMk id="6" creationId="{8FD4FC0C-31B6-8D37-45CF-93D3A233641E}"/>
          </ac:spMkLst>
        </pc:spChg>
        <pc:picChg chg="add del">
          <ac:chgData name="Benjamin R Reeve" userId="S::brreeve@syr.edu::8d32d8d1-7d8c-4190-829f-7f886bd0565c" providerId="AD" clId="Web-{B26770A2-A5F1-4035-977D-44E695D9D881}" dt="2022-06-14T23:06:29.942" v="8"/>
          <ac:picMkLst>
            <pc:docMk/>
            <pc:sldMk cId="3592427919" sldId="263"/>
            <ac:picMk id="3" creationId="{6B1ED925-F042-474E-C36B-CBBB2AC55B77}"/>
          </ac:picMkLst>
        </pc:picChg>
        <pc:picChg chg="add del mod">
          <ac:chgData name="Benjamin R Reeve" userId="S::brreeve@syr.edu::8d32d8d1-7d8c-4190-829f-7f886bd0565c" providerId="AD" clId="Web-{B26770A2-A5F1-4035-977D-44E695D9D881}" dt="2022-06-14T23:06:54.755" v="15" actId="1076"/>
          <ac:picMkLst>
            <pc:docMk/>
            <pc:sldMk cId="3592427919" sldId="263"/>
            <ac:picMk id="4" creationId="{0683ACFF-C49E-272C-5A78-42B954558ADF}"/>
          </ac:picMkLst>
        </pc:picChg>
        <pc:picChg chg="del">
          <ac:chgData name="Benjamin R Reeve" userId="S::brreeve@syr.edu::8d32d8d1-7d8c-4190-829f-7f886bd0565c" providerId="AD" clId="Web-{B26770A2-A5F1-4035-977D-44E695D9D881}" dt="2022-06-14T23:06:32.599" v="11"/>
          <ac:picMkLst>
            <pc:docMk/>
            <pc:sldMk cId="3592427919" sldId="263"/>
            <ac:picMk id="5" creationId="{B1404307-E9C1-DF9C-D9A2-37218169C178}"/>
          </ac:picMkLst>
        </pc:picChg>
        <pc:picChg chg="add del">
          <ac:chgData name="Benjamin R Reeve" userId="S::brreeve@syr.edu::8d32d8d1-7d8c-4190-829f-7f886bd0565c" providerId="AD" clId="Web-{B26770A2-A5F1-4035-977D-44E695D9D881}" dt="2022-06-14T23:06:30.646" v="9"/>
          <ac:picMkLst>
            <pc:docMk/>
            <pc:sldMk cId="3592427919" sldId="263"/>
            <ac:picMk id="8" creationId="{03F17299-6AD5-0C6E-C551-B122E5577338}"/>
          </ac:picMkLst>
        </pc:picChg>
        <pc:picChg chg="mod">
          <ac:chgData name="Benjamin R Reeve" userId="S::brreeve@syr.edu::8d32d8d1-7d8c-4190-829f-7f886bd0565c" providerId="AD" clId="Web-{B26770A2-A5F1-4035-977D-44E695D9D881}" dt="2022-06-14T23:06:43.567" v="14" actId="1076"/>
          <ac:picMkLst>
            <pc:docMk/>
            <pc:sldMk cId="3592427919" sldId="263"/>
            <ac:picMk id="9" creationId="{95F097C4-EDCE-4964-3602-01ACB5743154}"/>
          </ac:picMkLst>
        </pc:picChg>
        <pc:picChg chg="del">
          <ac:chgData name="Benjamin R Reeve" userId="S::brreeve@syr.edu::8d32d8d1-7d8c-4190-829f-7f886bd0565c" providerId="AD" clId="Web-{B26770A2-A5F1-4035-977D-44E695D9D881}" dt="2022-06-14T23:06:31.364" v="10"/>
          <ac:picMkLst>
            <pc:docMk/>
            <pc:sldMk cId="3592427919" sldId="263"/>
            <ac:picMk id="11" creationId="{ACF1A2B7-94C1-4852-7894-AD1FB628E55D}"/>
          </ac:picMkLst>
        </pc:picChg>
      </pc:sldChg>
      <pc:sldChg chg="modSp">
        <pc:chgData name="Benjamin R Reeve" userId="S::brreeve@syr.edu::8d32d8d1-7d8c-4190-829f-7f886bd0565c" providerId="AD" clId="Web-{B26770A2-A5F1-4035-977D-44E695D9D881}" dt="2022-06-15T00:06:37.187" v="29" actId="20577"/>
        <pc:sldMkLst>
          <pc:docMk/>
          <pc:sldMk cId="2676513715" sldId="265"/>
        </pc:sldMkLst>
        <pc:spChg chg="mod">
          <ac:chgData name="Benjamin R Reeve" userId="S::brreeve@syr.edu::8d32d8d1-7d8c-4190-829f-7f886bd0565c" providerId="AD" clId="Web-{B26770A2-A5F1-4035-977D-44E695D9D881}" dt="2022-06-15T00:06:37.187" v="29" actId="20577"/>
          <ac:spMkLst>
            <pc:docMk/>
            <pc:sldMk cId="2676513715" sldId="265"/>
            <ac:spMk id="2" creationId="{B2B5D873-8A4E-83DD-E5AF-BBC2E09891DB}"/>
          </ac:spMkLst>
        </pc:spChg>
      </pc:sldChg>
    </pc:docChg>
  </pc:docChgLst>
  <pc:docChgLst>
    <pc:chgData name="Robert H Eason Jr" userId="S::rheason@syr.edu::454f23b0-5093-464b-8f99-6f8ec8fcc8d1" providerId="AD" clId="Web-{5DD60C80-F865-4846-B010-22A86F793A9E}"/>
    <pc:docChg chg="modSld">
      <pc:chgData name="Robert H Eason Jr" userId="S::rheason@syr.edu::454f23b0-5093-464b-8f99-6f8ec8fcc8d1" providerId="AD" clId="Web-{5DD60C80-F865-4846-B010-22A86F793A9E}" dt="2022-06-15T23:19:17.809" v="1"/>
      <pc:docMkLst>
        <pc:docMk/>
      </pc:docMkLst>
      <pc:sldChg chg="modNotes">
        <pc:chgData name="Robert H Eason Jr" userId="S::rheason@syr.edu::454f23b0-5093-464b-8f99-6f8ec8fcc8d1" providerId="AD" clId="Web-{5DD60C80-F865-4846-B010-22A86F793A9E}" dt="2022-06-15T23:19:17.809" v="1"/>
        <pc:sldMkLst>
          <pc:docMk/>
          <pc:sldMk cId="2676513715" sldId="265"/>
        </pc:sldMkLst>
      </pc:sldChg>
    </pc:docChg>
  </pc:docChgLst>
  <pc:docChgLst>
    <pc:chgData name="Michael Flynn" userId="S::mflynn09@syr.edu::15ecae03-2152-4fc0-826e-ecd5041adb9c" providerId="AD" clId="Web-{6BA65EC9-284A-4DDF-A247-7F0A3B207477}"/>
    <pc:docChg chg="modSld">
      <pc:chgData name="Michael Flynn" userId="S::mflynn09@syr.edu::15ecae03-2152-4fc0-826e-ecd5041adb9c" providerId="AD" clId="Web-{6BA65EC9-284A-4DDF-A247-7F0A3B207477}" dt="2022-06-14T21:55:01.480" v="128" actId="20577"/>
      <pc:docMkLst>
        <pc:docMk/>
      </pc:docMkLst>
      <pc:sldChg chg="addSp delSp modSp">
        <pc:chgData name="Michael Flynn" userId="S::mflynn09@syr.edu::15ecae03-2152-4fc0-826e-ecd5041adb9c" providerId="AD" clId="Web-{6BA65EC9-284A-4DDF-A247-7F0A3B207477}" dt="2022-06-14T21:38:48.224" v="86" actId="1076"/>
        <pc:sldMkLst>
          <pc:docMk/>
          <pc:sldMk cId="1962221779" sldId="260"/>
        </pc:sldMkLst>
        <pc:spChg chg="mod">
          <ac:chgData name="Michael Flynn" userId="S::mflynn09@syr.edu::15ecae03-2152-4fc0-826e-ecd5041adb9c" providerId="AD" clId="Web-{6BA65EC9-284A-4DDF-A247-7F0A3B207477}" dt="2022-06-14T21:26:52.943" v="69" actId="20577"/>
          <ac:spMkLst>
            <pc:docMk/>
            <pc:sldMk cId="1962221779" sldId="260"/>
            <ac:spMk id="3" creationId="{CD186E95-8C87-AF1F-699E-93ABF9A1AA39}"/>
          </ac:spMkLst>
        </pc:spChg>
        <pc:spChg chg="add del mod">
          <ac:chgData name="Michael Flynn" userId="S::mflynn09@syr.edu::15ecae03-2152-4fc0-826e-ecd5041adb9c" providerId="AD" clId="Web-{6BA65EC9-284A-4DDF-A247-7F0A3B207477}" dt="2022-06-14T21:27:44.694" v="72"/>
          <ac:spMkLst>
            <pc:docMk/>
            <pc:sldMk cId="1962221779" sldId="260"/>
            <ac:spMk id="4" creationId="{CBA2606E-7B6B-CA59-4679-599025CDA0D6}"/>
          </ac:spMkLst>
        </pc:spChg>
        <pc:picChg chg="add mod">
          <ac:chgData name="Michael Flynn" userId="S::mflynn09@syr.edu::15ecae03-2152-4fc0-826e-ecd5041adb9c" providerId="AD" clId="Web-{6BA65EC9-284A-4DDF-A247-7F0A3B207477}" dt="2022-06-14T21:29:03.508" v="76" actId="1076"/>
          <ac:picMkLst>
            <pc:docMk/>
            <pc:sldMk cId="1962221779" sldId="260"/>
            <ac:picMk id="5" creationId="{04738B91-8C30-CF3C-0A43-D8DFFCFAE44A}"/>
          </ac:picMkLst>
        </pc:picChg>
        <pc:picChg chg="add mod">
          <ac:chgData name="Michael Flynn" userId="S::mflynn09@syr.edu::15ecae03-2152-4fc0-826e-ecd5041adb9c" providerId="AD" clId="Web-{6BA65EC9-284A-4DDF-A247-7F0A3B207477}" dt="2022-06-14T21:38:48.224" v="86" actId="1076"/>
          <ac:picMkLst>
            <pc:docMk/>
            <pc:sldMk cId="1962221779" sldId="260"/>
            <ac:picMk id="6" creationId="{E477C484-8678-AAD6-D558-02629D1BBD4E}"/>
          </ac:picMkLst>
        </pc:picChg>
        <pc:picChg chg="add mod">
          <ac:chgData name="Michael Flynn" userId="S::mflynn09@syr.edu::15ecae03-2152-4fc0-826e-ecd5041adb9c" providerId="AD" clId="Web-{6BA65EC9-284A-4DDF-A247-7F0A3B207477}" dt="2022-06-14T21:34:38.906" v="84" actId="1076"/>
          <ac:picMkLst>
            <pc:docMk/>
            <pc:sldMk cId="1962221779" sldId="260"/>
            <ac:picMk id="7" creationId="{2A1585F6-F3F8-C55C-7176-EE70C6B56CF5}"/>
          </ac:picMkLst>
        </pc:picChg>
      </pc:sldChg>
      <pc:sldChg chg="addSp delSp modSp">
        <pc:chgData name="Michael Flynn" userId="S::mflynn09@syr.edu::15ecae03-2152-4fc0-826e-ecd5041adb9c" providerId="AD" clId="Web-{6BA65EC9-284A-4DDF-A247-7F0A3B207477}" dt="2022-06-14T21:55:01.480" v="128" actId="20577"/>
        <pc:sldMkLst>
          <pc:docMk/>
          <pc:sldMk cId="2324002012" sldId="261"/>
        </pc:sldMkLst>
        <pc:spChg chg="del mod">
          <ac:chgData name="Michael Flynn" userId="S::mflynn09@syr.edu::15ecae03-2152-4fc0-826e-ecd5041adb9c" providerId="AD" clId="Web-{6BA65EC9-284A-4DDF-A247-7F0A3B207477}" dt="2022-06-14T21:40:12.320" v="87"/>
          <ac:spMkLst>
            <pc:docMk/>
            <pc:sldMk cId="2324002012" sldId="261"/>
            <ac:spMk id="3" creationId="{51360567-5596-E5C2-14AC-36163FFB4E17}"/>
          </ac:spMkLst>
        </pc:spChg>
        <pc:spChg chg="add mod">
          <ac:chgData name="Michael Flynn" userId="S::mflynn09@syr.edu::15ecae03-2152-4fc0-826e-ecd5041adb9c" providerId="AD" clId="Web-{6BA65EC9-284A-4DDF-A247-7F0A3B207477}" dt="2022-06-14T21:55:01.480" v="128" actId="20577"/>
          <ac:spMkLst>
            <pc:docMk/>
            <pc:sldMk cId="2324002012" sldId="261"/>
            <ac:spMk id="6" creationId="{0DDFFF85-0873-09DE-9B1F-2FDBBADF36AB}"/>
          </ac:spMkLst>
        </pc:spChg>
        <pc:picChg chg="add mod ord">
          <ac:chgData name="Michael Flynn" userId="S::mflynn09@syr.edu::15ecae03-2152-4fc0-826e-ecd5041adb9c" providerId="AD" clId="Web-{6BA65EC9-284A-4DDF-A247-7F0A3B207477}" dt="2022-06-14T21:47:58.127" v="93" actId="1076"/>
          <ac:picMkLst>
            <pc:docMk/>
            <pc:sldMk cId="2324002012" sldId="261"/>
            <ac:picMk id="4" creationId="{A41DE5E4-84D5-7C62-1AA7-AB8BC6B7C2D1}"/>
          </ac:picMkLst>
        </pc:picChg>
      </pc:sldChg>
    </pc:docChg>
  </pc:docChgLst>
  <pc:docChgLst>
    <pc:chgData name="Michael Flynn" userId="S::mflynn09@syr.edu::15ecae03-2152-4fc0-826e-ecd5041adb9c" providerId="AD" clId="Web-{4DC5C637-81D6-4F1E-AEA4-B0659BFDAB82}"/>
    <pc:docChg chg="addSld modSld">
      <pc:chgData name="Michael Flynn" userId="S::mflynn09@syr.edu::15ecae03-2152-4fc0-826e-ecd5041adb9c" providerId="AD" clId="Web-{4DC5C637-81D6-4F1E-AEA4-B0659BFDAB82}" dt="2022-06-06T23:04:52.012" v="17" actId="20577"/>
      <pc:docMkLst>
        <pc:docMk/>
      </pc:docMkLst>
      <pc:sldChg chg="modSp">
        <pc:chgData name="Michael Flynn" userId="S::mflynn09@syr.edu::15ecae03-2152-4fc0-826e-ecd5041adb9c" providerId="AD" clId="Web-{4DC5C637-81D6-4F1E-AEA4-B0659BFDAB82}" dt="2022-06-06T23:04:52.012" v="17" actId="20577"/>
        <pc:sldMkLst>
          <pc:docMk/>
          <pc:sldMk cId="3448683860" sldId="256"/>
        </pc:sldMkLst>
        <pc:spChg chg="mod">
          <ac:chgData name="Michael Flynn" userId="S::mflynn09@syr.edu::15ecae03-2152-4fc0-826e-ecd5041adb9c" providerId="AD" clId="Web-{4DC5C637-81D6-4F1E-AEA4-B0659BFDAB82}" dt="2022-06-06T23:04:52.012" v="17" actId="20577"/>
          <ac:spMkLst>
            <pc:docMk/>
            <pc:sldMk cId="3448683860" sldId="256"/>
            <ac:spMk id="3" creationId="{2BC00325-50D1-C9E9-5118-B90172C1F4DD}"/>
          </ac:spMkLst>
        </pc:spChg>
      </pc:sldChg>
      <pc:sldChg chg="new">
        <pc:chgData name="Michael Flynn" userId="S::mflynn09@syr.edu::15ecae03-2152-4fc0-826e-ecd5041adb9c" providerId="AD" clId="Web-{4DC5C637-81D6-4F1E-AEA4-B0659BFDAB82}" dt="2022-06-06T23:03:29.135" v="0"/>
        <pc:sldMkLst>
          <pc:docMk/>
          <pc:sldMk cId="2494062976" sldId="257"/>
        </pc:sldMkLst>
      </pc:sldChg>
      <pc:sldChg chg="new">
        <pc:chgData name="Michael Flynn" userId="S::mflynn09@syr.edu::15ecae03-2152-4fc0-826e-ecd5041adb9c" providerId="AD" clId="Web-{4DC5C637-81D6-4F1E-AEA4-B0659BFDAB82}" dt="2022-06-06T23:03:30.838" v="1"/>
        <pc:sldMkLst>
          <pc:docMk/>
          <pc:sldMk cId="1353901114" sldId="258"/>
        </pc:sldMkLst>
      </pc:sldChg>
      <pc:sldChg chg="new">
        <pc:chgData name="Michael Flynn" userId="S::mflynn09@syr.edu::15ecae03-2152-4fc0-826e-ecd5041adb9c" providerId="AD" clId="Web-{4DC5C637-81D6-4F1E-AEA4-B0659BFDAB82}" dt="2022-06-06T23:03:32.276" v="2"/>
        <pc:sldMkLst>
          <pc:docMk/>
          <pc:sldMk cId="1060090877" sldId="259"/>
        </pc:sldMkLst>
      </pc:sldChg>
      <pc:sldChg chg="new">
        <pc:chgData name="Michael Flynn" userId="S::mflynn09@syr.edu::15ecae03-2152-4fc0-826e-ecd5041adb9c" providerId="AD" clId="Web-{4DC5C637-81D6-4F1E-AEA4-B0659BFDAB82}" dt="2022-06-06T23:03:33.869" v="3"/>
        <pc:sldMkLst>
          <pc:docMk/>
          <pc:sldMk cId="1962221779" sldId="260"/>
        </pc:sldMkLst>
      </pc:sldChg>
      <pc:sldChg chg="new">
        <pc:chgData name="Michael Flynn" userId="S::mflynn09@syr.edu::15ecae03-2152-4fc0-826e-ecd5041adb9c" providerId="AD" clId="Web-{4DC5C637-81D6-4F1E-AEA4-B0659BFDAB82}" dt="2022-06-06T23:03:36.151" v="4"/>
        <pc:sldMkLst>
          <pc:docMk/>
          <pc:sldMk cId="2324002012" sldId="261"/>
        </pc:sldMkLst>
      </pc:sldChg>
      <pc:sldChg chg="new">
        <pc:chgData name="Michael Flynn" userId="S::mflynn09@syr.edu::15ecae03-2152-4fc0-826e-ecd5041adb9c" providerId="AD" clId="Web-{4DC5C637-81D6-4F1E-AEA4-B0659BFDAB82}" dt="2022-06-06T23:03:37.588" v="5"/>
        <pc:sldMkLst>
          <pc:docMk/>
          <pc:sldMk cId="3679069069" sldId="262"/>
        </pc:sldMkLst>
      </pc:sldChg>
    </pc:docChg>
  </pc:docChgLst>
  <pc:docChgLst>
    <pc:chgData name="Benjamin R Reeve" userId="S::brreeve@syr.edu::8d32d8d1-7d8c-4190-829f-7f886bd0565c" providerId="AD" clId="Web-{7B58BCB4-F8FB-4B62-9F4D-EFBB5B56FF5A}"/>
    <pc:docChg chg="modSld">
      <pc:chgData name="Benjamin R Reeve" userId="S::brreeve@syr.edu::8d32d8d1-7d8c-4190-829f-7f886bd0565c" providerId="AD" clId="Web-{7B58BCB4-F8FB-4B62-9F4D-EFBB5B56FF5A}" dt="2022-06-16T00:28:43.459" v="112" actId="20577"/>
      <pc:docMkLst>
        <pc:docMk/>
      </pc:docMkLst>
      <pc:sldChg chg="addSp delSp modSp">
        <pc:chgData name="Benjamin R Reeve" userId="S::brreeve@syr.edu::8d32d8d1-7d8c-4190-829f-7f886bd0565c" providerId="AD" clId="Web-{7B58BCB4-F8FB-4B62-9F4D-EFBB5B56FF5A}" dt="2022-06-16T00:28:43.459" v="112" actId="20577"/>
        <pc:sldMkLst>
          <pc:docMk/>
          <pc:sldMk cId="1353901114" sldId="258"/>
        </pc:sldMkLst>
        <pc:spChg chg="mod">
          <ac:chgData name="Benjamin R Reeve" userId="S::brreeve@syr.edu::8d32d8d1-7d8c-4190-829f-7f886bd0565c" providerId="AD" clId="Web-{7B58BCB4-F8FB-4B62-9F4D-EFBB5B56FF5A}" dt="2022-06-16T00:26:16.072" v="4" actId="20577"/>
          <ac:spMkLst>
            <pc:docMk/>
            <pc:sldMk cId="1353901114" sldId="258"/>
            <ac:spMk id="2" creationId="{3DB10431-03CD-6FBD-41BE-50676DEB8B25}"/>
          </ac:spMkLst>
        </pc:spChg>
        <pc:spChg chg="add del mod">
          <ac:chgData name="Benjamin R Reeve" userId="S::brreeve@syr.edu::8d32d8d1-7d8c-4190-829f-7f886bd0565c" providerId="AD" clId="Web-{7B58BCB4-F8FB-4B62-9F4D-EFBB5B56FF5A}" dt="2022-06-16T00:27:33.381" v="38"/>
          <ac:spMkLst>
            <pc:docMk/>
            <pc:sldMk cId="1353901114" sldId="258"/>
            <ac:spMk id="6" creationId="{ED97754B-5DFD-9D3A-3189-B8141FAAE518}"/>
          </ac:spMkLst>
        </pc:spChg>
        <pc:spChg chg="mod">
          <ac:chgData name="Benjamin R Reeve" userId="S::brreeve@syr.edu::8d32d8d1-7d8c-4190-829f-7f886bd0565c" providerId="AD" clId="Web-{7B58BCB4-F8FB-4B62-9F4D-EFBB5B56FF5A}" dt="2022-06-16T00:28:43.459" v="112" actId="20577"/>
          <ac:spMkLst>
            <pc:docMk/>
            <pc:sldMk cId="1353901114" sldId="258"/>
            <ac:spMk id="10" creationId="{244ECEFB-A9EA-75FE-FDA3-60A9F1060CF2}"/>
          </ac:spMkLst>
        </pc:spChg>
        <pc:picChg chg="mod">
          <ac:chgData name="Benjamin R Reeve" userId="S::brreeve@syr.edu::8d32d8d1-7d8c-4190-829f-7f886bd0565c" providerId="AD" clId="Web-{7B58BCB4-F8FB-4B62-9F4D-EFBB5B56FF5A}" dt="2022-06-16T00:26:53.662" v="32" actId="1076"/>
          <ac:picMkLst>
            <pc:docMk/>
            <pc:sldMk cId="1353901114" sldId="258"/>
            <ac:picMk id="4" creationId="{90DC0576-85F4-D3A8-CF6F-7C46E3228C7A}"/>
          </ac:picMkLst>
        </pc:picChg>
        <pc:picChg chg="del">
          <ac:chgData name="Benjamin R Reeve" userId="S::brreeve@syr.edu::8d32d8d1-7d8c-4190-829f-7f886bd0565c" providerId="AD" clId="Web-{7B58BCB4-F8FB-4B62-9F4D-EFBB5B56FF5A}" dt="2022-06-16T00:26:37.927" v="29"/>
          <ac:picMkLst>
            <pc:docMk/>
            <pc:sldMk cId="1353901114" sldId="258"/>
            <ac:picMk id="5" creationId="{4045DF2B-419A-46B8-9B08-E4CF9D32147A}"/>
          </ac:picMkLst>
        </pc:picChg>
        <pc:picChg chg="add mod">
          <ac:chgData name="Benjamin R Reeve" userId="S::brreeve@syr.edu::8d32d8d1-7d8c-4190-829f-7f886bd0565c" providerId="AD" clId="Web-{7B58BCB4-F8FB-4B62-9F4D-EFBB5B56FF5A}" dt="2022-06-16T00:28:05.600" v="50" actId="1076"/>
          <ac:picMkLst>
            <pc:docMk/>
            <pc:sldMk cId="1353901114" sldId="258"/>
            <ac:picMk id="8" creationId="{30C10073-09AD-88B0-8615-1EEEABF06B64}"/>
          </ac:picMkLst>
        </pc:picChg>
      </pc:sldChg>
      <pc:sldChg chg="addSp delSp modSp">
        <pc:chgData name="Benjamin R Reeve" userId="S::brreeve@syr.edu::8d32d8d1-7d8c-4190-829f-7f886bd0565c" providerId="AD" clId="Web-{7B58BCB4-F8FB-4B62-9F4D-EFBB5B56FF5A}" dt="2022-06-16T00:27:56.006" v="47"/>
        <pc:sldMkLst>
          <pc:docMk/>
          <pc:sldMk cId="3592427919" sldId="263"/>
        </pc:sldMkLst>
        <pc:spChg chg="add mod">
          <ac:chgData name="Benjamin R Reeve" userId="S::brreeve@syr.edu::8d32d8d1-7d8c-4190-829f-7f886bd0565c" providerId="AD" clId="Web-{7B58BCB4-F8FB-4B62-9F4D-EFBB5B56FF5A}" dt="2022-06-16T00:27:56.006" v="47"/>
          <ac:spMkLst>
            <pc:docMk/>
            <pc:sldMk cId="3592427919" sldId="263"/>
            <ac:spMk id="3" creationId="{909B7F69-79B5-3347-5329-14602B9EACE5}"/>
          </ac:spMkLst>
        </pc:spChg>
        <pc:picChg chg="del">
          <ac:chgData name="Benjamin R Reeve" userId="S::brreeve@syr.edu::8d32d8d1-7d8c-4190-829f-7f886bd0565c" providerId="AD" clId="Web-{7B58BCB4-F8FB-4B62-9F4D-EFBB5B56FF5A}" dt="2022-06-16T00:27:56.006" v="47"/>
          <ac:picMkLst>
            <pc:docMk/>
            <pc:sldMk cId="3592427919" sldId="263"/>
            <ac:picMk id="4" creationId="{0683ACFF-C49E-272C-5A78-42B954558ADF}"/>
          </ac:picMkLst>
        </pc:picChg>
        <pc:picChg chg="del mod">
          <ac:chgData name="Benjamin R Reeve" userId="S::brreeve@syr.edu::8d32d8d1-7d8c-4190-829f-7f886bd0565c" providerId="AD" clId="Web-{7B58BCB4-F8FB-4B62-9F4D-EFBB5B56FF5A}" dt="2022-06-16T00:27:52.006" v="45"/>
          <ac:picMkLst>
            <pc:docMk/>
            <pc:sldMk cId="3592427919" sldId="263"/>
            <ac:picMk id="9" creationId="{95F097C4-EDCE-4964-3602-01ACB5743154}"/>
          </ac:picMkLst>
        </pc:picChg>
        <pc:picChg chg="del mod">
          <ac:chgData name="Benjamin R Reeve" userId="S::brreeve@syr.edu::8d32d8d1-7d8c-4190-829f-7f886bd0565c" providerId="AD" clId="Web-{7B58BCB4-F8FB-4B62-9F4D-EFBB5B56FF5A}" dt="2022-06-16T00:27:53.709" v="46"/>
          <ac:picMkLst>
            <pc:docMk/>
            <pc:sldMk cId="3592427919" sldId="263"/>
            <ac:picMk id="12" creationId="{3A22F776-6D62-05FA-92E5-190E7C92BB43}"/>
          </ac:picMkLst>
        </pc:picChg>
        <pc:picChg chg="del">
          <ac:chgData name="Benjamin R Reeve" userId="S::brreeve@syr.edu::8d32d8d1-7d8c-4190-829f-7f886bd0565c" providerId="AD" clId="Web-{7B58BCB4-F8FB-4B62-9F4D-EFBB5B56FF5A}" dt="2022-06-16T00:27:52.006" v="44"/>
          <ac:picMkLst>
            <pc:docMk/>
            <pc:sldMk cId="3592427919" sldId="263"/>
            <ac:picMk id="14" creationId="{0DCB86A3-EC37-35EF-23CC-E183DE99AED8}"/>
          </ac:picMkLst>
        </pc:picChg>
        <pc:picChg chg="del mod">
          <ac:chgData name="Benjamin R Reeve" userId="S::brreeve@syr.edu::8d32d8d1-7d8c-4190-829f-7f886bd0565c" providerId="AD" clId="Web-{7B58BCB4-F8FB-4B62-9F4D-EFBB5B56FF5A}" dt="2022-06-16T00:27:52.006" v="43"/>
          <ac:picMkLst>
            <pc:docMk/>
            <pc:sldMk cId="3592427919" sldId="263"/>
            <ac:picMk id="16" creationId="{AAB1057A-8A07-6C1B-DFED-68C7FADD3CAE}"/>
          </ac:picMkLst>
        </pc:picChg>
      </pc:sldChg>
    </pc:docChg>
  </pc:docChgLst>
  <pc:docChgLst>
    <pc:chgData name="Seshu Miriyala" userId="S::smiriyal@syr.edu::d6932b61-a860-42e7-a093-edad99e66fbf" providerId="AD" clId="Web-{F2709CAE-FB8F-4656-B780-835B6C5A6DF4}"/>
    <pc:docChg chg="modSld">
      <pc:chgData name="Seshu Miriyala" userId="S::smiriyal@syr.edu::d6932b61-a860-42e7-a093-edad99e66fbf" providerId="AD" clId="Web-{F2709CAE-FB8F-4656-B780-835B6C5A6DF4}" dt="2022-06-13T09:54:50.603" v="1"/>
      <pc:docMkLst>
        <pc:docMk/>
      </pc:docMkLst>
      <pc:sldChg chg="addSp delSp modSp mod setBg">
        <pc:chgData name="Seshu Miriyala" userId="S::smiriyal@syr.edu::d6932b61-a860-42e7-a093-edad99e66fbf" providerId="AD" clId="Web-{F2709CAE-FB8F-4656-B780-835B6C5A6DF4}" dt="2022-06-13T09:54:50.603" v="1"/>
        <pc:sldMkLst>
          <pc:docMk/>
          <pc:sldMk cId="947288401" sldId="264"/>
        </pc:sldMkLst>
        <pc:spChg chg="del">
          <ac:chgData name="Seshu Miriyala" userId="S::smiriyal@syr.edu::d6932b61-a860-42e7-a093-edad99e66fbf" providerId="AD" clId="Web-{F2709CAE-FB8F-4656-B780-835B6C5A6DF4}" dt="2022-06-13T09:54:50.603" v="1"/>
          <ac:spMkLst>
            <pc:docMk/>
            <pc:sldMk cId="947288401" sldId="264"/>
            <ac:spMk id="2" creationId="{D0A43BFD-934D-9BFD-A9FC-7E373C3BE969}"/>
          </ac:spMkLst>
        </pc:spChg>
        <pc:spChg chg="del">
          <ac:chgData name="Seshu Miriyala" userId="S::smiriyal@syr.edu::d6932b61-a860-42e7-a093-edad99e66fbf" providerId="AD" clId="Web-{F2709CAE-FB8F-4656-B780-835B6C5A6DF4}" dt="2022-06-13T09:54:40.853" v="0"/>
          <ac:spMkLst>
            <pc:docMk/>
            <pc:sldMk cId="947288401" sldId="264"/>
            <ac:spMk id="3" creationId="{E7A7D67B-8225-26C8-2435-79A6F97E2D38}"/>
          </ac:spMkLst>
        </pc:spChg>
        <pc:picChg chg="add mod ord">
          <ac:chgData name="Seshu Miriyala" userId="S::smiriyal@syr.edu::d6932b61-a860-42e7-a093-edad99e66fbf" providerId="AD" clId="Web-{F2709CAE-FB8F-4656-B780-835B6C5A6DF4}" dt="2022-06-13T09:54:50.603" v="1"/>
          <ac:picMkLst>
            <pc:docMk/>
            <pc:sldMk cId="947288401" sldId="264"/>
            <ac:picMk id="4" creationId="{61864BC9-E37E-F01B-0ADA-299F71827C8D}"/>
          </ac:picMkLst>
        </pc:picChg>
      </pc:sldChg>
    </pc:docChg>
  </pc:docChgLst>
  <pc:docChgLst>
    <pc:chgData name="Seshu Miriyala" userId="S::smiriyal@syr.edu::d6932b61-a860-42e7-a093-edad99e66fbf" providerId="AD" clId="Web-{ACFB9DC1-0B7F-4836-BF18-CFA1EC80CAD3}"/>
    <pc:docChg chg="modSld">
      <pc:chgData name="Seshu Miriyala" userId="S::smiriyal@syr.edu::d6932b61-a860-42e7-a093-edad99e66fbf" providerId="AD" clId="Web-{ACFB9DC1-0B7F-4836-BF18-CFA1EC80CAD3}" dt="2022-06-15T23:49:17.409" v="52" actId="20577"/>
      <pc:docMkLst>
        <pc:docMk/>
      </pc:docMkLst>
      <pc:sldChg chg="modSp">
        <pc:chgData name="Seshu Miriyala" userId="S::smiriyal@syr.edu::d6932b61-a860-42e7-a093-edad99e66fbf" providerId="AD" clId="Web-{ACFB9DC1-0B7F-4836-BF18-CFA1EC80CAD3}" dt="2022-06-15T23:49:17.409" v="52" actId="20577"/>
        <pc:sldMkLst>
          <pc:docMk/>
          <pc:sldMk cId="947288401" sldId="264"/>
        </pc:sldMkLst>
        <pc:spChg chg="mod">
          <ac:chgData name="Seshu Miriyala" userId="S::smiriyal@syr.edu::d6932b61-a860-42e7-a093-edad99e66fbf" providerId="AD" clId="Web-{ACFB9DC1-0B7F-4836-BF18-CFA1EC80CAD3}" dt="2022-06-15T23:49:17.409" v="52" actId="20577"/>
          <ac:spMkLst>
            <pc:docMk/>
            <pc:sldMk cId="947288401" sldId="264"/>
            <ac:spMk id="2" creationId="{EDCEB3F6-1D9E-4E87-37BB-610C3700E24D}"/>
          </ac:spMkLst>
        </pc:spChg>
      </pc:sldChg>
    </pc:docChg>
  </pc:docChgLst>
  <pc:docChgLst>
    <pc:chgData name="Michael Flynn" userId="S::mflynn09@syr.edu::15ecae03-2152-4fc0-826e-ecd5041adb9c" providerId="AD" clId="Web-{C18EFBCC-F2EF-4BE7-92C3-AB9779C94C7E}"/>
    <pc:docChg chg="modSld">
      <pc:chgData name="Michael Flynn" userId="S::mflynn09@syr.edu::15ecae03-2152-4fc0-826e-ecd5041adb9c" providerId="AD" clId="Web-{C18EFBCC-F2EF-4BE7-92C3-AB9779C94C7E}" dt="2022-06-06T23:31:14.601" v="54" actId="20577"/>
      <pc:docMkLst>
        <pc:docMk/>
      </pc:docMkLst>
      <pc:sldChg chg="modSp">
        <pc:chgData name="Michael Flynn" userId="S::mflynn09@syr.edu::15ecae03-2152-4fc0-826e-ecd5041adb9c" providerId="AD" clId="Web-{C18EFBCC-F2EF-4BE7-92C3-AB9779C94C7E}" dt="2022-06-06T23:31:14.601" v="54" actId="20577"/>
        <pc:sldMkLst>
          <pc:docMk/>
          <pc:sldMk cId="1962221779" sldId="260"/>
        </pc:sldMkLst>
        <pc:spChg chg="mod">
          <ac:chgData name="Michael Flynn" userId="S::mflynn09@syr.edu::15ecae03-2152-4fc0-826e-ecd5041adb9c" providerId="AD" clId="Web-{C18EFBCC-F2EF-4BE7-92C3-AB9779C94C7E}" dt="2022-06-06T23:31:14.601" v="54" actId="20577"/>
          <ac:spMkLst>
            <pc:docMk/>
            <pc:sldMk cId="1962221779" sldId="260"/>
            <ac:spMk id="3" creationId="{CD186E95-8C87-AF1F-699E-93ABF9A1AA39}"/>
          </ac:spMkLst>
        </pc:spChg>
      </pc:sldChg>
      <pc:sldChg chg="modSp">
        <pc:chgData name="Michael Flynn" userId="S::mflynn09@syr.edu::15ecae03-2152-4fc0-826e-ecd5041adb9c" providerId="AD" clId="Web-{C18EFBCC-F2EF-4BE7-92C3-AB9779C94C7E}" dt="2022-06-06T23:18:04.375" v="41" actId="20577"/>
        <pc:sldMkLst>
          <pc:docMk/>
          <pc:sldMk cId="2324002012" sldId="261"/>
        </pc:sldMkLst>
        <pc:spChg chg="mod">
          <ac:chgData name="Michael Flynn" userId="S::mflynn09@syr.edu::15ecae03-2152-4fc0-826e-ecd5041adb9c" providerId="AD" clId="Web-{C18EFBCC-F2EF-4BE7-92C3-AB9779C94C7E}" dt="2022-06-06T23:18:04.375" v="41" actId="20577"/>
          <ac:spMkLst>
            <pc:docMk/>
            <pc:sldMk cId="2324002012" sldId="261"/>
            <ac:spMk id="2" creationId="{2FF49D60-8F3D-D128-DE5A-C6129FC38945}"/>
          </ac:spMkLst>
        </pc:spChg>
      </pc:sldChg>
    </pc:docChg>
  </pc:docChgLst>
  <pc:docChgLst>
    <pc:chgData name="Mohamad Nayal" userId="S::mnayal@syr.edu::06016a36-48a8-4363-b369-f8185ed03ed0" providerId="AD" clId="Web-{9F162AFD-31E2-40E9-8F98-4945104743CA}"/>
    <pc:docChg chg="modSld">
      <pc:chgData name="Mohamad Nayal" userId="S::mnayal@syr.edu::06016a36-48a8-4363-b369-f8185ed03ed0" providerId="AD" clId="Web-{9F162AFD-31E2-40E9-8F98-4945104743CA}" dt="2022-06-15T00:04:18.352" v="16" actId="14100"/>
      <pc:docMkLst>
        <pc:docMk/>
      </pc:docMkLst>
      <pc:sldChg chg="addSp modSp">
        <pc:chgData name="Mohamad Nayal" userId="S::mnayal@syr.edu::06016a36-48a8-4363-b369-f8185ed03ed0" providerId="AD" clId="Web-{9F162AFD-31E2-40E9-8F98-4945104743CA}" dt="2022-06-15T00:04:18.352" v="16" actId="14100"/>
        <pc:sldMkLst>
          <pc:docMk/>
          <pc:sldMk cId="2676513715" sldId="265"/>
        </pc:sldMkLst>
        <pc:picChg chg="add mod">
          <ac:chgData name="Mohamad Nayal" userId="S::mnayal@syr.edu::06016a36-48a8-4363-b369-f8185ed03ed0" providerId="AD" clId="Web-{9F162AFD-31E2-40E9-8F98-4945104743CA}" dt="2022-06-15T00:04:18.352" v="16" actId="14100"/>
          <ac:picMkLst>
            <pc:docMk/>
            <pc:sldMk cId="2676513715" sldId="265"/>
            <ac:picMk id="3" creationId="{FB5498F9-942D-9377-86DD-6E4017C99A30}"/>
          </ac:picMkLst>
        </pc:picChg>
        <pc:picChg chg="add mod">
          <ac:chgData name="Mohamad Nayal" userId="S::mnayal@syr.edu::06016a36-48a8-4363-b369-f8185ed03ed0" providerId="AD" clId="Web-{9F162AFD-31E2-40E9-8F98-4945104743CA}" dt="2022-06-15T00:03:43.147" v="11" actId="1076"/>
          <ac:picMkLst>
            <pc:docMk/>
            <pc:sldMk cId="2676513715" sldId="265"/>
            <ac:picMk id="4" creationId="{78087724-21D6-1192-89A2-0A48AF1F1660}"/>
          </ac:picMkLst>
        </pc:picChg>
        <pc:picChg chg="mod">
          <ac:chgData name="Mohamad Nayal" userId="S::mnayal@syr.edu::06016a36-48a8-4363-b369-f8185ed03ed0" providerId="AD" clId="Web-{9F162AFD-31E2-40E9-8F98-4945104743CA}" dt="2022-06-15T00:02:06.893" v="4" actId="14100"/>
          <ac:picMkLst>
            <pc:docMk/>
            <pc:sldMk cId="2676513715" sldId="265"/>
            <ac:picMk id="7" creationId="{10F84555-2918-33AE-3349-222AFF8335EA}"/>
          </ac:picMkLst>
        </pc:picChg>
        <pc:picChg chg="mod">
          <ac:chgData name="Mohamad Nayal" userId="S::mnayal@syr.edu::06016a36-48a8-4363-b369-f8185ed03ed0" providerId="AD" clId="Web-{9F162AFD-31E2-40E9-8F98-4945104743CA}" dt="2022-06-15T00:03:56.054" v="13" actId="14100"/>
          <ac:picMkLst>
            <pc:docMk/>
            <pc:sldMk cId="2676513715" sldId="265"/>
            <ac:picMk id="9" creationId="{9747AC0A-E38B-DB93-1D63-F003203447DB}"/>
          </ac:picMkLst>
        </pc:picChg>
        <pc:picChg chg="mod">
          <ac:chgData name="Mohamad Nayal" userId="S::mnayal@syr.edu::06016a36-48a8-4363-b369-f8185ed03ed0" providerId="AD" clId="Web-{9F162AFD-31E2-40E9-8F98-4945104743CA}" dt="2022-06-15T00:02:13.393" v="5" actId="1076"/>
          <ac:picMkLst>
            <pc:docMk/>
            <pc:sldMk cId="2676513715" sldId="265"/>
            <ac:picMk id="10" creationId="{E7DE9281-C8AB-8977-D661-94E1F3ECB588}"/>
          </ac:picMkLst>
        </pc:picChg>
      </pc:sldChg>
    </pc:docChg>
  </pc:docChgLst>
  <pc:docChgLst>
    <pc:chgData name="Michael Flynn" userId="S::mflynn09@syr.edu::15ecae03-2152-4fc0-826e-ecd5041adb9c" providerId="AD" clId="Web-{3A957D42-B348-4DB7-87D3-68E8980DA463}"/>
    <pc:docChg chg="modSld">
      <pc:chgData name="Michael Flynn" userId="S::mflynn09@syr.edu::15ecae03-2152-4fc0-826e-ecd5041adb9c" providerId="AD" clId="Web-{3A957D42-B348-4DB7-87D3-68E8980DA463}" dt="2022-06-12T23:28:15.103" v="30" actId="20577"/>
      <pc:docMkLst>
        <pc:docMk/>
      </pc:docMkLst>
      <pc:sldChg chg="modSp">
        <pc:chgData name="Michael Flynn" userId="S::mflynn09@syr.edu::15ecae03-2152-4fc0-826e-ecd5041adb9c" providerId="AD" clId="Web-{3A957D42-B348-4DB7-87D3-68E8980DA463}" dt="2022-06-12T23:28:15.103" v="30" actId="20577"/>
        <pc:sldMkLst>
          <pc:docMk/>
          <pc:sldMk cId="1962221779" sldId="260"/>
        </pc:sldMkLst>
        <pc:spChg chg="mod">
          <ac:chgData name="Michael Flynn" userId="S::mflynn09@syr.edu::15ecae03-2152-4fc0-826e-ecd5041adb9c" providerId="AD" clId="Web-{3A957D42-B348-4DB7-87D3-68E8980DA463}" dt="2022-06-12T23:28:15.103" v="30" actId="20577"/>
          <ac:spMkLst>
            <pc:docMk/>
            <pc:sldMk cId="1962221779" sldId="260"/>
            <ac:spMk id="3" creationId="{CD186E95-8C87-AF1F-699E-93ABF9A1AA39}"/>
          </ac:spMkLst>
        </pc:spChg>
      </pc:sldChg>
    </pc:docChg>
  </pc:docChgLst>
  <pc:docChgLst>
    <pc:chgData name="Mohamad Nayal" userId="S::mnayal@syr.edu::06016a36-48a8-4363-b369-f8185ed03ed0" providerId="AD" clId="Web-{06B8DF64-0898-48B7-BAD1-DF2864401321}"/>
    <pc:docChg chg="modSld">
      <pc:chgData name="Mohamad Nayal" userId="S::mnayal@syr.edu::06016a36-48a8-4363-b369-f8185ed03ed0" providerId="AD" clId="Web-{06B8DF64-0898-48B7-BAD1-DF2864401321}" dt="2022-06-12T23:25:56.184" v="0" actId="1076"/>
      <pc:docMkLst>
        <pc:docMk/>
      </pc:docMkLst>
      <pc:sldChg chg="modSp">
        <pc:chgData name="Mohamad Nayal" userId="S::mnayal@syr.edu::06016a36-48a8-4363-b369-f8185ed03ed0" providerId="AD" clId="Web-{06B8DF64-0898-48B7-BAD1-DF2864401321}" dt="2022-06-12T23:25:56.184" v="0" actId="1076"/>
        <pc:sldMkLst>
          <pc:docMk/>
          <pc:sldMk cId="1353901114" sldId="258"/>
        </pc:sldMkLst>
        <pc:picChg chg="mod">
          <ac:chgData name="Mohamad Nayal" userId="S::mnayal@syr.edu::06016a36-48a8-4363-b369-f8185ed03ed0" providerId="AD" clId="Web-{06B8DF64-0898-48B7-BAD1-DF2864401321}" dt="2022-06-12T23:25:56.184" v="0" actId="1076"/>
          <ac:picMkLst>
            <pc:docMk/>
            <pc:sldMk cId="1353901114" sldId="258"/>
            <ac:picMk id="9" creationId="{B022B086-298D-3AC1-3BD2-E85F20A46629}"/>
          </ac:picMkLst>
        </pc:picChg>
      </pc:sldChg>
    </pc:docChg>
  </pc:docChgLst>
  <pc:docChgLst>
    <pc:chgData name="Michael Flynn" userId="S::mflynn09@syr.edu::15ecae03-2152-4fc0-826e-ecd5041adb9c" providerId="AD" clId="Web-{C2CC5A45-A92E-4195-A1F9-EDB58565859C}"/>
    <pc:docChg chg="modSld">
      <pc:chgData name="Michael Flynn" userId="S::mflynn09@syr.edu::15ecae03-2152-4fc0-826e-ecd5041adb9c" providerId="AD" clId="Web-{C2CC5A45-A92E-4195-A1F9-EDB58565859C}" dt="2022-06-14T23:04:17.168" v="18"/>
      <pc:docMkLst>
        <pc:docMk/>
      </pc:docMkLst>
      <pc:sldChg chg="modNotes">
        <pc:chgData name="Michael Flynn" userId="S::mflynn09@syr.edu::15ecae03-2152-4fc0-826e-ecd5041adb9c" providerId="AD" clId="Web-{C2CC5A45-A92E-4195-A1F9-EDB58565859C}" dt="2022-06-14T23:04:17.168" v="18"/>
        <pc:sldMkLst>
          <pc:docMk/>
          <pc:sldMk cId="3592427919" sldId="263"/>
        </pc:sldMkLst>
      </pc:sldChg>
    </pc:docChg>
  </pc:docChgLst>
  <pc:docChgLst>
    <pc:chgData name="Michael Flynn" userId="S::mflynn09@syr.edu::15ecae03-2152-4fc0-826e-ecd5041adb9c" providerId="AD" clId="Web-{2465BB17-5160-49BE-BD69-E9F18D6208F5}"/>
    <pc:docChg chg="modSld">
      <pc:chgData name="Michael Flynn" userId="S::mflynn09@syr.edu::15ecae03-2152-4fc0-826e-ecd5041adb9c" providerId="AD" clId="Web-{2465BB17-5160-49BE-BD69-E9F18D6208F5}" dt="2022-06-16T00:47:53.007" v="3" actId="20577"/>
      <pc:docMkLst>
        <pc:docMk/>
      </pc:docMkLst>
      <pc:sldChg chg="modSp">
        <pc:chgData name="Michael Flynn" userId="S::mflynn09@syr.edu::15ecae03-2152-4fc0-826e-ecd5041adb9c" providerId="AD" clId="Web-{2465BB17-5160-49BE-BD69-E9F18D6208F5}" dt="2022-06-16T00:47:53.007" v="3" actId="20577"/>
        <pc:sldMkLst>
          <pc:docMk/>
          <pc:sldMk cId="1962221779" sldId="260"/>
        </pc:sldMkLst>
        <pc:spChg chg="mod">
          <ac:chgData name="Michael Flynn" userId="S::mflynn09@syr.edu::15ecae03-2152-4fc0-826e-ecd5041adb9c" providerId="AD" clId="Web-{2465BB17-5160-49BE-BD69-E9F18D6208F5}" dt="2022-06-16T00:47:53.007" v="3" actId="20577"/>
          <ac:spMkLst>
            <pc:docMk/>
            <pc:sldMk cId="1962221779" sldId="260"/>
            <ac:spMk id="3" creationId="{CD186E95-8C87-AF1F-699E-93ABF9A1AA39}"/>
          </ac:spMkLst>
        </pc:spChg>
      </pc:sldChg>
    </pc:docChg>
  </pc:docChgLst>
  <pc:docChgLst>
    <pc:chgData name="Michael Flynn" userId="S::mflynn09@syr.edu::15ecae03-2152-4fc0-826e-ecd5041adb9c" providerId="AD" clId="Web-{EF545098-7324-4FA7-855D-BFF18CD6B6C1}"/>
    <pc:docChg chg="modSld">
      <pc:chgData name="Michael Flynn" userId="S::mflynn09@syr.edu::15ecae03-2152-4fc0-826e-ecd5041adb9c" providerId="AD" clId="Web-{EF545098-7324-4FA7-855D-BFF18CD6B6C1}" dt="2022-06-14T23:51:20.333" v="9" actId="20577"/>
      <pc:docMkLst>
        <pc:docMk/>
      </pc:docMkLst>
      <pc:sldChg chg="addSp delSp modSp">
        <pc:chgData name="Michael Flynn" userId="S::mflynn09@syr.edu::15ecae03-2152-4fc0-826e-ecd5041adb9c" providerId="AD" clId="Web-{EF545098-7324-4FA7-855D-BFF18CD6B6C1}" dt="2022-06-14T23:37:47.564" v="5"/>
        <pc:sldMkLst>
          <pc:docMk/>
          <pc:sldMk cId="1962221779" sldId="260"/>
        </pc:sldMkLst>
        <pc:picChg chg="add del mod">
          <ac:chgData name="Michael Flynn" userId="S::mflynn09@syr.edu::15ecae03-2152-4fc0-826e-ecd5041adb9c" providerId="AD" clId="Web-{EF545098-7324-4FA7-855D-BFF18CD6B6C1}" dt="2022-06-14T23:37:47.564" v="5"/>
          <ac:picMkLst>
            <pc:docMk/>
            <pc:sldMk cId="1962221779" sldId="260"/>
            <ac:picMk id="4" creationId="{E32CF819-AB46-0269-F9D7-71BE8F0D4374}"/>
          </ac:picMkLst>
        </pc:picChg>
      </pc:sldChg>
      <pc:sldChg chg="modSp">
        <pc:chgData name="Michael Flynn" userId="S::mflynn09@syr.edu::15ecae03-2152-4fc0-826e-ecd5041adb9c" providerId="AD" clId="Web-{EF545098-7324-4FA7-855D-BFF18CD6B6C1}" dt="2022-06-14T23:51:20.333" v="9" actId="20577"/>
        <pc:sldMkLst>
          <pc:docMk/>
          <pc:sldMk cId="2676513715" sldId="265"/>
        </pc:sldMkLst>
        <pc:spChg chg="mod">
          <ac:chgData name="Michael Flynn" userId="S::mflynn09@syr.edu::15ecae03-2152-4fc0-826e-ecd5041adb9c" providerId="AD" clId="Web-{EF545098-7324-4FA7-855D-BFF18CD6B6C1}" dt="2022-06-14T23:51:20.333" v="9" actId="20577"/>
          <ac:spMkLst>
            <pc:docMk/>
            <pc:sldMk cId="2676513715" sldId="265"/>
            <ac:spMk id="2" creationId="{B2B5D873-8A4E-83DD-E5AF-BBC2E09891DB}"/>
          </ac:spMkLst>
        </pc:spChg>
      </pc:sldChg>
    </pc:docChg>
  </pc:docChgLst>
  <pc:docChgLst>
    <pc:chgData name="Benjamin R Reeve" userId="S::brreeve@syr.edu::8d32d8d1-7d8c-4190-829f-7f886bd0565c" providerId="AD" clId="Web-{03991414-0AB4-495F-9A20-C0E67F5E7DE8}"/>
    <pc:docChg chg="addSld modSld">
      <pc:chgData name="Benjamin R Reeve" userId="S::brreeve@syr.edu::8d32d8d1-7d8c-4190-829f-7f886bd0565c" providerId="AD" clId="Web-{03991414-0AB4-495F-9A20-C0E67F5E7DE8}" dt="2022-06-06T23:16:00.604" v="200" actId="20577"/>
      <pc:docMkLst>
        <pc:docMk/>
      </pc:docMkLst>
      <pc:sldChg chg="modSp">
        <pc:chgData name="Benjamin R Reeve" userId="S::brreeve@syr.edu::8d32d8d1-7d8c-4190-829f-7f886bd0565c" providerId="AD" clId="Web-{03991414-0AB4-495F-9A20-C0E67F5E7DE8}" dt="2022-06-06T23:06:21.365" v="18" actId="20577"/>
        <pc:sldMkLst>
          <pc:docMk/>
          <pc:sldMk cId="3448683860" sldId="256"/>
        </pc:sldMkLst>
        <pc:spChg chg="mod">
          <ac:chgData name="Benjamin R Reeve" userId="S::brreeve@syr.edu::8d32d8d1-7d8c-4190-829f-7f886bd0565c" providerId="AD" clId="Web-{03991414-0AB4-495F-9A20-C0E67F5E7DE8}" dt="2022-06-06T23:06:21.365" v="18" actId="20577"/>
          <ac:spMkLst>
            <pc:docMk/>
            <pc:sldMk cId="3448683860" sldId="256"/>
            <ac:spMk id="2" creationId="{82CAF513-8131-856C-3254-97ADD2F7EA2B}"/>
          </ac:spMkLst>
        </pc:spChg>
      </pc:sldChg>
      <pc:sldChg chg="modSp">
        <pc:chgData name="Benjamin R Reeve" userId="S::brreeve@syr.edu::8d32d8d1-7d8c-4190-829f-7f886bd0565c" providerId="AD" clId="Web-{03991414-0AB4-495F-9A20-C0E67F5E7DE8}" dt="2022-06-06T23:16:00.604" v="200" actId="20577"/>
        <pc:sldMkLst>
          <pc:docMk/>
          <pc:sldMk cId="1353901114" sldId="258"/>
        </pc:sldMkLst>
        <pc:spChg chg="mod">
          <ac:chgData name="Benjamin R Reeve" userId="S::brreeve@syr.edu::8d32d8d1-7d8c-4190-829f-7f886bd0565c" providerId="AD" clId="Web-{03991414-0AB4-495F-9A20-C0E67F5E7DE8}" dt="2022-06-06T23:07:27.459" v="31" actId="20577"/>
          <ac:spMkLst>
            <pc:docMk/>
            <pc:sldMk cId="1353901114" sldId="258"/>
            <ac:spMk id="2" creationId="{3DB10431-03CD-6FBD-41BE-50676DEB8B25}"/>
          </ac:spMkLst>
        </pc:spChg>
        <pc:spChg chg="mod">
          <ac:chgData name="Benjamin R Reeve" userId="S::brreeve@syr.edu::8d32d8d1-7d8c-4190-829f-7f886bd0565c" providerId="AD" clId="Web-{03991414-0AB4-495F-9A20-C0E67F5E7DE8}" dt="2022-06-06T23:16:00.604" v="200" actId="20577"/>
          <ac:spMkLst>
            <pc:docMk/>
            <pc:sldMk cId="1353901114" sldId="258"/>
            <ac:spMk id="3" creationId="{B310A1D8-D2D6-5524-59A5-8895E26DC250}"/>
          </ac:spMkLst>
        </pc:spChg>
      </pc:sldChg>
      <pc:sldChg chg="modSp">
        <pc:chgData name="Benjamin R Reeve" userId="S::brreeve@syr.edu::8d32d8d1-7d8c-4190-829f-7f886bd0565c" providerId="AD" clId="Web-{03991414-0AB4-495F-9A20-C0E67F5E7DE8}" dt="2022-06-06T23:08:58.960" v="115" actId="20577"/>
        <pc:sldMkLst>
          <pc:docMk/>
          <pc:sldMk cId="1060090877" sldId="259"/>
        </pc:sldMkLst>
        <pc:spChg chg="mod">
          <ac:chgData name="Benjamin R Reeve" userId="S::brreeve@syr.edu::8d32d8d1-7d8c-4190-829f-7f886bd0565c" providerId="AD" clId="Web-{03991414-0AB4-495F-9A20-C0E67F5E7DE8}" dt="2022-06-06T23:08:34.303" v="90" actId="20577"/>
          <ac:spMkLst>
            <pc:docMk/>
            <pc:sldMk cId="1060090877" sldId="259"/>
            <ac:spMk id="2" creationId="{0886FAF9-9815-747C-36EF-CCB49585394A}"/>
          </ac:spMkLst>
        </pc:spChg>
        <pc:spChg chg="mod">
          <ac:chgData name="Benjamin R Reeve" userId="S::brreeve@syr.edu::8d32d8d1-7d8c-4190-829f-7f886bd0565c" providerId="AD" clId="Web-{03991414-0AB4-495F-9A20-C0E67F5E7DE8}" dt="2022-06-06T23:08:58.960" v="115" actId="20577"/>
          <ac:spMkLst>
            <pc:docMk/>
            <pc:sldMk cId="1060090877" sldId="259"/>
            <ac:spMk id="3" creationId="{9C672B55-E709-2980-9C00-59230CF46708}"/>
          </ac:spMkLst>
        </pc:spChg>
      </pc:sldChg>
      <pc:sldChg chg="modSp">
        <pc:chgData name="Benjamin R Reeve" userId="S::brreeve@syr.edu::8d32d8d1-7d8c-4190-829f-7f886bd0565c" providerId="AD" clId="Web-{03991414-0AB4-495F-9A20-C0E67F5E7DE8}" dt="2022-06-06T23:08:38.929" v="98" actId="20577"/>
        <pc:sldMkLst>
          <pc:docMk/>
          <pc:sldMk cId="1962221779" sldId="260"/>
        </pc:sldMkLst>
        <pc:spChg chg="mod">
          <ac:chgData name="Benjamin R Reeve" userId="S::brreeve@syr.edu::8d32d8d1-7d8c-4190-829f-7f886bd0565c" providerId="AD" clId="Web-{03991414-0AB4-495F-9A20-C0E67F5E7DE8}" dt="2022-06-06T23:08:38.929" v="98" actId="20577"/>
          <ac:spMkLst>
            <pc:docMk/>
            <pc:sldMk cId="1962221779" sldId="260"/>
            <ac:spMk id="2" creationId="{546B2F40-5FC9-AF04-7C8D-9477284A3667}"/>
          </ac:spMkLst>
        </pc:spChg>
      </pc:sldChg>
      <pc:sldChg chg="modSp">
        <pc:chgData name="Benjamin R Reeve" userId="S::brreeve@syr.edu::8d32d8d1-7d8c-4190-829f-7f886bd0565c" providerId="AD" clId="Web-{03991414-0AB4-495F-9A20-C0E67F5E7DE8}" dt="2022-06-06T23:08:23.163" v="74" actId="20577"/>
        <pc:sldMkLst>
          <pc:docMk/>
          <pc:sldMk cId="3679069069" sldId="262"/>
        </pc:sldMkLst>
        <pc:spChg chg="mod">
          <ac:chgData name="Benjamin R Reeve" userId="S::brreeve@syr.edu::8d32d8d1-7d8c-4190-829f-7f886bd0565c" providerId="AD" clId="Web-{03991414-0AB4-495F-9A20-C0E67F5E7DE8}" dt="2022-06-06T23:08:23.163" v="74" actId="20577"/>
          <ac:spMkLst>
            <pc:docMk/>
            <pc:sldMk cId="3679069069" sldId="262"/>
            <ac:spMk id="2" creationId="{C2B5B631-99A7-C8EB-5E99-FD94017A1831}"/>
          </ac:spMkLst>
        </pc:spChg>
      </pc:sldChg>
      <pc:sldChg chg="modSp add replId">
        <pc:chgData name="Benjamin R Reeve" userId="S::brreeve@syr.edu::8d32d8d1-7d8c-4190-829f-7f886bd0565c" providerId="AD" clId="Web-{03991414-0AB4-495F-9A20-C0E67F5E7DE8}" dt="2022-06-06T23:10:37.179" v="149" actId="20577"/>
        <pc:sldMkLst>
          <pc:docMk/>
          <pc:sldMk cId="3592427919" sldId="263"/>
        </pc:sldMkLst>
        <pc:spChg chg="mod">
          <ac:chgData name="Benjamin R Reeve" userId="S::brreeve@syr.edu::8d32d8d1-7d8c-4190-829f-7f886bd0565c" providerId="AD" clId="Web-{03991414-0AB4-495F-9A20-C0E67F5E7DE8}" dt="2022-06-06T23:10:28.461" v="129" actId="20577"/>
          <ac:spMkLst>
            <pc:docMk/>
            <pc:sldMk cId="3592427919" sldId="263"/>
            <ac:spMk id="2" creationId="{3DB10431-03CD-6FBD-41BE-50676DEB8B25}"/>
          </ac:spMkLst>
        </pc:spChg>
        <pc:spChg chg="mod">
          <ac:chgData name="Benjamin R Reeve" userId="S::brreeve@syr.edu::8d32d8d1-7d8c-4190-829f-7f886bd0565c" providerId="AD" clId="Web-{03991414-0AB4-495F-9A20-C0E67F5E7DE8}" dt="2022-06-06T23:10:37.179" v="149" actId="20577"/>
          <ac:spMkLst>
            <pc:docMk/>
            <pc:sldMk cId="3592427919" sldId="263"/>
            <ac:spMk id="3" creationId="{B310A1D8-D2D6-5524-59A5-8895E26DC250}"/>
          </ac:spMkLst>
        </pc:spChg>
      </pc:sldChg>
      <pc:sldChg chg="new">
        <pc:chgData name="Benjamin R Reeve" userId="S::brreeve@syr.edu::8d32d8d1-7d8c-4190-829f-7f886bd0565c" providerId="AD" clId="Web-{03991414-0AB4-495F-9A20-C0E67F5E7DE8}" dt="2022-06-06T23:15:24.291" v="159"/>
        <pc:sldMkLst>
          <pc:docMk/>
          <pc:sldMk cId="947288401" sldId="264"/>
        </pc:sldMkLst>
      </pc:sldChg>
    </pc:docChg>
  </pc:docChgLst>
  <pc:docChgLst>
    <pc:chgData name="Mohamad Nayal" userId="S::mnayal@syr.edu::06016a36-48a8-4363-b369-f8185ed03ed0" providerId="AD" clId="Web-{FBD73E2C-9D9E-4E3D-8A0C-03282B91EF95}"/>
    <pc:docChg chg="modSld">
      <pc:chgData name="Mohamad Nayal" userId="S::mnayal@syr.edu::06016a36-48a8-4363-b369-f8185ed03ed0" providerId="AD" clId="Web-{FBD73E2C-9D9E-4E3D-8A0C-03282B91EF95}" dt="2022-06-15T23:49:24.061" v="6" actId="1076"/>
      <pc:docMkLst>
        <pc:docMk/>
      </pc:docMkLst>
      <pc:sldChg chg="addSp delSp modSp">
        <pc:chgData name="Mohamad Nayal" userId="S::mnayal@syr.edu::06016a36-48a8-4363-b369-f8185ed03ed0" providerId="AD" clId="Web-{FBD73E2C-9D9E-4E3D-8A0C-03282B91EF95}" dt="2022-06-15T23:49:24.061" v="6" actId="1076"/>
        <pc:sldMkLst>
          <pc:docMk/>
          <pc:sldMk cId="50569862" sldId="266"/>
        </pc:sldMkLst>
        <pc:picChg chg="add mod">
          <ac:chgData name="Mohamad Nayal" userId="S::mnayal@syr.edu::06016a36-48a8-4363-b369-f8185ed03ed0" providerId="AD" clId="Web-{FBD73E2C-9D9E-4E3D-8A0C-03282B91EF95}" dt="2022-06-15T23:49:24.061" v="6" actId="1076"/>
          <ac:picMkLst>
            <pc:docMk/>
            <pc:sldMk cId="50569862" sldId="266"/>
            <ac:picMk id="4" creationId="{B9474B1E-67ED-AA30-5EF9-1C964514192A}"/>
          </ac:picMkLst>
        </pc:picChg>
        <pc:picChg chg="del">
          <ac:chgData name="Mohamad Nayal" userId="S::mnayal@syr.edu::06016a36-48a8-4363-b369-f8185ed03ed0" providerId="AD" clId="Web-{FBD73E2C-9D9E-4E3D-8A0C-03282B91EF95}" dt="2022-06-15T23:49:10.076" v="0"/>
          <ac:picMkLst>
            <pc:docMk/>
            <pc:sldMk cId="50569862" sldId="266"/>
            <ac:picMk id="5" creationId="{869F5CDF-711D-EE08-DB16-B5E23E219E46}"/>
          </ac:picMkLst>
        </pc:picChg>
      </pc:sldChg>
    </pc:docChg>
  </pc:docChgLst>
  <pc:docChgLst>
    <pc:chgData name="Seshu Miriyala" userId="S::smiriyal@syr.edu::d6932b61-a860-42e7-a093-edad99e66fbf" providerId="AD" clId="Web-{D2507517-C76B-40BF-A39D-DFF281E0942F}"/>
    <pc:docChg chg="modSld">
      <pc:chgData name="Seshu Miriyala" userId="S::smiriyal@syr.edu::d6932b61-a860-42e7-a093-edad99e66fbf" providerId="AD" clId="Web-{D2507517-C76B-40BF-A39D-DFF281E0942F}" dt="2022-06-15T04:24:52.567" v="21"/>
      <pc:docMkLst>
        <pc:docMk/>
      </pc:docMkLst>
      <pc:sldChg chg="addSp delSp modSp">
        <pc:chgData name="Seshu Miriyala" userId="S::smiriyal@syr.edu::d6932b61-a860-42e7-a093-edad99e66fbf" providerId="AD" clId="Web-{D2507517-C76B-40BF-A39D-DFF281E0942F}" dt="2022-06-15T04:24:52.567" v="21"/>
        <pc:sldMkLst>
          <pc:docMk/>
          <pc:sldMk cId="947288401" sldId="264"/>
        </pc:sldMkLst>
        <pc:spChg chg="add del mod">
          <ac:chgData name="Seshu Miriyala" userId="S::smiriyal@syr.edu::d6932b61-a860-42e7-a093-edad99e66fbf" providerId="AD" clId="Web-{D2507517-C76B-40BF-A39D-DFF281E0942F}" dt="2022-06-15T04:23:17.801" v="1"/>
          <ac:spMkLst>
            <pc:docMk/>
            <pc:sldMk cId="947288401" sldId="264"/>
            <ac:spMk id="5" creationId="{5AD061AA-A85B-67DC-423F-D6963CB1311D}"/>
          </ac:spMkLst>
        </pc:spChg>
        <pc:spChg chg="add del mod ord">
          <ac:chgData name="Seshu Miriyala" userId="S::smiriyal@syr.edu::d6932b61-a860-42e7-a093-edad99e66fbf" providerId="AD" clId="Web-{D2507517-C76B-40BF-A39D-DFF281E0942F}" dt="2022-06-15T04:24:34.207" v="19"/>
          <ac:spMkLst>
            <pc:docMk/>
            <pc:sldMk cId="947288401" sldId="264"/>
            <ac:spMk id="10" creationId="{E24DB78D-D1E2-1656-08DC-4C6A82F80ABF}"/>
          </ac:spMkLst>
        </pc:spChg>
        <pc:spChg chg="add del">
          <ac:chgData name="Seshu Miriyala" userId="S::smiriyal@syr.edu::d6932b61-a860-42e7-a093-edad99e66fbf" providerId="AD" clId="Web-{D2507517-C76B-40BF-A39D-DFF281E0942F}" dt="2022-06-15T04:23:39.457" v="3"/>
          <ac:spMkLst>
            <pc:docMk/>
            <pc:sldMk cId="947288401" sldId="264"/>
            <ac:spMk id="11" creationId="{75C1B30C-9CF2-4A94-98DE-78EB3E31AA1E}"/>
          </ac:spMkLst>
        </pc:spChg>
        <pc:spChg chg="add del">
          <ac:chgData name="Seshu Miriyala" userId="S::smiriyal@syr.edu::d6932b61-a860-42e7-a093-edad99e66fbf" providerId="AD" clId="Web-{D2507517-C76B-40BF-A39D-DFF281E0942F}" dt="2022-06-15T04:24:31.410" v="17"/>
          <ac:spMkLst>
            <pc:docMk/>
            <pc:sldMk cId="947288401" sldId="264"/>
            <ac:spMk id="12" creationId="{9E661D03-4DD4-45E7-A047-ED722E826D59}"/>
          </ac:spMkLst>
        </pc:spChg>
        <pc:spChg chg="add del">
          <ac:chgData name="Seshu Miriyala" userId="S::smiriyal@syr.edu::d6932b61-a860-42e7-a093-edad99e66fbf" providerId="AD" clId="Web-{D2507517-C76B-40BF-A39D-DFF281E0942F}" dt="2022-06-15T04:23:39.457" v="3"/>
          <ac:spMkLst>
            <pc:docMk/>
            <pc:sldMk cId="947288401" sldId="264"/>
            <ac:spMk id="13" creationId="{62A78910-3783-4F13-AB69-E0AE41E316CF}"/>
          </ac:spMkLst>
        </pc:spChg>
        <pc:spChg chg="add del">
          <ac:chgData name="Seshu Miriyala" userId="S::smiriyal@syr.edu::d6932b61-a860-42e7-a093-edad99e66fbf" providerId="AD" clId="Web-{D2507517-C76B-40BF-A39D-DFF281E0942F}" dt="2022-06-15T04:23:39.457" v="3"/>
          <ac:spMkLst>
            <pc:docMk/>
            <pc:sldMk cId="947288401" sldId="264"/>
            <ac:spMk id="15" creationId="{A2BC4FA5-B0FE-4EFB-8490-3F736533CCB1}"/>
          </ac:spMkLst>
        </pc:spChg>
        <pc:spChg chg="add del">
          <ac:chgData name="Seshu Miriyala" userId="S::smiriyal@syr.edu::d6932b61-a860-42e7-a093-edad99e66fbf" providerId="AD" clId="Web-{D2507517-C76B-40BF-A39D-DFF281E0942F}" dt="2022-06-15T04:23:39.457" v="3"/>
          <ac:spMkLst>
            <pc:docMk/>
            <pc:sldMk cId="947288401" sldId="264"/>
            <ac:spMk id="17" creationId="{A4308965-434A-4011-8316-8ABEFFED04CD}"/>
          </ac:spMkLst>
        </pc:spChg>
        <pc:spChg chg="add del">
          <ac:chgData name="Seshu Miriyala" userId="S::smiriyal@syr.edu::d6932b61-a860-42e7-a093-edad99e66fbf" providerId="AD" clId="Web-{D2507517-C76B-40BF-A39D-DFF281E0942F}" dt="2022-06-15T04:23:39.457" v="3"/>
          <ac:spMkLst>
            <pc:docMk/>
            <pc:sldMk cId="947288401" sldId="264"/>
            <ac:spMk id="19" creationId="{1C910B0D-8E24-46E7-93D7-329948C60D98}"/>
          </ac:spMkLst>
        </pc:spChg>
        <pc:spChg chg="add del">
          <ac:chgData name="Seshu Miriyala" userId="S::smiriyal@syr.edu::d6932b61-a860-42e7-a093-edad99e66fbf" providerId="AD" clId="Web-{D2507517-C76B-40BF-A39D-DFF281E0942F}" dt="2022-06-15T04:23:39.457" v="3"/>
          <ac:spMkLst>
            <pc:docMk/>
            <pc:sldMk cId="947288401" sldId="264"/>
            <ac:spMk id="21" creationId="{FF215A71-CFAF-4964-A613-D07F75FC1A61}"/>
          </ac:spMkLst>
        </pc:spChg>
        <pc:picChg chg="add del mod ord">
          <ac:chgData name="Seshu Miriyala" userId="S::smiriyal@syr.edu::d6932b61-a860-42e7-a093-edad99e66fbf" providerId="AD" clId="Web-{D2507517-C76B-40BF-A39D-DFF281E0942F}" dt="2022-06-15T04:24:52.567" v="21"/>
          <ac:picMkLst>
            <pc:docMk/>
            <pc:sldMk cId="947288401" sldId="264"/>
            <ac:picMk id="2" creationId="{7CEE3C26-F741-ED2A-B1A1-6E9975557092}"/>
          </ac:picMkLst>
        </pc:picChg>
        <pc:picChg chg="del">
          <ac:chgData name="Seshu Miriyala" userId="S::smiriyal@syr.edu::d6932b61-a860-42e7-a093-edad99e66fbf" providerId="AD" clId="Web-{D2507517-C76B-40BF-A39D-DFF281E0942F}" dt="2022-06-15T04:23:00.192" v="0"/>
          <ac:picMkLst>
            <pc:docMk/>
            <pc:sldMk cId="947288401" sldId="264"/>
            <ac:picMk id="4" creationId="{61864BC9-E37E-F01B-0ADA-299F71827C8D}"/>
          </ac:picMkLst>
        </pc:picChg>
        <pc:picChg chg="add mod ord">
          <ac:chgData name="Seshu Miriyala" userId="S::smiriyal@syr.edu::d6932b61-a860-42e7-a093-edad99e66fbf" providerId="AD" clId="Web-{D2507517-C76B-40BF-A39D-DFF281E0942F}" dt="2022-06-15T04:24:49.035" v="20" actId="1076"/>
          <ac:picMkLst>
            <pc:docMk/>
            <pc:sldMk cId="947288401" sldId="264"/>
            <ac:picMk id="6" creationId="{64347519-44E7-ADC1-3361-6442F6555DD0}"/>
          </ac:picMkLst>
        </pc:picChg>
      </pc:sldChg>
    </pc:docChg>
  </pc:docChgLst>
  <pc:docChgLst>
    <pc:chgData name="Benjamin R Reeve" userId="S::brreeve@syr.edu::8d32d8d1-7d8c-4190-829f-7f886bd0565c" providerId="AD" clId="Web-{488CC384-6ED0-46EE-A3E8-900725CDE542}"/>
    <pc:docChg chg="addSld delSld modSld">
      <pc:chgData name="Benjamin R Reeve" userId="S::brreeve@syr.edu::8d32d8d1-7d8c-4190-829f-7f886bd0565c" providerId="AD" clId="Web-{488CC384-6ED0-46EE-A3E8-900725CDE542}" dt="2022-06-12T23:14:55.138" v="121" actId="1076"/>
      <pc:docMkLst>
        <pc:docMk/>
      </pc:docMkLst>
      <pc:sldChg chg="addSp delSp modSp">
        <pc:chgData name="Benjamin R Reeve" userId="S::brreeve@syr.edu::8d32d8d1-7d8c-4190-829f-7f886bd0565c" providerId="AD" clId="Web-{488CC384-6ED0-46EE-A3E8-900725CDE542}" dt="2022-06-12T23:01:13.352" v="7" actId="1076"/>
        <pc:sldMkLst>
          <pc:docMk/>
          <pc:sldMk cId="1353901114" sldId="258"/>
        </pc:sldMkLst>
        <pc:spChg chg="del mod">
          <ac:chgData name="Benjamin R Reeve" userId="S::brreeve@syr.edu::8d32d8d1-7d8c-4190-829f-7f886bd0565c" providerId="AD" clId="Web-{488CC384-6ED0-46EE-A3E8-900725CDE542}" dt="2022-06-12T22:59:46.508" v="1"/>
          <ac:spMkLst>
            <pc:docMk/>
            <pc:sldMk cId="1353901114" sldId="258"/>
            <ac:spMk id="3" creationId="{B310A1D8-D2D6-5524-59A5-8895E26DC250}"/>
          </ac:spMkLst>
        </pc:spChg>
        <pc:spChg chg="add del mod">
          <ac:chgData name="Benjamin R Reeve" userId="S::brreeve@syr.edu::8d32d8d1-7d8c-4190-829f-7f886bd0565c" providerId="AD" clId="Web-{488CC384-6ED0-46EE-A3E8-900725CDE542}" dt="2022-06-12T23:00:31.477" v="2"/>
          <ac:spMkLst>
            <pc:docMk/>
            <pc:sldMk cId="1353901114" sldId="258"/>
            <ac:spMk id="5" creationId="{F93B3813-2881-69C6-1E74-52C0432FB67F}"/>
          </ac:spMkLst>
        </pc:spChg>
        <pc:spChg chg="add del mod">
          <ac:chgData name="Benjamin R Reeve" userId="S::brreeve@syr.edu::8d32d8d1-7d8c-4190-829f-7f886bd0565c" providerId="AD" clId="Web-{488CC384-6ED0-46EE-A3E8-900725CDE542}" dt="2022-06-12T23:01:02.305" v="5"/>
          <ac:spMkLst>
            <pc:docMk/>
            <pc:sldMk cId="1353901114" sldId="258"/>
            <ac:spMk id="8" creationId="{BF1BFC74-AC92-031A-A79F-00BA30E46100}"/>
          </ac:spMkLst>
        </pc:spChg>
        <pc:picChg chg="add del mod ord">
          <ac:chgData name="Benjamin R Reeve" userId="S::brreeve@syr.edu::8d32d8d1-7d8c-4190-829f-7f886bd0565c" providerId="AD" clId="Web-{488CC384-6ED0-46EE-A3E8-900725CDE542}" dt="2022-06-12T23:00:37.133" v="4"/>
          <ac:picMkLst>
            <pc:docMk/>
            <pc:sldMk cId="1353901114" sldId="258"/>
            <ac:picMk id="6" creationId="{F6386616-B20F-ACBC-2DF7-EFEF86A0769C}"/>
          </ac:picMkLst>
        </pc:picChg>
        <pc:picChg chg="add mod ord">
          <ac:chgData name="Benjamin R Reeve" userId="S::brreeve@syr.edu::8d32d8d1-7d8c-4190-829f-7f886bd0565c" providerId="AD" clId="Web-{488CC384-6ED0-46EE-A3E8-900725CDE542}" dt="2022-06-12T23:01:13.352" v="7" actId="1076"/>
          <ac:picMkLst>
            <pc:docMk/>
            <pc:sldMk cId="1353901114" sldId="258"/>
            <ac:picMk id="9" creationId="{B022B086-298D-3AC1-3BD2-E85F20A46629}"/>
          </ac:picMkLst>
        </pc:picChg>
      </pc:sldChg>
      <pc:sldChg chg="addSp delSp modSp">
        <pc:chgData name="Benjamin R Reeve" userId="S::brreeve@syr.edu::8d32d8d1-7d8c-4190-829f-7f886bd0565c" providerId="AD" clId="Web-{488CC384-6ED0-46EE-A3E8-900725CDE542}" dt="2022-06-12T23:14:55.138" v="121" actId="1076"/>
        <pc:sldMkLst>
          <pc:docMk/>
          <pc:sldMk cId="3592427919" sldId="263"/>
        </pc:sldMkLst>
        <pc:spChg chg="del">
          <ac:chgData name="Benjamin R Reeve" userId="S::brreeve@syr.edu::8d32d8d1-7d8c-4190-829f-7f886bd0565c" providerId="AD" clId="Web-{488CC384-6ED0-46EE-A3E8-900725CDE542}" dt="2022-06-12T23:03:41.697" v="15"/>
          <ac:spMkLst>
            <pc:docMk/>
            <pc:sldMk cId="3592427919" sldId="263"/>
            <ac:spMk id="2" creationId="{3DB10431-03CD-6FBD-41BE-50676DEB8B25}"/>
          </ac:spMkLst>
        </pc:spChg>
        <pc:spChg chg="del mod">
          <ac:chgData name="Benjamin R Reeve" userId="S::brreeve@syr.edu::8d32d8d1-7d8c-4190-829f-7f886bd0565c" providerId="AD" clId="Web-{488CC384-6ED0-46EE-A3E8-900725CDE542}" dt="2022-06-12T23:03:33.759" v="11"/>
          <ac:spMkLst>
            <pc:docMk/>
            <pc:sldMk cId="3592427919" sldId="263"/>
            <ac:spMk id="3" creationId="{B310A1D8-D2D6-5524-59A5-8895E26DC250}"/>
          </ac:spMkLst>
        </pc:spChg>
        <pc:spChg chg="add mod">
          <ac:chgData name="Benjamin R Reeve" userId="S::brreeve@syr.edu::8d32d8d1-7d8c-4190-829f-7f886bd0565c" providerId="AD" clId="Web-{488CC384-6ED0-46EE-A3E8-900725CDE542}" dt="2022-06-12T23:14:55.138" v="121" actId="1076"/>
          <ac:spMkLst>
            <pc:docMk/>
            <pc:sldMk cId="3592427919" sldId="263"/>
            <ac:spMk id="10" creationId="{48CAC959-8381-A608-2815-A32B4CD9D0C1}"/>
          </ac:spMkLst>
        </pc:spChg>
        <pc:picChg chg="add mod ord">
          <ac:chgData name="Benjamin R Reeve" userId="S::brreeve@syr.edu::8d32d8d1-7d8c-4190-829f-7f886bd0565c" providerId="AD" clId="Web-{488CC384-6ED0-46EE-A3E8-900725CDE542}" dt="2022-06-12T23:11:23.731" v="62" actId="14100"/>
          <ac:picMkLst>
            <pc:docMk/>
            <pc:sldMk cId="3592427919" sldId="263"/>
            <ac:picMk id="4" creationId="{0683ACFF-C49E-272C-5A78-42B954558ADF}"/>
          </ac:picMkLst>
        </pc:picChg>
        <pc:picChg chg="add mod">
          <ac:chgData name="Benjamin R Reeve" userId="S::brreeve@syr.edu::8d32d8d1-7d8c-4190-829f-7f886bd0565c" providerId="AD" clId="Web-{488CC384-6ED0-46EE-A3E8-900725CDE542}" dt="2022-06-12T23:13:04.231" v="85" actId="1076"/>
          <ac:picMkLst>
            <pc:docMk/>
            <pc:sldMk cId="3592427919" sldId="263"/>
            <ac:picMk id="5" creationId="{B1404307-E9C1-DF9C-D9A2-37218169C178}"/>
          </ac:picMkLst>
        </pc:picChg>
        <pc:picChg chg="add mod">
          <ac:chgData name="Benjamin R Reeve" userId="S::brreeve@syr.edu::8d32d8d1-7d8c-4190-829f-7f886bd0565c" providerId="AD" clId="Web-{488CC384-6ED0-46EE-A3E8-900725CDE542}" dt="2022-06-12T23:13:17.872" v="89" actId="1076"/>
          <ac:picMkLst>
            <pc:docMk/>
            <pc:sldMk cId="3592427919" sldId="263"/>
            <ac:picMk id="6" creationId="{298BB592-75E3-FBB2-D9C9-6502170775C8}"/>
          </ac:picMkLst>
        </pc:picChg>
        <pc:picChg chg="add mod">
          <ac:chgData name="Benjamin R Reeve" userId="S::brreeve@syr.edu::8d32d8d1-7d8c-4190-829f-7f886bd0565c" providerId="AD" clId="Web-{488CC384-6ED0-46EE-A3E8-900725CDE542}" dt="2022-06-12T23:13:15.684" v="88" actId="1076"/>
          <ac:picMkLst>
            <pc:docMk/>
            <pc:sldMk cId="3592427919" sldId="263"/>
            <ac:picMk id="7" creationId="{618143BC-A38D-745C-D288-F4CCBFCF37A4}"/>
          </ac:picMkLst>
        </pc:picChg>
        <pc:picChg chg="add del mod">
          <ac:chgData name="Benjamin R Reeve" userId="S::brreeve@syr.edu::8d32d8d1-7d8c-4190-829f-7f886bd0565c" providerId="AD" clId="Web-{488CC384-6ED0-46EE-A3E8-900725CDE542}" dt="2022-06-12T23:14:05.919" v="93"/>
          <ac:picMkLst>
            <pc:docMk/>
            <pc:sldMk cId="3592427919" sldId="263"/>
            <ac:picMk id="8" creationId="{81C03763-77C6-31BF-2FDA-17ECE333B9F7}"/>
          </ac:picMkLst>
        </pc:picChg>
        <pc:picChg chg="add mod">
          <ac:chgData name="Benjamin R Reeve" userId="S::brreeve@syr.edu::8d32d8d1-7d8c-4190-829f-7f886bd0565c" providerId="AD" clId="Web-{488CC384-6ED0-46EE-A3E8-900725CDE542}" dt="2022-06-12T23:14:22.513" v="96" actId="1076"/>
          <ac:picMkLst>
            <pc:docMk/>
            <pc:sldMk cId="3592427919" sldId="263"/>
            <ac:picMk id="9" creationId="{95F097C4-EDCE-4964-3602-01ACB5743154}"/>
          </ac:picMkLst>
        </pc:picChg>
      </pc:sldChg>
      <pc:sldChg chg="new del">
        <pc:chgData name="Benjamin R Reeve" userId="S::brreeve@syr.edu::8d32d8d1-7d8c-4190-829f-7f886bd0565c" providerId="AD" clId="Web-{488CC384-6ED0-46EE-A3E8-900725CDE542}" dt="2022-06-12T23:02:25.431" v="9"/>
        <pc:sldMkLst>
          <pc:docMk/>
          <pc:sldMk cId="932913615" sldId="265"/>
        </pc:sldMkLst>
      </pc:sldChg>
    </pc:docChg>
  </pc:docChgLst>
  <pc:docChgLst>
    <pc:chgData name="Seshu Miriyala" userId="S::smiriyal@syr.edu::d6932b61-a860-42e7-a093-edad99e66fbf" providerId="AD" clId="Web-{65EE8B14-B4F3-4645-9BC0-D7F5550F94A6}"/>
    <pc:docChg chg="modSld">
      <pc:chgData name="Seshu Miriyala" userId="S::smiriyal@syr.edu::d6932b61-a860-42e7-a093-edad99e66fbf" providerId="AD" clId="Web-{65EE8B14-B4F3-4645-9BC0-D7F5550F94A6}" dt="2022-06-16T00:55:23.602" v="3" actId="14100"/>
      <pc:docMkLst>
        <pc:docMk/>
      </pc:docMkLst>
      <pc:sldChg chg="addSp delSp modSp">
        <pc:chgData name="Seshu Miriyala" userId="S::smiriyal@syr.edu::d6932b61-a860-42e7-a093-edad99e66fbf" providerId="AD" clId="Web-{65EE8B14-B4F3-4645-9BC0-D7F5550F94A6}" dt="2022-06-16T00:55:23.602" v="3" actId="14100"/>
        <pc:sldMkLst>
          <pc:docMk/>
          <pc:sldMk cId="947288401" sldId="264"/>
        </pc:sldMkLst>
        <pc:spChg chg="add del mod">
          <ac:chgData name="Seshu Miriyala" userId="S::smiriyal@syr.edu::d6932b61-a860-42e7-a093-edad99e66fbf" providerId="AD" clId="Web-{65EE8B14-B4F3-4645-9BC0-D7F5550F94A6}" dt="2022-06-16T00:55:10.430" v="1"/>
          <ac:spMkLst>
            <pc:docMk/>
            <pc:sldMk cId="947288401" sldId="264"/>
            <ac:spMk id="6" creationId="{7DAC7BF8-D20A-3F96-C553-E9DF85295006}"/>
          </ac:spMkLst>
        </pc:spChg>
        <pc:picChg chg="del">
          <ac:chgData name="Seshu Miriyala" userId="S::smiriyal@syr.edu::d6932b61-a860-42e7-a093-edad99e66fbf" providerId="AD" clId="Web-{65EE8B14-B4F3-4645-9BC0-D7F5550F94A6}" dt="2022-06-16T00:55:03.914" v="0"/>
          <ac:picMkLst>
            <pc:docMk/>
            <pc:sldMk cId="947288401" sldId="264"/>
            <ac:picMk id="5" creationId="{CBEF250F-B9A8-6221-15D5-FD467797DF75}"/>
          </ac:picMkLst>
        </pc:picChg>
        <pc:picChg chg="add mod ord">
          <ac:chgData name="Seshu Miriyala" userId="S::smiriyal@syr.edu::d6932b61-a860-42e7-a093-edad99e66fbf" providerId="AD" clId="Web-{65EE8B14-B4F3-4645-9BC0-D7F5550F94A6}" dt="2022-06-16T00:55:23.602" v="3" actId="14100"/>
          <ac:picMkLst>
            <pc:docMk/>
            <pc:sldMk cId="947288401" sldId="264"/>
            <ac:picMk id="7" creationId="{5521DF6C-FEC2-944D-232E-39A2C35F7CD8}"/>
          </ac:picMkLst>
        </pc:picChg>
      </pc:sldChg>
    </pc:docChg>
  </pc:docChgLst>
  <pc:docChgLst>
    <pc:chgData name="Benjamin R Reeve" userId="S::brreeve@syr.edu::8d32d8d1-7d8c-4190-829f-7f886bd0565c" providerId="AD" clId="Web-{E4E4FA3A-BE9D-44B8-9207-58CD5B8FFA0B}"/>
    <pc:docChg chg="modSld addMainMaster delMainMaster">
      <pc:chgData name="Benjamin R Reeve" userId="S::brreeve@syr.edu::8d32d8d1-7d8c-4190-829f-7f886bd0565c" providerId="AD" clId="Web-{E4E4FA3A-BE9D-44B8-9207-58CD5B8FFA0B}" dt="2022-06-14T21:31:40.419" v="128" actId="1076"/>
      <pc:docMkLst>
        <pc:docMk/>
      </pc:docMkLst>
      <pc:sldChg chg="addSp modSp mod setBg modClrScheme addAnim chgLayout">
        <pc:chgData name="Benjamin R Reeve" userId="S::brreeve@syr.edu::8d32d8d1-7d8c-4190-829f-7f886bd0565c" providerId="AD" clId="Web-{E4E4FA3A-BE9D-44B8-9207-58CD5B8FFA0B}" dt="2022-06-14T21:14:28.721" v="56" actId="1076"/>
        <pc:sldMkLst>
          <pc:docMk/>
          <pc:sldMk cId="3448683860" sldId="256"/>
        </pc:sldMkLst>
        <pc:spChg chg="mod ord">
          <ac:chgData name="Benjamin R Reeve" userId="S::brreeve@syr.edu::8d32d8d1-7d8c-4190-829f-7f886bd0565c" providerId="AD" clId="Web-{E4E4FA3A-BE9D-44B8-9207-58CD5B8FFA0B}" dt="2022-06-14T21:13:51.721" v="36" actId="1076"/>
          <ac:spMkLst>
            <pc:docMk/>
            <pc:sldMk cId="3448683860" sldId="256"/>
            <ac:spMk id="2" creationId="{82CAF513-8131-856C-3254-97ADD2F7EA2B}"/>
          </ac:spMkLst>
        </pc:spChg>
        <pc:spChg chg="mod ord">
          <ac:chgData name="Benjamin R Reeve" userId="S::brreeve@syr.edu::8d32d8d1-7d8c-4190-829f-7f886bd0565c" providerId="AD" clId="Web-{E4E4FA3A-BE9D-44B8-9207-58CD5B8FFA0B}" dt="2022-06-14T21:14:28.721" v="56" actId="1076"/>
          <ac:spMkLst>
            <pc:docMk/>
            <pc:sldMk cId="3448683860" sldId="256"/>
            <ac:spMk id="3" creationId="{2BC00325-50D1-C9E9-5118-B90172C1F4DD}"/>
          </ac:spMkLst>
        </pc:spChg>
        <pc:spChg chg="add">
          <ac:chgData name="Benjamin R Reeve" userId="S::brreeve@syr.edu::8d32d8d1-7d8c-4190-829f-7f886bd0565c" providerId="AD" clId="Web-{E4E4FA3A-BE9D-44B8-9207-58CD5B8FFA0B}" dt="2022-06-14T21:13:34.284" v="31"/>
          <ac:spMkLst>
            <pc:docMk/>
            <pc:sldMk cId="3448683860" sldId="256"/>
            <ac:spMk id="9" creationId="{F34F34AF-75E7-4149-A3CF-2E483C744F92}"/>
          </ac:spMkLst>
        </pc:spChg>
        <pc:grpChg chg="add">
          <ac:chgData name="Benjamin R Reeve" userId="S::brreeve@syr.edu::8d32d8d1-7d8c-4190-829f-7f886bd0565c" providerId="AD" clId="Web-{E4E4FA3A-BE9D-44B8-9207-58CD5B8FFA0B}" dt="2022-06-14T21:13:34.284" v="31"/>
          <ac:grpSpMkLst>
            <pc:docMk/>
            <pc:sldMk cId="3448683860" sldId="256"/>
            <ac:grpSpMk id="11" creationId="{1654C7F9-AF92-42BD-A713-6B020F63B307}"/>
          </ac:grpSpMkLst>
        </pc:grpChg>
        <pc:picChg chg="add">
          <ac:chgData name="Benjamin R Reeve" userId="S::brreeve@syr.edu::8d32d8d1-7d8c-4190-829f-7f886bd0565c" providerId="AD" clId="Web-{E4E4FA3A-BE9D-44B8-9207-58CD5B8FFA0B}" dt="2022-06-14T21:13:34.284" v="31"/>
          <ac:picMkLst>
            <pc:docMk/>
            <pc:sldMk cId="3448683860" sldId="256"/>
            <ac:picMk id="5" creationId="{667B703F-E88C-B0B0-84ED-B1CC11D4F13E}"/>
          </ac:picMkLst>
        </pc:picChg>
      </pc:sldChg>
      <pc:sldChg chg="modSp mod modClrScheme chgLayout">
        <pc:chgData name="Benjamin R Reeve" userId="S::brreeve@syr.edu::8d32d8d1-7d8c-4190-829f-7f886bd0565c" providerId="AD" clId="Web-{E4E4FA3A-BE9D-44B8-9207-58CD5B8FFA0B}" dt="2022-06-14T21:13:21.940" v="30"/>
        <pc:sldMkLst>
          <pc:docMk/>
          <pc:sldMk cId="2494062976" sldId="257"/>
        </pc:sldMkLst>
        <pc:spChg chg="mod ord">
          <ac:chgData name="Benjamin R Reeve" userId="S::brreeve@syr.edu::8d32d8d1-7d8c-4190-829f-7f886bd0565c" providerId="AD" clId="Web-{E4E4FA3A-BE9D-44B8-9207-58CD5B8FFA0B}" dt="2022-06-14T21:13:21.940" v="30"/>
          <ac:spMkLst>
            <pc:docMk/>
            <pc:sldMk cId="2494062976" sldId="257"/>
            <ac:spMk id="2" creationId="{BFEF248C-5776-E9CC-F183-E815FC359709}"/>
          </ac:spMkLst>
        </pc:spChg>
        <pc:spChg chg="mod ord">
          <ac:chgData name="Benjamin R Reeve" userId="S::brreeve@syr.edu::8d32d8d1-7d8c-4190-829f-7f886bd0565c" providerId="AD" clId="Web-{E4E4FA3A-BE9D-44B8-9207-58CD5B8FFA0B}" dt="2022-06-14T21:13:21.940" v="30"/>
          <ac:spMkLst>
            <pc:docMk/>
            <pc:sldMk cId="2494062976" sldId="257"/>
            <ac:spMk id="3" creationId="{8812554E-DA87-9D04-E8C0-EC211517EACE}"/>
          </ac:spMkLst>
        </pc:spChg>
      </pc:sldChg>
      <pc:sldChg chg="modSp mod modClrScheme chgLayout">
        <pc:chgData name="Benjamin R Reeve" userId="S::brreeve@syr.edu::8d32d8d1-7d8c-4190-829f-7f886bd0565c" providerId="AD" clId="Web-{E4E4FA3A-BE9D-44B8-9207-58CD5B8FFA0B}" dt="2022-06-14T21:13:21.940" v="30"/>
        <pc:sldMkLst>
          <pc:docMk/>
          <pc:sldMk cId="1353901114" sldId="258"/>
        </pc:sldMkLst>
        <pc:spChg chg="mod ord">
          <ac:chgData name="Benjamin R Reeve" userId="S::brreeve@syr.edu::8d32d8d1-7d8c-4190-829f-7f886bd0565c" providerId="AD" clId="Web-{E4E4FA3A-BE9D-44B8-9207-58CD5B8FFA0B}" dt="2022-06-14T21:13:21.940" v="30"/>
          <ac:spMkLst>
            <pc:docMk/>
            <pc:sldMk cId="1353901114" sldId="258"/>
            <ac:spMk id="2" creationId="{3DB10431-03CD-6FBD-41BE-50676DEB8B25}"/>
          </ac:spMkLst>
        </pc:spChg>
        <pc:picChg chg="mod ord">
          <ac:chgData name="Benjamin R Reeve" userId="S::brreeve@syr.edu::8d32d8d1-7d8c-4190-829f-7f886bd0565c" providerId="AD" clId="Web-{E4E4FA3A-BE9D-44B8-9207-58CD5B8FFA0B}" dt="2022-06-14T21:13:21.940" v="30"/>
          <ac:picMkLst>
            <pc:docMk/>
            <pc:sldMk cId="1353901114" sldId="258"/>
            <ac:picMk id="9" creationId="{B022B086-298D-3AC1-3BD2-E85F20A46629}"/>
          </ac:picMkLst>
        </pc:picChg>
      </pc:sldChg>
      <pc:sldChg chg="modSp mod modClrScheme chgLayout">
        <pc:chgData name="Benjamin R Reeve" userId="S::brreeve@syr.edu::8d32d8d1-7d8c-4190-829f-7f886bd0565c" providerId="AD" clId="Web-{E4E4FA3A-BE9D-44B8-9207-58CD5B8FFA0B}" dt="2022-06-14T21:13:21.940" v="30"/>
        <pc:sldMkLst>
          <pc:docMk/>
          <pc:sldMk cId="1060090877" sldId="259"/>
        </pc:sldMkLst>
        <pc:spChg chg="mod ord">
          <ac:chgData name="Benjamin R Reeve" userId="S::brreeve@syr.edu::8d32d8d1-7d8c-4190-829f-7f886bd0565c" providerId="AD" clId="Web-{E4E4FA3A-BE9D-44B8-9207-58CD5B8FFA0B}" dt="2022-06-14T21:13:21.940" v="30"/>
          <ac:spMkLst>
            <pc:docMk/>
            <pc:sldMk cId="1060090877" sldId="259"/>
            <ac:spMk id="2" creationId="{0886FAF9-9815-747C-36EF-CCB49585394A}"/>
          </ac:spMkLst>
        </pc:spChg>
        <pc:spChg chg="mod ord">
          <ac:chgData name="Benjamin R Reeve" userId="S::brreeve@syr.edu::8d32d8d1-7d8c-4190-829f-7f886bd0565c" providerId="AD" clId="Web-{E4E4FA3A-BE9D-44B8-9207-58CD5B8FFA0B}" dt="2022-06-14T21:13:21.940" v="30"/>
          <ac:spMkLst>
            <pc:docMk/>
            <pc:sldMk cId="1060090877" sldId="259"/>
            <ac:spMk id="3" creationId="{9C672B55-E709-2980-9C00-59230CF46708}"/>
          </ac:spMkLst>
        </pc:spChg>
      </pc:sldChg>
      <pc:sldChg chg="modSp mod modClrScheme chgLayout">
        <pc:chgData name="Benjamin R Reeve" userId="S::brreeve@syr.edu::8d32d8d1-7d8c-4190-829f-7f886bd0565c" providerId="AD" clId="Web-{E4E4FA3A-BE9D-44B8-9207-58CD5B8FFA0B}" dt="2022-06-14T21:13:21.940" v="30"/>
        <pc:sldMkLst>
          <pc:docMk/>
          <pc:sldMk cId="1962221779" sldId="260"/>
        </pc:sldMkLst>
        <pc:spChg chg="mod ord">
          <ac:chgData name="Benjamin R Reeve" userId="S::brreeve@syr.edu::8d32d8d1-7d8c-4190-829f-7f886bd0565c" providerId="AD" clId="Web-{E4E4FA3A-BE9D-44B8-9207-58CD5B8FFA0B}" dt="2022-06-14T21:13:21.940" v="30"/>
          <ac:spMkLst>
            <pc:docMk/>
            <pc:sldMk cId="1962221779" sldId="260"/>
            <ac:spMk id="2" creationId="{546B2F40-5FC9-AF04-7C8D-9477284A3667}"/>
          </ac:spMkLst>
        </pc:spChg>
        <pc:spChg chg="mod ord">
          <ac:chgData name="Benjamin R Reeve" userId="S::brreeve@syr.edu::8d32d8d1-7d8c-4190-829f-7f886bd0565c" providerId="AD" clId="Web-{E4E4FA3A-BE9D-44B8-9207-58CD5B8FFA0B}" dt="2022-06-14T21:13:21.940" v="30"/>
          <ac:spMkLst>
            <pc:docMk/>
            <pc:sldMk cId="1962221779" sldId="260"/>
            <ac:spMk id="3" creationId="{CD186E95-8C87-AF1F-699E-93ABF9A1AA39}"/>
          </ac:spMkLst>
        </pc:spChg>
      </pc:sldChg>
      <pc:sldChg chg="modSp mod modClrScheme chgLayout">
        <pc:chgData name="Benjamin R Reeve" userId="S::brreeve@syr.edu::8d32d8d1-7d8c-4190-829f-7f886bd0565c" providerId="AD" clId="Web-{E4E4FA3A-BE9D-44B8-9207-58CD5B8FFA0B}" dt="2022-06-14T21:13:21.940" v="30"/>
        <pc:sldMkLst>
          <pc:docMk/>
          <pc:sldMk cId="2324002012" sldId="261"/>
        </pc:sldMkLst>
        <pc:spChg chg="mod ord">
          <ac:chgData name="Benjamin R Reeve" userId="S::brreeve@syr.edu::8d32d8d1-7d8c-4190-829f-7f886bd0565c" providerId="AD" clId="Web-{E4E4FA3A-BE9D-44B8-9207-58CD5B8FFA0B}" dt="2022-06-14T21:13:21.940" v="30"/>
          <ac:spMkLst>
            <pc:docMk/>
            <pc:sldMk cId="2324002012" sldId="261"/>
            <ac:spMk id="2" creationId="{2FF49D60-8F3D-D128-DE5A-C6129FC38945}"/>
          </ac:spMkLst>
        </pc:spChg>
        <pc:spChg chg="mod ord">
          <ac:chgData name="Benjamin R Reeve" userId="S::brreeve@syr.edu::8d32d8d1-7d8c-4190-829f-7f886bd0565c" providerId="AD" clId="Web-{E4E4FA3A-BE9D-44B8-9207-58CD5B8FFA0B}" dt="2022-06-14T21:13:21.940" v="30"/>
          <ac:spMkLst>
            <pc:docMk/>
            <pc:sldMk cId="2324002012" sldId="261"/>
            <ac:spMk id="3" creationId="{51360567-5596-E5C2-14AC-36163FFB4E17}"/>
          </ac:spMkLst>
        </pc:spChg>
      </pc:sldChg>
      <pc:sldChg chg="modSp mod modClrScheme chgLayout">
        <pc:chgData name="Benjamin R Reeve" userId="S::brreeve@syr.edu::8d32d8d1-7d8c-4190-829f-7f886bd0565c" providerId="AD" clId="Web-{E4E4FA3A-BE9D-44B8-9207-58CD5B8FFA0B}" dt="2022-06-14T21:13:21.940" v="30"/>
        <pc:sldMkLst>
          <pc:docMk/>
          <pc:sldMk cId="3679069069" sldId="262"/>
        </pc:sldMkLst>
        <pc:spChg chg="mod ord">
          <ac:chgData name="Benjamin R Reeve" userId="S::brreeve@syr.edu::8d32d8d1-7d8c-4190-829f-7f886bd0565c" providerId="AD" clId="Web-{E4E4FA3A-BE9D-44B8-9207-58CD5B8FFA0B}" dt="2022-06-14T21:13:21.940" v="30"/>
          <ac:spMkLst>
            <pc:docMk/>
            <pc:sldMk cId="3679069069" sldId="262"/>
            <ac:spMk id="2" creationId="{C2B5B631-99A7-C8EB-5E99-FD94017A1831}"/>
          </ac:spMkLst>
        </pc:spChg>
        <pc:spChg chg="mod ord">
          <ac:chgData name="Benjamin R Reeve" userId="S::brreeve@syr.edu::8d32d8d1-7d8c-4190-829f-7f886bd0565c" providerId="AD" clId="Web-{E4E4FA3A-BE9D-44B8-9207-58CD5B8FFA0B}" dt="2022-06-14T21:13:21.940" v="30"/>
          <ac:spMkLst>
            <pc:docMk/>
            <pc:sldMk cId="3679069069" sldId="262"/>
            <ac:spMk id="3" creationId="{151DFEAD-BCD7-7CEF-8E9C-B5D446D34AC5}"/>
          </ac:spMkLst>
        </pc:spChg>
      </pc:sldChg>
      <pc:sldChg chg="addSp delSp modSp mod modClrScheme chgLayout">
        <pc:chgData name="Benjamin R Reeve" userId="S::brreeve@syr.edu::8d32d8d1-7d8c-4190-829f-7f886bd0565c" providerId="AD" clId="Web-{E4E4FA3A-BE9D-44B8-9207-58CD5B8FFA0B}" dt="2022-06-14T21:31:40.419" v="128" actId="1076"/>
        <pc:sldMkLst>
          <pc:docMk/>
          <pc:sldMk cId="3592427919" sldId="263"/>
        </pc:sldMkLst>
        <pc:spChg chg="mod">
          <ac:chgData name="Benjamin R Reeve" userId="S::brreeve@syr.edu::8d32d8d1-7d8c-4190-829f-7f886bd0565c" providerId="AD" clId="Web-{E4E4FA3A-BE9D-44B8-9207-58CD5B8FFA0B}" dt="2022-06-14T21:20:21.766" v="96" actId="1076"/>
          <ac:spMkLst>
            <pc:docMk/>
            <pc:sldMk cId="3592427919" sldId="263"/>
            <ac:spMk id="10" creationId="{48CAC959-8381-A608-2815-A32B4CD9D0C1}"/>
          </ac:spMkLst>
        </pc:spChg>
        <pc:picChg chg="add del mod">
          <ac:chgData name="Benjamin R Reeve" userId="S::brreeve@syr.edu::8d32d8d1-7d8c-4190-829f-7f886bd0565c" providerId="AD" clId="Web-{E4E4FA3A-BE9D-44B8-9207-58CD5B8FFA0B}" dt="2022-06-14T21:18:02.892" v="82"/>
          <ac:picMkLst>
            <pc:docMk/>
            <pc:sldMk cId="3592427919" sldId="263"/>
            <ac:picMk id="2" creationId="{FCEA3A36-2CB4-260F-2673-6CECD2838CDB}"/>
          </ac:picMkLst>
        </pc:picChg>
        <pc:picChg chg="add mod">
          <ac:chgData name="Benjamin R Reeve" userId="S::brreeve@syr.edu::8d32d8d1-7d8c-4190-829f-7f886bd0565c" providerId="AD" clId="Web-{E4E4FA3A-BE9D-44B8-9207-58CD5B8FFA0B}" dt="2022-06-14T21:22:34.421" v="100" actId="14100"/>
          <ac:picMkLst>
            <pc:docMk/>
            <pc:sldMk cId="3592427919" sldId="263"/>
            <ac:picMk id="3" creationId="{6B1ED925-F042-474E-C36B-CBBB2AC55B77}"/>
          </ac:picMkLst>
        </pc:picChg>
        <pc:picChg chg="mod ord">
          <ac:chgData name="Benjamin R Reeve" userId="S::brreeve@syr.edu::8d32d8d1-7d8c-4190-829f-7f886bd0565c" providerId="AD" clId="Web-{E4E4FA3A-BE9D-44B8-9207-58CD5B8FFA0B}" dt="2022-06-14T21:25:06.108" v="122" actId="1076"/>
          <ac:picMkLst>
            <pc:docMk/>
            <pc:sldMk cId="3592427919" sldId="263"/>
            <ac:picMk id="4" creationId="{0683ACFF-C49E-272C-5A78-42B954558ADF}"/>
          </ac:picMkLst>
        </pc:picChg>
        <pc:picChg chg="mod">
          <ac:chgData name="Benjamin R Reeve" userId="S::brreeve@syr.edu::8d32d8d1-7d8c-4190-829f-7f886bd0565c" providerId="AD" clId="Web-{E4E4FA3A-BE9D-44B8-9207-58CD5B8FFA0B}" dt="2022-06-14T21:24:50.577" v="115" actId="1076"/>
          <ac:picMkLst>
            <pc:docMk/>
            <pc:sldMk cId="3592427919" sldId="263"/>
            <ac:picMk id="5" creationId="{B1404307-E9C1-DF9C-D9A2-37218169C178}"/>
          </ac:picMkLst>
        </pc:picChg>
        <pc:picChg chg="del mod">
          <ac:chgData name="Benjamin R Reeve" userId="S::brreeve@syr.edu::8d32d8d1-7d8c-4190-829f-7f886bd0565c" providerId="AD" clId="Web-{E4E4FA3A-BE9D-44B8-9207-58CD5B8FFA0B}" dt="2022-06-14T21:18:21.907" v="85"/>
          <ac:picMkLst>
            <pc:docMk/>
            <pc:sldMk cId="3592427919" sldId="263"/>
            <ac:picMk id="6" creationId="{298BB592-75E3-FBB2-D9C9-6502170775C8}"/>
          </ac:picMkLst>
        </pc:picChg>
        <pc:picChg chg="del mod">
          <ac:chgData name="Benjamin R Reeve" userId="S::brreeve@syr.edu::8d32d8d1-7d8c-4190-829f-7f886bd0565c" providerId="AD" clId="Web-{E4E4FA3A-BE9D-44B8-9207-58CD5B8FFA0B}" dt="2022-06-14T21:18:24.001" v="86"/>
          <ac:picMkLst>
            <pc:docMk/>
            <pc:sldMk cId="3592427919" sldId="263"/>
            <ac:picMk id="7" creationId="{618143BC-A38D-745C-D288-F4CCBFCF37A4}"/>
          </ac:picMkLst>
        </pc:picChg>
        <pc:picChg chg="add mod">
          <ac:chgData name="Benjamin R Reeve" userId="S::brreeve@syr.edu::8d32d8d1-7d8c-4190-829f-7f886bd0565c" providerId="AD" clId="Web-{E4E4FA3A-BE9D-44B8-9207-58CD5B8FFA0B}" dt="2022-06-14T21:25:27.733" v="123" actId="1076"/>
          <ac:picMkLst>
            <pc:docMk/>
            <pc:sldMk cId="3592427919" sldId="263"/>
            <ac:picMk id="8" creationId="{03F17299-6AD5-0C6E-C551-B122E5577338}"/>
          </ac:picMkLst>
        </pc:picChg>
        <pc:picChg chg="mod">
          <ac:chgData name="Benjamin R Reeve" userId="S::brreeve@syr.edu::8d32d8d1-7d8c-4190-829f-7f886bd0565c" providerId="AD" clId="Web-{E4E4FA3A-BE9D-44B8-9207-58CD5B8FFA0B}" dt="2022-06-14T21:18:15.563" v="84" actId="1076"/>
          <ac:picMkLst>
            <pc:docMk/>
            <pc:sldMk cId="3592427919" sldId="263"/>
            <ac:picMk id="9" creationId="{95F097C4-EDCE-4964-3602-01ACB5743154}"/>
          </ac:picMkLst>
        </pc:picChg>
        <pc:picChg chg="add mod">
          <ac:chgData name="Benjamin R Reeve" userId="S::brreeve@syr.edu::8d32d8d1-7d8c-4190-829f-7f886bd0565c" providerId="AD" clId="Web-{E4E4FA3A-BE9D-44B8-9207-58CD5B8FFA0B}" dt="2022-06-14T21:31:40.419" v="128" actId="1076"/>
          <ac:picMkLst>
            <pc:docMk/>
            <pc:sldMk cId="3592427919" sldId="263"/>
            <ac:picMk id="11" creationId="{ACF1A2B7-94C1-4852-7894-AD1FB628E55D}"/>
          </ac:picMkLst>
        </pc:picChg>
      </pc:sldChg>
      <pc:sldChg chg="modSp mod modClrScheme chgLayout">
        <pc:chgData name="Benjamin R Reeve" userId="S::brreeve@syr.edu::8d32d8d1-7d8c-4190-829f-7f886bd0565c" providerId="AD" clId="Web-{E4E4FA3A-BE9D-44B8-9207-58CD5B8FFA0B}" dt="2022-06-14T21:13:21.940" v="30"/>
        <pc:sldMkLst>
          <pc:docMk/>
          <pc:sldMk cId="947288401" sldId="264"/>
        </pc:sldMkLst>
        <pc:picChg chg="mod ord">
          <ac:chgData name="Benjamin R Reeve" userId="S::brreeve@syr.edu::8d32d8d1-7d8c-4190-829f-7f886bd0565c" providerId="AD" clId="Web-{E4E4FA3A-BE9D-44B8-9207-58CD5B8FFA0B}" dt="2022-06-14T21:13:21.940" v="30"/>
          <ac:picMkLst>
            <pc:docMk/>
            <pc:sldMk cId="947288401" sldId="264"/>
            <ac:picMk id="4" creationId="{61864BC9-E37E-F01B-0ADA-299F71827C8D}"/>
          </ac:picMkLst>
        </pc:picChg>
      </pc:sldChg>
      <pc:sldMasterChg chg="del delSldLayout">
        <pc:chgData name="Benjamin R Reeve" userId="S::brreeve@syr.edu::8d32d8d1-7d8c-4190-829f-7f886bd0565c" providerId="AD" clId="Web-{E4E4FA3A-BE9D-44B8-9207-58CD5B8FFA0B}" dt="2022-06-14T21:13:21.940" v="30"/>
        <pc:sldMasterMkLst>
          <pc:docMk/>
          <pc:sldMasterMk cId="990890816" sldId="2147483648"/>
        </pc:sldMasterMkLst>
        <pc:sldLayoutChg chg="del">
          <pc:chgData name="Benjamin R Reeve" userId="S::brreeve@syr.edu::8d32d8d1-7d8c-4190-829f-7f886bd0565c" providerId="AD" clId="Web-{E4E4FA3A-BE9D-44B8-9207-58CD5B8FFA0B}" dt="2022-06-14T21:13:21.940" v="30"/>
          <pc:sldLayoutMkLst>
            <pc:docMk/>
            <pc:sldMasterMk cId="990890816" sldId="2147483648"/>
            <pc:sldLayoutMk cId="3098410297" sldId="2147483649"/>
          </pc:sldLayoutMkLst>
        </pc:sldLayoutChg>
        <pc:sldLayoutChg chg="del">
          <pc:chgData name="Benjamin R Reeve" userId="S::brreeve@syr.edu::8d32d8d1-7d8c-4190-829f-7f886bd0565c" providerId="AD" clId="Web-{E4E4FA3A-BE9D-44B8-9207-58CD5B8FFA0B}" dt="2022-06-14T21:13:21.940" v="30"/>
          <pc:sldLayoutMkLst>
            <pc:docMk/>
            <pc:sldMasterMk cId="990890816" sldId="2147483648"/>
            <pc:sldLayoutMk cId="377841786" sldId="2147483650"/>
          </pc:sldLayoutMkLst>
        </pc:sldLayoutChg>
        <pc:sldLayoutChg chg="del">
          <pc:chgData name="Benjamin R Reeve" userId="S::brreeve@syr.edu::8d32d8d1-7d8c-4190-829f-7f886bd0565c" providerId="AD" clId="Web-{E4E4FA3A-BE9D-44B8-9207-58CD5B8FFA0B}" dt="2022-06-14T21:13:21.940" v="30"/>
          <pc:sldLayoutMkLst>
            <pc:docMk/>
            <pc:sldMasterMk cId="990890816" sldId="2147483648"/>
            <pc:sldLayoutMk cId="1252847527" sldId="2147483651"/>
          </pc:sldLayoutMkLst>
        </pc:sldLayoutChg>
        <pc:sldLayoutChg chg="del">
          <pc:chgData name="Benjamin R Reeve" userId="S::brreeve@syr.edu::8d32d8d1-7d8c-4190-829f-7f886bd0565c" providerId="AD" clId="Web-{E4E4FA3A-BE9D-44B8-9207-58CD5B8FFA0B}" dt="2022-06-14T21:13:21.940" v="30"/>
          <pc:sldLayoutMkLst>
            <pc:docMk/>
            <pc:sldMasterMk cId="990890816" sldId="2147483648"/>
            <pc:sldLayoutMk cId="748211362" sldId="2147483652"/>
          </pc:sldLayoutMkLst>
        </pc:sldLayoutChg>
        <pc:sldLayoutChg chg="del">
          <pc:chgData name="Benjamin R Reeve" userId="S::brreeve@syr.edu::8d32d8d1-7d8c-4190-829f-7f886bd0565c" providerId="AD" clId="Web-{E4E4FA3A-BE9D-44B8-9207-58CD5B8FFA0B}" dt="2022-06-14T21:13:21.940" v="30"/>
          <pc:sldLayoutMkLst>
            <pc:docMk/>
            <pc:sldMasterMk cId="990890816" sldId="2147483648"/>
            <pc:sldLayoutMk cId="2748473420" sldId="2147483653"/>
          </pc:sldLayoutMkLst>
        </pc:sldLayoutChg>
        <pc:sldLayoutChg chg="del">
          <pc:chgData name="Benjamin R Reeve" userId="S::brreeve@syr.edu::8d32d8d1-7d8c-4190-829f-7f886bd0565c" providerId="AD" clId="Web-{E4E4FA3A-BE9D-44B8-9207-58CD5B8FFA0B}" dt="2022-06-14T21:13:21.940" v="30"/>
          <pc:sldLayoutMkLst>
            <pc:docMk/>
            <pc:sldMasterMk cId="990890816" sldId="2147483648"/>
            <pc:sldLayoutMk cId="3739157966" sldId="2147483654"/>
          </pc:sldLayoutMkLst>
        </pc:sldLayoutChg>
        <pc:sldLayoutChg chg="del">
          <pc:chgData name="Benjamin R Reeve" userId="S::brreeve@syr.edu::8d32d8d1-7d8c-4190-829f-7f886bd0565c" providerId="AD" clId="Web-{E4E4FA3A-BE9D-44B8-9207-58CD5B8FFA0B}" dt="2022-06-14T21:13:21.940" v="30"/>
          <pc:sldLayoutMkLst>
            <pc:docMk/>
            <pc:sldMasterMk cId="990890816" sldId="2147483648"/>
            <pc:sldLayoutMk cId="1897831045" sldId="2147483655"/>
          </pc:sldLayoutMkLst>
        </pc:sldLayoutChg>
        <pc:sldLayoutChg chg="del">
          <pc:chgData name="Benjamin R Reeve" userId="S::brreeve@syr.edu::8d32d8d1-7d8c-4190-829f-7f886bd0565c" providerId="AD" clId="Web-{E4E4FA3A-BE9D-44B8-9207-58CD5B8FFA0B}" dt="2022-06-14T21:13:21.940" v="30"/>
          <pc:sldLayoutMkLst>
            <pc:docMk/>
            <pc:sldMasterMk cId="990890816" sldId="2147483648"/>
            <pc:sldLayoutMk cId="1134602194" sldId="2147483656"/>
          </pc:sldLayoutMkLst>
        </pc:sldLayoutChg>
        <pc:sldLayoutChg chg="del">
          <pc:chgData name="Benjamin R Reeve" userId="S::brreeve@syr.edu::8d32d8d1-7d8c-4190-829f-7f886bd0565c" providerId="AD" clId="Web-{E4E4FA3A-BE9D-44B8-9207-58CD5B8FFA0B}" dt="2022-06-14T21:13:21.940" v="30"/>
          <pc:sldLayoutMkLst>
            <pc:docMk/>
            <pc:sldMasterMk cId="990890816" sldId="2147483648"/>
            <pc:sldLayoutMk cId="2826593576" sldId="2147483657"/>
          </pc:sldLayoutMkLst>
        </pc:sldLayoutChg>
        <pc:sldLayoutChg chg="del">
          <pc:chgData name="Benjamin R Reeve" userId="S::brreeve@syr.edu::8d32d8d1-7d8c-4190-829f-7f886bd0565c" providerId="AD" clId="Web-{E4E4FA3A-BE9D-44B8-9207-58CD5B8FFA0B}" dt="2022-06-14T21:13:21.940" v="30"/>
          <pc:sldLayoutMkLst>
            <pc:docMk/>
            <pc:sldMasterMk cId="990890816" sldId="2147483648"/>
            <pc:sldLayoutMk cId="1261132135" sldId="2147483658"/>
          </pc:sldLayoutMkLst>
        </pc:sldLayoutChg>
        <pc:sldLayoutChg chg="del">
          <pc:chgData name="Benjamin R Reeve" userId="S::brreeve@syr.edu::8d32d8d1-7d8c-4190-829f-7f886bd0565c" providerId="AD" clId="Web-{E4E4FA3A-BE9D-44B8-9207-58CD5B8FFA0B}" dt="2022-06-14T21:13:21.940" v="30"/>
          <pc:sldLayoutMkLst>
            <pc:docMk/>
            <pc:sldMasterMk cId="990890816" sldId="2147483648"/>
            <pc:sldLayoutMk cId="759431180" sldId="2147483659"/>
          </pc:sldLayoutMkLst>
        </pc:sldLayoutChg>
      </pc:sldMasterChg>
      <pc:sldMasterChg chg="add addSldLayout modSldLayout">
        <pc:chgData name="Benjamin R Reeve" userId="S::brreeve@syr.edu::8d32d8d1-7d8c-4190-829f-7f886bd0565c" providerId="AD" clId="Web-{E4E4FA3A-BE9D-44B8-9207-58CD5B8FFA0B}" dt="2022-06-14T21:13:21.940" v="30"/>
        <pc:sldMasterMkLst>
          <pc:docMk/>
          <pc:sldMasterMk cId="243646560" sldId="2147483660"/>
        </pc:sldMasterMkLst>
        <pc:sldLayoutChg chg="add mod replId">
          <pc:chgData name="Benjamin R Reeve" userId="S::brreeve@syr.edu::8d32d8d1-7d8c-4190-829f-7f886bd0565c" providerId="AD" clId="Web-{E4E4FA3A-BE9D-44B8-9207-58CD5B8FFA0B}" dt="2022-06-14T21:13:21.940" v="30"/>
          <pc:sldLayoutMkLst>
            <pc:docMk/>
            <pc:sldMasterMk cId="243646560" sldId="2147483660"/>
            <pc:sldLayoutMk cId="2132740558" sldId="2147483661"/>
          </pc:sldLayoutMkLst>
        </pc:sldLayoutChg>
        <pc:sldLayoutChg chg="add mod replId">
          <pc:chgData name="Benjamin R Reeve" userId="S::brreeve@syr.edu::8d32d8d1-7d8c-4190-829f-7f886bd0565c" providerId="AD" clId="Web-{E4E4FA3A-BE9D-44B8-9207-58CD5B8FFA0B}" dt="2022-06-14T21:13:21.940" v="30"/>
          <pc:sldLayoutMkLst>
            <pc:docMk/>
            <pc:sldMasterMk cId="243646560" sldId="2147483660"/>
            <pc:sldLayoutMk cId="1201437469" sldId="2147483662"/>
          </pc:sldLayoutMkLst>
        </pc:sldLayoutChg>
        <pc:sldLayoutChg chg="add mod replId">
          <pc:chgData name="Benjamin R Reeve" userId="S::brreeve@syr.edu::8d32d8d1-7d8c-4190-829f-7f886bd0565c" providerId="AD" clId="Web-{E4E4FA3A-BE9D-44B8-9207-58CD5B8FFA0B}" dt="2022-06-14T21:13:21.940" v="30"/>
          <pc:sldLayoutMkLst>
            <pc:docMk/>
            <pc:sldMasterMk cId="243646560" sldId="2147483660"/>
            <pc:sldLayoutMk cId="1749163690" sldId="2147483663"/>
          </pc:sldLayoutMkLst>
        </pc:sldLayoutChg>
        <pc:sldLayoutChg chg="add mod replId">
          <pc:chgData name="Benjamin R Reeve" userId="S::brreeve@syr.edu::8d32d8d1-7d8c-4190-829f-7f886bd0565c" providerId="AD" clId="Web-{E4E4FA3A-BE9D-44B8-9207-58CD5B8FFA0B}" dt="2022-06-14T21:13:21.940" v="30"/>
          <pc:sldLayoutMkLst>
            <pc:docMk/>
            <pc:sldMasterMk cId="243646560" sldId="2147483660"/>
            <pc:sldLayoutMk cId="3714785373" sldId="2147483664"/>
          </pc:sldLayoutMkLst>
        </pc:sldLayoutChg>
        <pc:sldLayoutChg chg="add mod replId">
          <pc:chgData name="Benjamin R Reeve" userId="S::brreeve@syr.edu::8d32d8d1-7d8c-4190-829f-7f886bd0565c" providerId="AD" clId="Web-{E4E4FA3A-BE9D-44B8-9207-58CD5B8FFA0B}" dt="2022-06-14T21:13:21.940" v="30"/>
          <pc:sldLayoutMkLst>
            <pc:docMk/>
            <pc:sldMasterMk cId="243646560" sldId="2147483660"/>
            <pc:sldLayoutMk cId="3288487387" sldId="2147483665"/>
          </pc:sldLayoutMkLst>
        </pc:sldLayoutChg>
        <pc:sldLayoutChg chg="add mod replId">
          <pc:chgData name="Benjamin R Reeve" userId="S::brreeve@syr.edu::8d32d8d1-7d8c-4190-829f-7f886bd0565c" providerId="AD" clId="Web-{E4E4FA3A-BE9D-44B8-9207-58CD5B8FFA0B}" dt="2022-06-14T21:13:21.940" v="30"/>
          <pc:sldLayoutMkLst>
            <pc:docMk/>
            <pc:sldMasterMk cId="243646560" sldId="2147483660"/>
            <pc:sldLayoutMk cId="1390259426" sldId="2147483666"/>
          </pc:sldLayoutMkLst>
        </pc:sldLayoutChg>
        <pc:sldLayoutChg chg="add mod replId">
          <pc:chgData name="Benjamin R Reeve" userId="S::brreeve@syr.edu::8d32d8d1-7d8c-4190-829f-7f886bd0565c" providerId="AD" clId="Web-{E4E4FA3A-BE9D-44B8-9207-58CD5B8FFA0B}" dt="2022-06-14T21:13:21.940" v="30"/>
          <pc:sldLayoutMkLst>
            <pc:docMk/>
            <pc:sldMasterMk cId="243646560" sldId="2147483660"/>
            <pc:sldLayoutMk cId="1547020151" sldId="2147483667"/>
          </pc:sldLayoutMkLst>
        </pc:sldLayoutChg>
        <pc:sldLayoutChg chg="add mod replId">
          <pc:chgData name="Benjamin R Reeve" userId="S::brreeve@syr.edu::8d32d8d1-7d8c-4190-829f-7f886bd0565c" providerId="AD" clId="Web-{E4E4FA3A-BE9D-44B8-9207-58CD5B8FFA0B}" dt="2022-06-14T21:13:21.940" v="30"/>
          <pc:sldLayoutMkLst>
            <pc:docMk/>
            <pc:sldMasterMk cId="243646560" sldId="2147483660"/>
            <pc:sldLayoutMk cId="12729369" sldId="2147483668"/>
          </pc:sldLayoutMkLst>
        </pc:sldLayoutChg>
        <pc:sldLayoutChg chg="add mod replId">
          <pc:chgData name="Benjamin R Reeve" userId="S::brreeve@syr.edu::8d32d8d1-7d8c-4190-829f-7f886bd0565c" providerId="AD" clId="Web-{E4E4FA3A-BE9D-44B8-9207-58CD5B8FFA0B}" dt="2022-06-14T21:13:21.940" v="30"/>
          <pc:sldLayoutMkLst>
            <pc:docMk/>
            <pc:sldMasterMk cId="243646560" sldId="2147483660"/>
            <pc:sldLayoutMk cId="382528471" sldId="2147483669"/>
          </pc:sldLayoutMkLst>
        </pc:sldLayoutChg>
        <pc:sldLayoutChg chg="add mod replId">
          <pc:chgData name="Benjamin R Reeve" userId="S::brreeve@syr.edu::8d32d8d1-7d8c-4190-829f-7f886bd0565c" providerId="AD" clId="Web-{E4E4FA3A-BE9D-44B8-9207-58CD5B8FFA0B}" dt="2022-06-14T21:13:21.940" v="30"/>
          <pc:sldLayoutMkLst>
            <pc:docMk/>
            <pc:sldMasterMk cId="243646560" sldId="2147483660"/>
            <pc:sldLayoutMk cId="3085931000" sldId="2147483670"/>
          </pc:sldLayoutMkLst>
        </pc:sldLayoutChg>
        <pc:sldLayoutChg chg="add mod replId">
          <pc:chgData name="Benjamin R Reeve" userId="S::brreeve@syr.edu::8d32d8d1-7d8c-4190-829f-7f886bd0565c" providerId="AD" clId="Web-{E4E4FA3A-BE9D-44B8-9207-58CD5B8FFA0B}" dt="2022-06-14T21:13:21.940" v="30"/>
          <pc:sldLayoutMkLst>
            <pc:docMk/>
            <pc:sldMasterMk cId="243646560" sldId="2147483660"/>
            <pc:sldLayoutMk cId="4199433672" sldId="2147483671"/>
          </pc:sldLayoutMkLst>
        </pc:sldLayoutChg>
      </pc:sldMasterChg>
    </pc:docChg>
  </pc:docChgLst>
  <pc:docChgLst>
    <pc:chgData name="Michael Flynn" userId="S::mflynn09@syr.edu::15ecae03-2152-4fc0-826e-ecd5041adb9c" providerId="AD" clId="Web-{E506BAD5-8382-4F01-8D22-AD77279FFED2}"/>
    <pc:docChg chg="delSld modSld">
      <pc:chgData name="Michael Flynn" userId="S::mflynn09@syr.edu::15ecae03-2152-4fc0-826e-ecd5041adb9c" providerId="AD" clId="Web-{E506BAD5-8382-4F01-8D22-AD77279FFED2}" dt="2022-06-16T00:28:37.707" v="4" actId="1076"/>
      <pc:docMkLst>
        <pc:docMk/>
      </pc:docMkLst>
      <pc:sldChg chg="delAnim modAnim">
        <pc:chgData name="Michael Flynn" userId="S::mflynn09@syr.edu::15ecae03-2152-4fc0-826e-ecd5041adb9c" providerId="AD" clId="Web-{E506BAD5-8382-4F01-8D22-AD77279FFED2}" dt="2022-06-16T00:27:30.877" v="1"/>
        <pc:sldMkLst>
          <pc:docMk/>
          <pc:sldMk cId="3448683860" sldId="256"/>
        </pc:sldMkLst>
      </pc:sldChg>
      <pc:sldChg chg="modSp">
        <pc:chgData name="Michael Flynn" userId="S::mflynn09@syr.edu::15ecae03-2152-4fc0-826e-ecd5041adb9c" providerId="AD" clId="Web-{E506BAD5-8382-4F01-8D22-AD77279FFED2}" dt="2022-06-16T00:28:37.707" v="4" actId="1076"/>
        <pc:sldMkLst>
          <pc:docMk/>
          <pc:sldMk cId="1353901114" sldId="258"/>
        </pc:sldMkLst>
        <pc:picChg chg="mod">
          <ac:chgData name="Michael Flynn" userId="S::mflynn09@syr.edu::15ecae03-2152-4fc0-826e-ecd5041adb9c" providerId="AD" clId="Web-{E506BAD5-8382-4F01-8D22-AD77279FFED2}" dt="2022-06-16T00:28:37.707" v="4" actId="1076"/>
          <ac:picMkLst>
            <pc:docMk/>
            <pc:sldMk cId="1353901114" sldId="258"/>
            <ac:picMk id="8" creationId="{30C10073-09AD-88B0-8615-1EEEABF06B64}"/>
          </ac:picMkLst>
        </pc:picChg>
      </pc:sldChg>
      <pc:sldChg chg="del">
        <pc:chgData name="Michael Flynn" userId="S::mflynn09@syr.edu::15ecae03-2152-4fc0-826e-ecd5041adb9c" providerId="AD" clId="Web-{E506BAD5-8382-4F01-8D22-AD77279FFED2}" dt="2022-06-16T00:28:10.722" v="2"/>
        <pc:sldMkLst>
          <pc:docMk/>
          <pc:sldMk cId="3592427919" sldId="263"/>
        </pc:sldMkLst>
      </pc:sldChg>
    </pc:docChg>
  </pc:docChgLst>
  <pc:docChgLst>
    <pc:chgData name="Michael Flynn" userId="S::mflynn09@syr.edu::15ecae03-2152-4fc0-826e-ecd5041adb9c" providerId="AD" clId="Web-{346E469E-D9C7-49FF-B3AC-6B085160E269}"/>
    <pc:docChg chg="modSld">
      <pc:chgData name="Michael Flynn" userId="S::mflynn09@syr.edu::15ecae03-2152-4fc0-826e-ecd5041adb9c" providerId="AD" clId="Web-{346E469E-D9C7-49FF-B3AC-6B085160E269}" dt="2022-06-15T20:21:41.444" v="157" actId="1076"/>
      <pc:docMkLst>
        <pc:docMk/>
      </pc:docMkLst>
      <pc:sldChg chg="addSp delSp modSp modNotes">
        <pc:chgData name="Michael Flynn" userId="S::mflynn09@syr.edu::15ecae03-2152-4fc0-826e-ecd5041adb9c" providerId="AD" clId="Web-{346E469E-D9C7-49FF-B3AC-6B085160E269}" dt="2022-06-15T20:20:57.412" v="155" actId="1076"/>
        <pc:sldMkLst>
          <pc:docMk/>
          <pc:sldMk cId="1962221779" sldId="260"/>
        </pc:sldMkLst>
        <pc:spChg chg="mod">
          <ac:chgData name="Michael Flynn" userId="S::mflynn09@syr.edu::15ecae03-2152-4fc0-826e-ecd5041adb9c" providerId="AD" clId="Web-{346E469E-D9C7-49FF-B3AC-6B085160E269}" dt="2022-06-15T20:20:57.412" v="155" actId="1076"/>
          <ac:spMkLst>
            <pc:docMk/>
            <pc:sldMk cId="1962221779" sldId="260"/>
            <ac:spMk id="3" creationId="{CD186E95-8C87-AF1F-699E-93ABF9A1AA39}"/>
          </ac:spMkLst>
        </pc:spChg>
        <pc:spChg chg="add mod">
          <ac:chgData name="Michael Flynn" userId="S::mflynn09@syr.edu::15ecae03-2152-4fc0-826e-ecd5041adb9c" providerId="AD" clId="Web-{346E469E-D9C7-49FF-B3AC-6B085160E269}" dt="2022-06-15T20:20:42.036" v="150" actId="1076"/>
          <ac:spMkLst>
            <pc:docMk/>
            <pc:sldMk cId="1962221779" sldId="260"/>
            <ac:spMk id="9" creationId="{2622993B-936F-F9C8-9109-4324906115C2}"/>
          </ac:spMkLst>
        </pc:spChg>
        <pc:spChg chg="add mod">
          <ac:chgData name="Michael Flynn" userId="S::mflynn09@syr.edu::15ecae03-2152-4fc0-826e-ecd5041adb9c" providerId="AD" clId="Web-{346E469E-D9C7-49FF-B3AC-6B085160E269}" dt="2022-06-15T20:20:42.036" v="151" actId="1076"/>
          <ac:spMkLst>
            <pc:docMk/>
            <pc:sldMk cId="1962221779" sldId="260"/>
            <ac:spMk id="10" creationId="{A45F5DF6-C566-7136-B168-3DFADA65B6E4}"/>
          </ac:spMkLst>
        </pc:spChg>
        <pc:spChg chg="add mod">
          <ac:chgData name="Michael Flynn" userId="S::mflynn09@syr.edu::15ecae03-2152-4fc0-826e-ecd5041adb9c" providerId="AD" clId="Web-{346E469E-D9C7-49FF-B3AC-6B085160E269}" dt="2022-06-15T20:20:42.036" v="152" actId="1076"/>
          <ac:spMkLst>
            <pc:docMk/>
            <pc:sldMk cId="1962221779" sldId="260"/>
            <ac:spMk id="11" creationId="{B1A2512D-1580-DB75-5C3F-BAC133DFE9AD}"/>
          </ac:spMkLst>
        </pc:spChg>
        <pc:picChg chg="add mod">
          <ac:chgData name="Michael Flynn" userId="S::mflynn09@syr.edu::15ecae03-2152-4fc0-826e-ecd5041adb9c" providerId="AD" clId="Web-{346E469E-D9C7-49FF-B3AC-6B085160E269}" dt="2022-06-15T20:20:42.005" v="148" actId="1076"/>
          <ac:picMkLst>
            <pc:docMk/>
            <pc:sldMk cId="1962221779" sldId="260"/>
            <ac:picMk id="4" creationId="{A4335B25-8DFC-78B8-24A0-33042A13434C}"/>
          </ac:picMkLst>
        </pc:picChg>
        <pc:picChg chg="mod">
          <ac:chgData name="Michael Flynn" userId="S::mflynn09@syr.edu::15ecae03-2152-4fc0-826e-ecd5041adb9c" providerId="AD" clId="Web-{346E469E-D9C7-49FF-B3AC-6B085160E269}" dt="2022-06-15T20:20:47.943" v="153" actId="1076"/>
          <ac:picMkLst>
            <pc:docMk/>
            <pc:sldMk cId="1962221779" sldId="260"/>
            <ac:picMk id="5" creationId="{04738B91-8C30-CF3C-0A43-D8DFFCFAE44A}"/>
          </ac:picMkLst>
        </pc:picChg>
        <pc:picChg chg="add mod ord">
          <ac:chgData name="Michael Flynn" userId="S::mflynn09@syr.edu::15ecae03-2152-4fc0-826e-ecd5041adb9c" providerId="AD" clId="Web-{346E469E-D9C7-49FF-B3AC-6B085160E269}" dt="2022-06-15T18:46:01.830" v="102"/>
          <ac:picMkLst>
            <pc:docMk/>
            <pc:sldMk cId="1962221779" sldId="260"/>
            <ac:picMk id="6" creationId="{AC445DB1-D047-8147-064D-92436CC9B110}"/>
          </ac:picMkLst>
        </pc:picChg>
        <pc:picChg chg="del">
          <ac:chgData name="Michael Flynn" userId="S::mflynn09@syr.edu::15ecae03-2152-4fc0-826e-ecd5041adb9c" providerId="AD" clId="Web-{346E469E-D9C7-49FF-B3AC-6B085160E269}" dt="2022-06-15T14:49:01.946" v="1"/>
          <ac:picMkLst>
            <pc:docMk/>
            <pc:sldMk cId="1962221779" sldId="260"/>
            <ac:picMk id="6" creationId="{E477C484-8678-AAD6-D558-02629D1BBD4E}"/>
          </ac:picMkLst>
        </pc:picChg>
        <pc:picChg chg="del">
          <ac:chgData name="Michael Flynn" userId="S::mflynn09@syr.edu::15ecae03-2152-4fc0-826e-ecd5041adb9c" providerId="AD" clId="Web-{346E469E-D9C7-49FF-B3AC-6B085160E269}" dt="2022-06-15T18:46:05.174" v="103"/>
          <ac:picMkLst>
            <pc:docMk/>
            <pc:sldMk cId="1962221779" sldId="260"/>
            <ac:picMk id="7" creationId="{2A1585F6-F3F8-C55C-7176-EE70C6B56CF5}"/>
          </ac:picMkLst>
        </pc:picChg>
        <pc:picChg chg="add mod">
          <ac:chgData name="Michael Flynn" userId="S::mflynn09@syr.edu::15ecae03-2152-4fc0-826e-ecd5041adb9c" providerId="AD" clId="Web-{346E469E-D9C7-49FF-B3AC-6B085160E269}" dt="2022-06-15T20:20:42.020" v="149" actId="1076"/>
          <ac:picMkLst>
            <pc:docMk/>
            <pc:sldMk cId="1962221779" sldId="260"/>
            <ac:picMk id="8" creationId="{5CB80A91-9E3B-1836-68E0-B8D06DC5865C}"/>
          </ac:picMkLst>
        </pc:picChg>
        <pc:picChg chg="add del mod">
          <ac:chgData name="Michael Flynn" userId="S::mflynn09@syr.edu::15ecae03-2152-4fc0-826e-ecd5041adb9c" providerId="AD" clId="Web-{346E469E-D9C7-49FF-B3AC-6B085160E269}" dt="2022-06-15T18:46:12.361" v="104"/>
          <ac:picMkLst>
            <pc:docMk/>
            <pc:sldMk cId="1962221779" sldId="260"/>
            <ac:picMk id="12" creationId="{5C1CD242-CDC6-CDBF-4BFA-B0600B468FED}"/>
          </ac:picMkLst>
        </pc:picChg>
        <pc:picChg chg="add mod">
          <ac:chgData name="Michael Flynn" userId="S::mflynn09@syr.edu::15ecae03-2152-4fc0-826e-ecd5041adb9c" providerId="AD" clId="Web-{346E469E-D9C7-49FF-B3AC-6B085160E269}" dt="2022-06-15T18:46:17.549" v="106" actId="1076"/>
          <ac:picMkLst>
            <pc:docMk/>
            <pc:sldMk cId="1962221779" sldId="260"/>
            <ac:picMk id="13" creationId="{C721BFD5-FD33-C554-BD24-FB7A3CB9703B}"/>
          </ac:picMkLst>
        </pc:picChg>
      </pc:sldChg>
      <pc:sldChg chg="addSp delSp modSp modNotes">
        <pc:chgData name="Michael Flynn" userId="S::mflynn09@syr.edu::15ecae03-2152-4fc0-826e-ecd5041adb9c" providerId="AD" clId="Web-{346E469E-D9C7-49FF-B3AC-6B085160E269}" dt="2022-06-15T20:21:41.444" v="157" actId="1076"/>
        <pc:sldMkLst>
          <pc:docMk/>
          <pc:sldMk cId="2324002012" sldId="261"/>
        </pc:sldMkLst>
        <pc:spChg chg="mod">
          <ac:chgData name="Michael Flynn" userId="S::mflynn09@syr.edu::15ecae03-2152-4fc0-826e-ecd5041adb9c" providerId="AD" clId="Web-{346E469E-D9C7-49FF-B3AC-6B085160E269}" dt="2022-06-15T20:21:41.444" v="157" actId="1076"/>
          <ac:spMkLst>
            <pc:docMk/>
            <pc:sldMk cId="2324002012" sldId="261"/>
            <ac:spMk id="6" creationId="{0DDFFF85-0873-09DE-9B1F-2FDBBADF36AB}"/>
          </ac:spMkLst>
        </pc:spChg>
        <pc:spChg chg="add del mod">
          <ac:chgData name="Michael Flynn" userId="S::mflynn09@syr.edu::15ecae03-2152-4fc0-826e-ecd5041adb9c" providerId="AD" clId="Web-{346E469E-D9C7-49FF-B3AC-6B085160E269}" dt="2022-06-15T20:15:02.495" v="126"/>
          <ac:spMkLst>
            <pc:docMk/>
            <pc:sldMk cId="2324002012" sldId="261"/>
            <ac:spMk id="8" creationId="{7B0F8C1C-51A9-30C2-BC41-DC3390868FE4}"/>
          </ac:spMkLst>
        </pc:spChg>
        <pc:picChg chg="add mod ord">
          <ac:chgData name="Michael Flynn" userId="S::mflynn09@syr.edu::15ecae03-2152-4fc0-826e-ecd5041adb9c" providerId="AD" clId="Web-{346E469E-D9C7-49FF-B3AC-6B085160E269}" dt="2022-06-15T20:13:03.726" v="125"/>
          <ac:picMkLst>
            <pc:docMk/>
            <pc:sldMk cId="2324002012" sldId="261"/>
            <ac:picMk id="3" creationId="{07E84DC6-D80D-6ED9-3F53-1454CDBB8D72}"/>
          </ac:picMkLst>
        </pc:picChg>
        <pc:picChg chg="add del mod">
          <ac:chgData name="Michael Flynn" userId="S::mflynn09@syr.edu::15ecae03-2152-4fc0-826e-ecd5041adb9c" providerId="AD" clId="Web-{346E469E-D9C7-49FF-B3AC-6B085160E269}" dt="2022-06-15T19:00:30.676" v="110"/>
          <ac:picMkLst>
            <pc:docMk/>
            <pc:sldMk cId="2324002012" sldId="261"/>
            <ac:picMk id="3" creationId="{4F11B88D-33B7-CACA-9F1D-ADC35619A5F0}"/>
          </ac:picMkLst>
        </pc:picChg>
        <pc:picChg chg="del">
          <ac:chgData name="Michael Flynn" userId="S::mflynn09@syr.edu::15ecae03-2152-4fc0-826e-ecd5041adb9c" providerId="AD" clId="Web-{346E469E-D9C7-49FF-B3AC-6B085160E269}" dt="2022-06-15T20:12:34.131" v="116"/>
          <ac:picMkLst>
            <pc:docMk/>
            <pc:sldMk cId="2324002012" sldId="261"/>
            <ac:picMk id="4" creationId="{A41DE5E4-84D5-7C62-1AA7-AB8BC6B7C2D1}"/>
          </ac:picMkLst>
        </pc:picChg>
        <pc:picChg chg="add mod ord">
          <ac:chgData name="Michael Flynn" userId="S::mflynn09@syr.edu::15ecae03-2152-4fc0-826e-ecd5041adb9c" providerId="AD" clId="Web-{346E469E-D9C7-49FF-B3AC-6B085160E269}" dt="2022-06-15T20:12:50.522" v="123" actId="1076"/>
          <ac:picMkLst>
            <pc:docMk/>
            <pc:sldMk cId="2324002012" sldId="261"/>
            <ac:picMk id="5" creationId="{CF19936C-23BD-48C4-44E0-3B28322101DF}"/>
          </ac:picMkLst>
        </pc:picChg>
        <pc:picChg chg="add mod ord">
          <ac:chgData name="Michael Flynn" userId="S::mflynn09@syr.edu::15ecae03-2152-4fc0-826e-ecd5041adb9c" providerId="AD" clId="Web-{346E469E-D9C7-49FF-B3AC-6B085160E269}" dt="2022-06-15T20:15:24.558" v="129" actId="1076"/>
          <ac:picMkLst>
            <pc:docMk/>
            <pc:sldMk cId="2324002012" sldId="261"/>
            <ac:picMk id="9" creationId="{80F705EE-ADB0-7E8A-EE30-92561C1A7FC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0C5F73-F768-4C73-A71A-63385430038F}" type="datetimeFigureOut">
              <a:t>6/15/2022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FC86A6-C7CF-4EA2-A698-B74CFEB00E2A}" type="slidenum">
              <a:t>‹#›</a:t>
            </a:fld>
            <a:endParaRPr lang="en-US"/>
          </a:p>
        </p:txBody>
      </p:sp>
    </p:spTree>
    <p:extLst>
      <p:ext uri="{BB962C8B-B14F-4D97-AF65-F5344CB8AC3E}">
        <p14:creationId xmlns:p14="http://schemas.microsoft.com/office/powerpoint/2010/main" val="3023028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Test note</a:t>
            </a:r>
          </a:p>
        </p:txBody>
      </p:sp>
      <p:sp>
        <p:nvSpPr>
          <p:cNvPr id="4" name="Slide Number Placeholder 3"/>
          <p:cNvSpPr>
            <a:spLocks noGrp="1"/>
          </p:cNvSpPr>
          <p:nvPr>
            <p:ph type="sldNum" sz="quarter" idx="5"/>
          </p:nvPr>
        </p:nvSpPr>
        <p:spPr/>
        <p:txBody>
          <a:bodyPr/>
          <a:lstStyle/>
          <a:p>
            <a:fld id="{25FC86A6-C7CF-4EA2-A698-B74CFEB00E2A}" type="slidenum">
              <a:rPr lang="en-US"/>
              <a:t>1</a:t>
            </a:fld>
            <a:endParaRPr lang="en-US"/>
          </a:p>
        </p:txBody>
      </p:sp>
    </p:spTree>
    <p:extLst>
      <p:ext uri="{BB962C8B-B14F-4D97-AF65-F5344CB8AC3E}">
        <p14:creationId xmlns:p14="http://schemas.microsoft.com/office/powerpoint/2010/main" val="2089403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25FC86A6-C7CF-4EA2-A698-B74CFEB00E2A}" type="slidenum">
              <a:rPr lang="en-US"/>
              <a:t>2</a:t>
            </a:fld>
            <a:endParaRPr lang="en-US"/>
          </a:p>
        </p:txBody>
      </p:sp>
    </p:spTree>
    <p:extLst>
      <p:ext uri="{BB962C8B-B14F-4D97-AF65-F5344CB8AC3E}">
        <p14:creationId xmlns:p14="http://schemas.microsoft.com/office/powerpoint/2010/main" val="1935525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Root Mean Squared Error: 1,271,203</a:t>
            </a:r>
          </a:p>
        </p:txBody>
      </p:sp>
      <p:sp>
        <p:nvSpPr>
          <p:cNvPr id="4" name="Slide Number Placeholder 3"/>
          <p:cNvSpPr>
            <a:spLocks noGrp="1"/>
          </p:cNvSpPr>
          <p:nvPr>
            <p:ph type="sldNum" sz="quarter" idx="5"/>
          </p:nvPr>
        </p:nvSpPr>
        <p:spPr/>
        <p:txBody>
          <a:bodyPr/>
          <a:lstStyle/>
          <a:p>
            <a:fld id="{25FC86A6-C7CF-4EA2-A698-B74CFEB00E2A}" type="slidenum">
              <a:rPr lang="en-US"/>
              <a:t>5</a:t>
            </a:fld>
            <a:endParaRPr lang="en-US"/>
          </a:p>
        </p:txBody>
      </p:sp>
    </p:spTree>
    <p:extLst>
      <p:ext uri="{BB962C8B-B14F-4D97-AF65-F5344CB8AC3E}">
        <p14:creationId xmlns:p14="http://schemas.microsoft.com/office/powerpoint/2010/main" val="4288102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Root Mean Squared Error: 939,826.7 trips</a:t>
            </a:r>
          </a:p>
        </p:txBody>
      </p:sp>
      <p:sp>
        <p:nvSpPr>
          <p:cNvPr id="4" name="Slide Number Placeholder 3"/>
          <p:cNvSpPr>
            <a:spLocks noGrp="1"/>
          </p:cNvSpPr>
          <p:nvPr>
            <p:ph type="sldNum" sz="quarter" idx="5"/>
          </p:nvPr>
        </p:nvSpPr>
        <p:spPr/>
        <p:txBody>
          <a:bodyPr/>
          <a:lstStyle/>
          <a:p>
            <a:fld id="{25FC86A6-C7CF-4EA2-A698-B74CFEB00E2A}" type="slidenum">
              <a:rPr lang="en-US"/>
              <a:t>6</a:t>
            </a:fld>
            <a:endParaRPr lang="en-US"/>
          </a:p>
        </p:txBody>
      </p:sp>
    </p:spTree>
    <p:extLst>
      <p:ext uri="{BB962C8B-B14F-4D97-AF65-F5344CB8AC3E}">
        <p14:creationId xmlns:p14="http://schemas.microsoft.com/office/powerpoint/2010/main" val="3361470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Random Forest Regression Models were created to predict the ridership by Creature Comforts for both the Population and the Service area sq. miles. Looking at the Root Mean Square Error for the Population model, we see it has a root mean square error of 11.48 , meaning that the average error per estimate is 11.4782 trips off from the actual trips. We also see the Service area model has a root mean square error of 30531.93 trips off the actual. This shows that the population model fits the data better than the service area model.</a:t>
            </a:r>
          </a:p>
          <a:p>
            <a:r>
              <a:rPr lang="en-US"/>
              <a:t>We also wanted to see which features were more important in predicting ridership…here we see that lighting, stops with and without shelters, stops with video displays and stops with benches were the top 5 features when predicting ridership </a:t>
            </a:r>
            <a:endParaRPr lang="en-US">
              <a:cs typeface="Calibri"/>
            </a:endParaRPr>
          </a:p>
        </p:txBody>
      </p:sp>
      <p:sp>
        <p:nvSpPr>
          <p:cNvPr id="4" name="Slide Number Placeholder 3"/>
          <p:cNvSpPr>
            <a:spLocks noGrp="1"/>
          </p:cNvSpPr>
          <p:nvPr>
            <p:ph type="sldNum" sz="quarter" idx="5"/>
          </p:nvPr>
        </p:nvSpPr>
        <p:spPr/>
        <p:txBody>
          <a:bodyPr/>
          <a:lstStyle/>
          <a:p>
            <a:fld id="{25FC86A6-C7CF-4EA2-A698-B74CFEB00E2A}" type="slidenum">
              <a:rPr lang="en-US"/>
              <a:t>8</a:t>
            </a:fld>
            <a:endParaRPr lang="en-US"/>
          </a:p>
        </p:txBody>
      </p:sp>
    </p:spTree>
    <p:extLst>
      <p:ext uri="{BB962C8B-B14F-4D97-AF65-F5344CB8AC3E}">
        <p14:creationId xmlns:p14="http://schemas.microsoft.com/office/powerpoint/2010/main" val="3747583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6/15/2022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132740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85931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6/15/2022</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4199433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0143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6/15/2022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749163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6/15/2022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14785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6/15/2022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88487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6/15/2022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90259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47020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6/15/2022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2729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2528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a:t>
            </a:r>
          </a:p>
          <a:p>
            <a:pPr lvl="7"/>
            <a:r>
              <a:rPr lang="en-US"/>
              <a:t>Eight</a:t>
            </a:r>
          </a:p>
          <a:p>
            <a:pPr lvl="8"/>
            <a:r>
              <a:rPr lang="en-US"/>
              <a:t>nine</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6/15/2022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36465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34F34AF-75E7-4149-A3CF-2E483C744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nterior of empty bus">
            <a:extLst>
              <a:ext uri="{FF2B5EF4-FFF2-40B4-BE49-F238E27FC236}">
                <a16:creationId xmlns:a16="http://schemas.microsoft.com/office/drawing/2014/main" id="{667B703F-E88C-B0B0-84ED-B1CC11D4F13E}"/>
              </a:ext>
            </a:extLst>
          </p:cNvPr>
          <p:cNvPicPr>
            <a:picLocks noChangeAspect="1"/>
          </p:cNvPicPr>
          <p:nvPr/>
        </p:nvPicPr>
        <p:blipFill rotWithShape="1">
          <a:blip r:embed="rId3">
            <a:grayscl/>
          </a:blip>
          <a:srcRect t="445" r="9085" b="22939"/>
          <a:stretch/>
        </p:blipFill>
        <p:spPr>
          <a:xfrm>
            <a:off x="20" y="10"/>
            <a:ext cx="12191980" cy="6857990"/>
          </a:xfrm>
          <a:prstGeom prst="rect">
            <a:avLst/>
          </a:prstGeom>
        </p:spPr>
      </p:pic>
      <p:grpSp>
        <p:nvGrpSpPr>
          <p:cNvPr id="11" name="Group 10">
            <a:extLst>
              <a:ext uri="{FF2B5EF4-FFF2-40B4-BE49-F238E27FC236}">
                <a16:creationId xmlns:a16="http://schemas.microsoft.com/office/drawing/2014/main" id="{1654C7F9-AF92-42BD-A713-6B020F63B30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12" name="Rectangle 11">
              <a:extLst>
                <a:ext uri="{FF2B5EF4-FFF2-40B4-BE49-F238E27FC236}">
                  <a16:creationId xmlns:a16="http://schemas.microsoft.com/office/drawing/2014/main" id="{D4E3B121-1133-4B7A-BF30-80EF7C9F0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8C0F23FC-3B0D-4C62-B729-C43F56DC11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82CAF513-8131-856C-3254-97ADD2F7EA2B}"/>
              </a:ext>
            </a:extLst>
          </p:cNvPr>
          <p:cNvSpPr>
            <a:spLocks noGrp="1"/>
          </p:cNvSpPr>
          <p:nvPr>
            <p:ph type="ctrTitle"/>
          </p:nvPr>
        </p:nvSpPr>
        <p:spPr>
          <a:xfrm>
            <a:off x="577742" y="947405"/>
            <a:ext cx="3412067" cy="1195955"/>
          </a:xfrm>
        </p:spPr>
        <p:txBody>
          <a:bodyPr vert="horz" lIns="91440" tIns="45720" rIns="91440" bIns="45720" rtlCol="0">
            <a:normAutofit/>
          </a:bodyPr>
          <a:lstStyle/>
          <a:p>
            <a:r>
              <a:rPr lang="en-US" b="1">
                <a:solidFill>
                  <a:srgbClr val="FFFFFF"/>
                </a:solidFill>
                <a:cs typeface="Calibri Light"/>
              </a:rPr>
              <a:t>Hop on the Bus Gus</a:t>
            </a:r>
            <a:endParaRPr lang="en-US" b="1">
              <a:solidFill>
                <a:srgbClr val="FFFFFF"/>
              </a:solidFill>
            </a:endParaRPr>
          </a:p>
        </p:txBody>
      </p:sp>
      <p:sp>
        <p:nvSpPr>
          <p:cNvPr id="3" name="Subtitle 2">
            <a:extLst>
              <a:ext uri="{FF2B5EF4-FFF2-40B4-BE49-F238E27FC236}">
                <a16:creationId xmlns:a16="http://schemas.microsoft.com/office/drawing/2014/main" id="{2BC00325-50D1-C9E9-5118-B90172C1F4DD}"/>
              </a:ext>
            </a:extLst>
          </p:cNvPr>
          <p:cNvSpPr>
            <a:spLocks noGrp="1"/>
          </p:cNvSpPr>
          <p:nvPr>
            <p:ph type="subTitle" idx="1"/>
          </p:nvPr>
        </p:nvSpPr>
        <p:spPr>
          <a:xfrm>
            <a:off x="435675" y="4938868"/>
            <a:ext cx="3412067" cy="1507279"/>
          </a:xfrm>
        </p:spPr>
        <p:txBody>
          <a:bodyPr vert="horz" lIns="91440" tIns="45720" rIns="91440" bIns="45720" rtlCol="0">
            <a:normAutofit lnSpcReduction="10000"/>
          </a:bodyPr>
          <a:lstStyle/>
          <a:p>
            <a:pPr fontAlgn="base">
              <a:lnSpc>
                <a:spcPct val="90000"/>
              </a:lnSpc>
              <a:spcBef>
                <a:spcPts val="0"/>
              </a:spcBef>
            </a:pPr>
            <a:r>
              <a:rPr lang="en-US" sz="1200">
                <a:solidFill>
                  <a:srgbClr val="EBEBEB"/>
                </a:solidFill>
                <a:effectLst/>
                <a:latin typeface="Segoe UI"/>
                <a:ea typeface="Times New Roman" panose="02020603050405020304" pitchFamily="18" charset="0"/>
                <a:cs typeface="Segoe UI"/>
              </a:rPr>
              <a:t>Robert </a:t>
            </a:r>
            <a:r>
              <a:rPr lang="en-US" sz="1200">
                <a:solidFill>
                  <a:srgbClr val="EBEBEB"/>
                </a:solidFill>
                <a:latin typeface="Segoe UI"/>
                <a:ea typeface="Times New Roman" panose="02020603050405020304" pitchFamily="18" charset="0"/>
                <a:cs typeface="Segoe UI"/>
              </a:rPr>
              <a:t>Eason</a:t>
            </a:r>
            <a:endParaRPr lang="en-US"/>
          </a:p>
          <a:p>
            <a:pPr>
              <a:lnSpc>
                <a:spcPct val="90000"/>
              </a:lnSpc>
              <a:spcBef>
                <a:spcPts val="0"/>
              </a:spcBef>
            </a:pPr>
            <a:r>
              <a:rPr lang="en-US" sz="1200">
                <a:solidFill>
                  <a:srgbClr val="EBEBEB"/>
                </a:solidFill>
                <a:latin typeface="Segoe UI"/>
                <a:ea typeface="Times New Roman" panose="02020603050405020304" pitchFamily="18" charset="0"/>
                <a:cs typeface="Segoe UI"/>
              </a:rPr>
              <a:t>Michael</a:t>
            </a:r>
            <a:r>
              <a:rPr lang="en-US" sz="1200">
                <a:solidFill>
                  <a:srgbClr val="EBEBEB"/>
                </a:solidFill>
                <a:effectLst/>
                <a:latin typeface="Segoe UI"/>
                <a:ea typeface="Times New Roman" panose="02020603050405020304" pitchFamily="18" charset="0"/>
                <a:cs typeface="Segoe UI"/>
              </a:rPr>
              <a:t> </a:t>
            </a:r>
            <a:r>
              <a:rPr lang="en-US" sz="1200">
                <a:solidFill>
                  <a:srgbClr val="EBEBEB"/>
                </a:solidFill>
                <a:latin typeface="Segoe UI"/>
                <a:ea typeface="Times New Roman" panose="02020603050405020304" pitchFamily="18" charset="0"/>
                <a:cs typeface="Segoe UI"/>
              </a:rPr>
              <a:t>Flynn</a:t>
            </a:r>
            <a:endParaRPr lang="en-US">
              <a:solidFill>
                <a:srgbClr val="903163"/>
              </a:solidFill>
              <a:latin typeface="Gill Sans MT" panose="020B0502020104020203"/>
              <a:ea typeface="Times New Roman" panose="02020603050405020304" pitchFamily="18" charset="0"/>
              <a:cs typeface="Segoe UI"/>
            </a:endParaRPr>
          </a:p>
          <a:p>
            <a:pPr>
              <a:lnSpc>
                <a:spcPct val="90000"/>
              </a:lnSpc>
              <a:spcBef>
                <a:spcPts val="0"/>
              </a:spcBef>
            </a:pPr>
            <a:r>
              <a:rPr lang="en-US" sz="1200">
                <a:solidFill>
                  <a:srgbClr val="EBEBEB"/>
                </a:solidFill>
                <a:latin typeface="Segoe UI"/>
                <a:ea typeface="Times New Roman" panose="02020603050405020304" pitchFamily="18" charset="0"/>
                <a:cs typeface="Segoe UI"/>
              </a:rPr>
              <a:t>Seshu</a:t>
            </a:r>
            <a:r>
              <a:rPr lang="en-US" sz="1200">
                <a:solidFill>
                  <a:srgbClr val="EBEBEB"/>
                </a:solidFill>
                <a:effectLst/>
                <a:latin typeface="Segoe UI"/>
                <a:ea typeface="Times New Roman" panose="02020603050405020304" pitchFamily="18" charset="0"/>
                <a:cs typeface="Segoe UI"/>
              </a:rPr>
              <a:t> </a:t>
            </a:r>
            <a:r>
              <a:rPr lang="en-US" sz="1200">
                <a:solidFill>
                  <a:srgbClr val="EBEBEB"/>
                </a:solidFill>
                <a:latin typeface="Segoe UI"/>
                <a:ea typeface="Times New Roman" panose="02020603050405020304" pitchFamily="18" charset="0"/>
                <a:cs typeface="Segoe UI"/>
              </a:rPr>
              <a:t>Miriyala</a:t>
            </a:r>
            <a:endParaRPr lang="en-US">
              <a:solidFill>
                <a:srgbClr val="903163"/>
              </a:solidFill>
              <a:latin typeface="Gill Sans MT" panose="020B0502020104020203"/>
              <a:ea typeface="Times New Roman" panose="02020603050405020304" pitchFamily="18" charset="0"/>
              <a:cs typeface="Segoe UI"/>
            </a:endParaRPr>
          </a:p>
          <a:p>
            <a:pPr>
              <a:lnSpc>
                <a:spcPct val="90000"/>
              </a:lnSpc>
              <a:spcBef>
                <a:spcPts val="0"/>
              </a:spcBef>
            </a:pPr>
            <a:r>
              <a:rPr lang="en-US" sz="1200">
                <a:solidFill>
                  <a:srgbClr val="EBEBEB"/>
                </a:solidFill>
                <a:latin typeface="Segoe UI"/>
                <a:ea typeface="Times New Roman" panose="02020603050405020304" pitchFamily="18" charset="0"/>
                <a:cs typeface="Segoe UI"/>
              </a:rPr>
              <a:t>Mohamad</a:t>
            </a:r>
            <a:r>
              <a:rPr lang="en-US" sz="1200">
                <a:solidFill>
                  <a:srgbClr val="EBEBEB"/>
                </a:solidFill>
                <a:effectLst/>
                <a:latin typeface="Segoe UI"/>
                <a:ea typeface="Times New Roman" panose="02020603050405020304" pitchFamily="18" charset="0"/>
                <a:cs typeface="Segoe UI"/>
              </a:rPr>
              <a:t> </a:t>
            </a:r>
            <a:r>
              <a:rPr lang="en-US" sz="1200">
                <a:solidFill>
                  <a:srgbClr val="EBEBEB"/>
                </a:solidFill>
                <a:latin typeface="Segoe UI"/>
                <a:ea typeface="Times New Roman" panose="02020603050405020304" pitchFamily="18" charset="0"/>
                <a:cs typeface="Segoe UI"/>
              </a:rPr>
              <a:t>Nayal</a:t>
            </a:r>
            <a:endParaRPr lang="en-US">
              <a:solidFill>
                <a:srgbClr val="903163"/>
              </a:solidFill>
              <a:latin typeface="Gill Sans MT" panose="020B0502020104020203"/>
              <a:ea typeface="Times New Roman" panose="02020603050405020304" pitchFamily="18" charset="0"/>
              <a:cs typeface="Segoe UI"/>
            </a:endParaRPr>
          </a:p>
          <a:p>
            <a:pPr>
              <a:lnSpc>
                <a:spcPct val="90000"/>
              </a:lnSpc>
              <a:spcBef>
                <a:spcPts val="0"/>
              </a:spcBef>
            </a:pPr>
            <a:r>
              <a:rPr lang="en-US" sz="1200">
                <a:solidFill>
                  <a:srgbClr val="EBEBEB"/>
                </a:solidFill>
                <a:latin typeface="Segoe UI"/>
                <a:ea typeface="Times New Roman" panose="02020603050405020304" pitchFamily="18" charset="0"/>
                <a:cs typeface="Segoe UI"/>
              </a:rPr>
              <a:t>Ben Reeve</a:t>
            </a:r>
            <a:endParaRPr lang="en-US">
              <a:solidFill>
                <a:srgbClr val="903163"/>
              </a:solidFill>
              <a:latin typeface="Gill Sans MT" panose="020B0502020104020203"/>
              <a:ea typeface="Times New Roman" panose="02020603050405020304" pitchFamily="18" charset="0"/>
              <a:cs typeface="Segoe UI"/>
            </a:endParaRPr>
          </a:p>
          <a:p>
            <a:pPr>
              <a:lnSpc>
                <a:spcPct val="90000"/>
              </a:lnSpc>
              <a:spcBef>
                <a:spcPts val="0"/>
              </a:spcBef>
            </a:pPr>
            <a:r>
              <a:rPr lang="en-US" sz="1200">
                <a:solidFill>
                  <a:srgbClr val="EBEBEB"/>
                </a:solidFill>
                <a:latin typeface="Segoe UI"/>
                <a:ea typeface="Times New Roman" panose="02020603050405020304" pitchFamily="18" charset="0"/>
                <a:cs typeface="Segoe UI"/>
              </a:rPr>
              <a:t>Bibhuti</a:t>
            </a:r>
            <a:r>
              <a:rPr lang="en-US" sz="1200">
                <a:solidFill>
                  <a:srgbClr val="EBEBEB"/>
                </a:solidFill>
                <a:effectLst/>
                <a:latin typeface="Segoe UI"/>
                <a:ea typeface="Times New Roman" panose="02020603050405020304" pitchFamily="18" charset="0"/>
                <a:cs typeface="Segoe UI"/>
              </a:rPr>
              <a:t> </a:t>
            </a:r>
            <a:r>
              <a:rPr lang="en-US" sz="1200" err="1">
                <a:solidFill>
                  <a:srgbClr val="EBEBEB"/>
                </a:solidFill>
                <a:effectLst/>
                <a:latin typeface="Segoe UI"/>
                <a:ea typeface="Times New Roman" panose="02020603050405020304" pitchFamily="18" charset="0"/>
                <a:cs typeface="Segoe UI"/>
              </a:rPr>
              <a:t>Timalsina</a:t>
            </a:r>
            <a:r>
              <a:rPr lang="en-US" sz="1200">
                <a:solidFill>
                  <a:srgbClr val="EBEBEB"/>
                </a:solidFill>
                <a:effectLst/>
                <a:latin typeface="Segoe UI"/>
                <a:ea typeface="Times New Roman" panose="02020603050405020304" pitchFamily="18" charset="0"/>
                <a:cs typeface="Segoe UI"/>
              </a:rPr>
              <a:t> </a:t>
            </a:r>
            <a:endParaRPr lang="en-US"/>
          </a:p>
          <a:p>
            <a:pPr>
              <a:lnSpc>
                <a:spcPct val="90000"/>
              </a:lnSpc>
            </a:pPr>
            <a:endParaRPr lang="en-US" sz="1200">
              <a:solidFill>
                <a:srgbClr val="EBEBEB"/>
              </a:solidFill>
              <a:cs typeface="Calibri"/>
            </a:endParaRPr>
          </a:p>
        </p:txBody>
      </p:sp>
    </p:spTree>
    <p:extLst>
      <p:ext uri="{BB962C8B-B14F-4D97-AF65-F5344CB8AC3E}">
        <p14:creationId xmlns:p14="http://schemas.microsoft.com/office/powerpoint/2010/main" val="3448683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B631-99A7-C8EB-5E99-FD94017A1831}"/>
              </a:ext>
            </a:extLst>
          </p:cNvPr>
          <p:cNvSpPr>
            <a:spLocks noGrp="1"/>
          </p:cNvSpPr>
          <p:nvPr>
            <p:ph type="title"/>
          </p:nvPr>
        </p:nvSpPr>
        <p:spPr/>
        <p:txBody>
          <a:bodyPr/>
          <a:lstStyle/>
          <a:p>
            <a:r>
              <a:rPr lang="en-US">
                <a:cs typeface="Calibri Light"/>
              </a:rPr>
              <a:t>Recommendation</a:t>
            </a:r>
            <a:endParaRPr lang="en-US" err="1"/>
          </a:p>
        </p:txBody>
      </p:sp>
      <p:sp>
        <p:nvSpPr>
          <p:cNvPr id="3" name="Content Placeholder 2">
            <a:extLst>
              <a:ext uri="{FF2B5EF4-FFF2-40B4-BE49-F238E27FC236}">
                <a16:creationId xmlns:a16="http://schemas.microsoft.com/office/drawing/2014/main" id="{151DFEAD-BCD7-7CEF-8E9C-B5D446D34AC5}"/>
              </a:ext>
            </a:extLst>
          </p:cNvPr>
          <p:cNvSpPr>
            <a:spLocks noGrp="1"/>
          </p:cNvSpPr>
          <p:nvPr>
            <p:ph idx="1"/>
          </p:nvPr>
        </p:nvSpPr>
        <p:spPr/>
        <p:txBody>
          <a:bodyPr vert="horz" lIns="91440" tIns="45720" rIns="91440" bIns="45720" rtlCol="0" anchor="t">
            <a:normAutofit/>
          </a:bodyPr>
          <a:lstStyle/>
          <a:p>
            <a:pPr marL="305435" indent="-305435"/>
            <a:r>
              <a:rPr lang="en-US"/>
              <a:t>Highest increase in ridership at lowest cost comes from adding rider peace of mind and comforts:</a:t>
            </a:r>
          </a:p>
          <a:p>
            <a:pPr marL="629920" lvl="1" indent="-305435"/>
            <a:r>
              <a:rPr lang="en-US">
                <a:ea typeface="+mn-lt"/>
                <a:cs typeface="+mn-lt"/>
              </a:rPr>
              <a:t>Improving lighting in stations and Bust stops </a:t>
            </a:r>
            <a:endParaRPr lang="en-US"/>
          </a:p>
          <a:p>
            <a:pPr marL="629920" lvl="1" indent="-305435"/>
            <a:r>
              <a:rPr lang="en-US">
                <a:ea typeface="+mn-lt"/>
                <a:cs typeface="+mn-lt"/>
              </a:rPr>
              <a:t>Increasing percentage of Bus stops with Shelters </a:t>
            </a:r>
            <a:endParaRPr lang="en-US"/>
          </a:p>
          <a:p>
            <a:pPr marL="629920" lvl="1" indent="-305435"/>
            <a:r>
              <a:rPr lang="en-US">
                <a:ea typeface="+mn-lt"/>
                <a:cs typeface="+mn-lt"/>
              </a:rPr>
              <a:t>Increase bus stops with benches </a:t>
            </a:r>
            <a:endParaRPr lang="en-US"/>
          </a:p>
          <a:p>
            <a:pPr marL="629920" lvl="1" indent="-305435"/>
            <a:r>
              <a:rPr lang="en-US">
                <a:ea typeface="+mn-lt"/>
                <a:cs typeface="+mn-lt"/>
              </a:rPr>
              <a:t>Increase bike rack spaces at bus stops and rail stations</a:t>
            </a:r>
            <a:endParaRPr lang="en-US"/>
          </a:p>
          <a:p>
            <a:pPr marL="305435" indent="-305435"/>
            <a:r>
              <a:rPr lang="en-US"/>
              <a:t>Increasing number of stops contributes to ridership</a:t>
            </a:r>
          </a:p>
          <a:p>
            <a:pPr marL="629920" lvl="1" indent="-305435"/>
            <a:r>
              <a:rPr lang="en-US"/>
              <a:t>Potential adding of riders in broader geographic area</a:t>
            </a:r>
          </a:p>
          <a:p>
            <a:pPr marL="629920" lvl="1" indent="-305435"/>
            <a:endParaRPr lang="en-US"/>
          </a:p>
          <a:p>
            <a:pPr marL="629920" lvl="1" indent="-305435"/>
            <a:endParaRPr lang="en-US"/>
          </a:p>
          <a:p>
            <a:pPr marL="629920" lvl="1" indent="-305435"/>
            <a:endParaRPr lang="en-US"/>
          </a:p>
          <a:p>
            <a:pPr marL="324485" lvl="1" indent="0">
              <a:buNone/>
            </a:pPr>
            <a:endParaRPr lang="en-US"/>
          </a:p>
          <a:p>
            <a:pPr marL="629920" lvl="1" indent="-305435"/>
            <a:endParaRPr lang="en-US"/>
          </a:p>
          <a:p>
            <a:pPr marL="629920" lvl="1" indent="-305435"/>
            <a:endParaRPr lang="en-US"/>
          </a:p>
        </p:txBody>
      </p:sp>
    </p:spTree>
    <p:extLst>
      <p:ext uri="{BB962C8B-B14F-4D97-AF65-F5344CB8AC3E}">
        <p14:creationId xmlns:p14="http://schemas.microsoft.com/office/powerpoint/2010/main" val="3679069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F248C-5776-E9CC-F183-E815FC359709}"/>
              </a:ext>
            </a:extLst>
          </p:cNvPr>
          <p:cNvSpPr>
            <a:spLocks noGrp="1"/>
          </p:cNvSpPr>
          <p:nvPr>
            <p:ph type="title"/>
          </p:nvPr>
        </p:nvSpPr>
        <p:spPr/>
        <p:txBody>
          <a:bodyPr/>
          <a:lstStyle/>
          <a:p>
            <a:r>
              <a:rPr lang="en-US">
                <a:cs typeface="Calibri Light"/>
              </a:rPr>
              <a:t>Introducing the Data</a:t>
            </a:r>
            <a:endParaRPr lang="en-US"/>
          </a:p>
        </p:txBody>
      </p:sp>
      <p:sp>
        <p:nvSpPr>
          <p:cNvPr id="3" name="Content Placeholder 2">
            <a:extLst>
              <a:ext uri="{FF2B5EF4-FFF2-40B4-BE49-F238E27FC236}">
                <a16:creationId xmlns:a16="http://schemas.microsoft.com/office/drawing/2014/main" id="{8812554E-DA87-9D04-E8C0-EC211517EACE}"/>
              </a:ext>
            </a:extLst>
          </p:cNvPr>
          <p:cNvSpPr>
            <a:spLocks noGrp="1"/>
          </p:cNvSpPr>
          <p:nvPr>
            <p:ph idx="1"/>
          </p:nvPr>
        </p:nvSpPr>
        <p:spPr/>
        <p:txBody>
          <a:bodyPr vert="horz" lIns="91440" tIns="45720" rIns="91440" bIns="45720" rtlCol="0" anchor="t">
            <a:normAutofit/>
          </a:bodyPr>
          <a:lstStyle/>
          <a:p>
            <a:r>
              <a:rPr lang="en-US">
                <a:cs typeface="Calibri"/>
              </a:rPr>
              <a:t>Sources</a:t>
            </a:r>
          </a:p>
          <a:p>
            <a:pPr lvl="1"/>
            <a:r>
              <a:rPr lang="en-US">
                <a:cs typeface="Calibri"/>
              </a:rPr>
              <a:t>American Public Transportation Association</a:t>
            </a:r>
          </a:p>
          <a:p>
            <a:pPr lvl="2"/>
            <a:r>
              <a:rPr lang="en-US">
                <a:cs typeface="Calibri"/>
              </a:rPr>
              <a:t>Infrastructure Database</a:t>
            </a:r>
          </a:p>
          <a:p>
            <a:pPr lvl="1"/>
            <a:r>
              <a:rPr lang="en-US">
                <a:cs typeface="Calibri"/>
              </a:rPr>
              <a:t>National Transit Database </a:t>
            </a:r>
          </a:p>
          <a:p>
            <a:pPr lvl="2"/>
            <a:r>
              <a:rPr lang="en-US">
                <a:cs typeface="Calibri"/>
              </a:rPr>
              <a:t>Monthly ridership report</a:t>
            </a:r>
          </a:p>
        </p:txBody>
      </p:sp>
    </p:spTree>
    <p:extLst>
      <p:ext uri="{BB962C8B-B14F-4D97-AF65-F5344CB8AC3E}">
        <p14:creationId xmlns:p14="http://schemas.microsoft.com/office/powerpoint/2010/main" val="2494062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10431-03CD-6FBD-41BE-50676DEB8B25}"/>
              </a:ext>
            </a:extLst>
          </p:cNvPr>
          <p:cNvSpPr>
            <a:spLocks noGrp="1"/>
          </p:cNvSpPr>
          <p:nvPr>
            <p:ph type="title"/>
          </p:nvPr>
        </p:nvSpPr>
        <p:spPr/>
        <p:txBody>
          <a:bodyPr/>
          <a:lstStyle/>
          <a:p>
            <a:r>
              <a:rPr lang="en-US">
                <a:cs typeface="Calibri Light"/>
              </a:rPr>
              <a:t>Defining the problem</a:t>
            </a:r>
            <a:endParaRPr lang="en-US"/>
          </a:p>
        </p:txBody>
      </p:sp>
      <p:sp>
        <p:nvSpPr>
          <p:cNvPr id="10" name="TextBox 9">
            <a:extLst>
              <a:ext uri="{FF2B5EF4-FFF2-40B4-BE49-F238E27FC236}">
                <a16:creationId xmlns:a16="http://schemas.microsoft.com/office/drawing/2014/main" id="{244ECEFB-A9EA-75FE-FDA3-60A9F1060CF2}"/>
              </a:ext>
            </a:extLst>
          </p:cNvPr>
          <p:cNvSpPr txBox="1"/>
          <p:nvPr/>
        </p:nvSpPr>
        <p:spPr>
          <a:xfrm>
            <a:off x="405055" y="2284224"/>
            <a:ext cx="6455004" cy="1642961"/>
          </a:xfrm>
          <a:prstGeom prst="rect">
            <a:avLst/>
          </a:prstGeom>
        </p:spPr>
        <p:txBody>
          <a:bodyPr vert="horz" lIns="91440" tIns="45720" rIns="91440" bIns="45720" rtlCol="0" anchor="t">
            <a:normAutofit/>
          </a:bodyPr>
          <a:lstStyle/>
          <a:p>
            <a:pPr marL="305435" indent="-305435" defTabSz="457200">
              <a:spcBef>
                <a:spcPct val="20000"/>
              </a:spcBef>
              <a:spcAft>
                <a:spcPts val="600"/>
              </a:spcAft>
              <a:buClr>
                <a:schemeClr val="accent2"/>
              </a:buClr>
              <a:buSzPct val="92000"/>
              <a:buFont typeface="Wingdings 2" panose="05020102010507070707" pitchFamily="18" charset="2"/>
              <a:buChar char=""/>
            </a:pPr>
            <a:r>
              <a:rPr lang="en-US">
                <a:solidFill>
                  <a:schemeClr val="tx2"/>
                </a:solidFill>
                <a:cs typeface="Calibri"/>
              </a:rPr>
              <a:t>Plummet in ridership due to the pandemic</a:t>
            </a:r>
            <a:endParaRPr lang="en-US">
              <a:solidFill>
                <a:schemeClr val="tx2"/>
              </a:solidFill>
            </a:endParaRPr>
          </a:p>
          <a:p>
            <a:pPr marL="305435" indent="-305435" defTabSz="457200">
              <a:spcBef>
                <a:spcPct val="20000"/>
              </a:spcBef>
              <a:spcAft>
                <a:spcPts val="600"/>
              </a:spcAft>
              <a:buClr>
                <a:schemeClr val="accent2"/>
              </a:buClr>
              <a:buSzPct val="92000"/>
              <a:buFont typeface="Wingdings 2" panose="05020102010507070707" pitchFamily="18" charset="2"/>
              <a:buChar char=""/>
            </a:pPr>
            <a:r>
              <a:rPr lang="en-US">
                <a:solidFill>
                  <a:schemeClr val="tx2"/>
                </a:solidFill>
                <a:cs typeface="Calibri"/>
              </a:rPr>
              <a:t>Where should we be by 2022?</a:t>
            </a:r>
          </a:p>
          <a:p>
            <a:pPr marL="305435" indent="-305435" defTabSz="457200">
              <a:spcBef>
                <a:spcPct val="20000"/>
              </a:spcBef>
              <a:spcAft>
                <a:spcPts val="600"/>
              </a:spcAft>
              <a:buClr>
                <a:schemeClr val="accent2"/>
              </a:buClr>
              <a:buSzPct val="92000"/>
              <a:buFont typeface="Wingdings 2" panose="05020102010507070707" pitchFamily="18" charset="2"/>
              <a:buChar char=""/>
            </a:pPr>
            <a:r>
              <a:rPr lang="en-US">
                <a:solidFill>
                  <a:schemeClr val="tx2"/>
                </a:solidFill>
                <a:cs typeface="Calibri"/>
              </a:rPr>
              <a:t>Where should cities focus their efforts?</a:t>
            </a:r>
          </a:p>
        </p:txBody>
      </p:sp>
      <p:pic>
        <p:nvPicPr>
          <p:cNvPr id="4" name="Picture 2" descr="Chart&#10;&#10;Description automatically generated">
            <a:extLst>
              <a:ext uri="{FF2B5EF4-FFF2-40B4-BE49-F238E27FC236}">
                <a16:creationId xmlns:a16="http://schemas.microsoft.com/office/drawing/2014/main" id="{90DC0576-85F4-D3A8-CF6F-7C46E3228C7A}"/>
              </a:ext>
            </a:extLst>
          </p:cNvPr>
          <p:cNvPicPr>
            <a:picLocks noChangeAspect="1"/>
          </p:cNvPicPr>
          <p:nvPr/>
        </p:nvPicPr>
        <p:blipFill>
          <a:blip r:embed="rId2"/>
          <a:stretch>
            <a:fillRect/>
          </a:stretch>
        </p:blipFill>
        <p:spPr>
          <a:xfrm>
            <a:off x="170205" y="4181420"/>
            <a:ext cx="7484689" cy="2083283"/>
          </a:xfrm>
          <a:prstGeom prst="rect">
            <a:avLst/>
          </a:prstGeom>
        </p:spPr>
      </p:pic>
      <p:pic>
        <p:nvPicPr>
          <p:cNvPr id="8" name="Picture 9" descr="Chart, line chart&#10;&#10;Description automatically generated">
            <a:extLst>
              <a:ext uri="{FF2B5EF4-FFF2-40B4-BE49-F238E27FC236}">
                <a16:creationId xmlns:a16="http://schemas.microsoft.com/office/drawing/2014/main" id="{30C10073-09AD-88B0-8615-1EEEABF06B64}"/>
              </a:ext>
            </a:extLst>
          </p:cNvPr>
          <p:cNvPicPr>
            <a:picLocks noChangeAspect="1"/>
          </p:cNvPicPr>
          <p:nvPr/>
        </p:nvPicPr>
        <p:blipFill>
          <a:blip r:embed="rId3"/>
          <a:stretch>
            <a:fillRect/>
          </a:stretch>
        </p:blipFill>
        <p:spPr>
          <a:xfrm>
            <a:off x="7160841" y="1847080"/>
            <a:ext cx="4621697" cy="2741774"/>
          </a:xfrm>
          <a:prstGeom prst="rect">
            <a:avLst/>
          </a:prstGeom>
        </p:spPr>
      </p:pic>
    </p:spTree>
    <p:extLst>
      <p:ext uri="{BB962C8B-B14F-4D97-AF65-F5344CB8AC3E}">
        <p14:creationId xmlns:p14="http://schemas.microsoft.com/office/powerpoint/2010/main" val="1353901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3" descr="Chart&#10;&#10;Description automatically generated">
            <a:extLst>
              <a:ext uri="{FF2B5EF4-FFF2-40B4-BE49-F238E27FC236}">
                <a16:creationId xmlns:a16="http://schemas.microsoft.com/office/drawing/2014/main" id="{C42B5D83-0020-2B45-8F18-25AB9330B2BF}"/>
              </a:ext>
            </a:extLst>
          </p:cNvPr>
          <p:cNvPicPr>
            <a:picLocks noChangeAspect="1"/>
          </p:cNvPicPr>
          <p:nvPr/>
        </p:nvPicPr>
        <p:blipFill>
          <a:blip r:embed="rId2"/>
          <a:stretch>
            <a:fillRect/>
          </a:stretch>
        </p:blipFill>
        <p:spPr>
          <a:xfrm>
            <a:off x="6075871" y="1875592"/>
            <a:ext cx="5978105" cy="4875231"/>
          </a:xfrm>
          <a:prstGeom prst="rect">
            <a:avLst/>
          </a:prstGeom>
        </p:spPr>
      </p:pic>
      <p:sp>
        <p:nvSpPr>
          <p:cNvPr id="2" name="TextBox 1">
            <a:extLst>
              <a:ext uri="{FF2B5EF4-FFF2-40B4-BE49-F238E27FC236}">
                <a16:creationId xmlns:a16="http://schemas.microsoft.com/office/drawing/2014/main" id="{EDCEB3F6-1D9E-4E87-37BB-610C3700E24D}"/>
              </a:ext>
            </a:extLst>
          </p:cNvPr>
          <p:cNvSpPr txBox="1"/>
          <p:nvPr/>
        </p:nvSpPr>
        <p:spPr>
          <a:xfrm>
            <a:off x="460563" y="964827"/>
            <a:ext cx="705186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rgbClr val="FFFFFF"/>
                </a:solidFill>
              </a:rPr>
              <a:t>Does transportation depend on populations?</a:t>
            </a:r>
          </a:p>
        </p:txBody>
      </p:sp>
      <p:pic>
        <p:nvPicPr>
          <p:cNvPr id="7" name="Picture 7" descr="Chart, scatter chart&#10;&#10;Description automatically generated">
            <a:extLst>
              <a:ext uri="{FF2B5EF4-FFF2-40B4-BE49-F238E27FC236}">
                <a16:creationId xmlns:a16="http://schemas.microsoft.com/office/drawing/2014/main" id="{5521DF6C-FEC2-944D-232E-39A2C35F7CD8}"/>
              </a:ext>
            </a:extLst>
          </p:cNvPr>
          <p:cNvPicPr>
            <a:picLocks noGrp="1" noChangeAspect="1"/>
          </p:cNvPicPr>
          <p:nvPr>
            <p:ph idx="1"/>
          </p:nvPr>
        </p:nvPicPr>
        <p:blipFill>
          <a:blip r:embed="rId3"/>
          <a:stretch>
            <a:fillRect/>
          </a:stretch>
        </p:blipFill>
        <p:spPr>
          <a:xfrm>
            <a:off x="198518" y="2214114"/>
            <a:ext cx="5956698" cy="3678303"/>
          </a:xfrm>
        </p:spPr>
      </p:pic>
    </p:spTree>
    <p:extLst>
      <p:ext uri="{BB962C8B-B14F-4D97-AF65-F5344CB8AC3E}">
        <p14:creationId xmlns:p14="http://schemas.microsoft.com/office/powerpoint/2010/main" val="9472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2" descr="Chart, scatter chart&#10;&#10;Description automatically generated">
            <a:extLst>
              <a:ext uri="{FF2B5EF4-FFF2-40B4-BE49-F238E27FC236}">
                <a16:creationId xmlns:a16="http://schemas.microsoft.com/office/drawing/2014/main" id="{AC445DB1-D047-8147-064D-92436CC9B110}"/>
              </a:ext>
            </a:extLst>
          </p:cNvPr>
          <p:cNvPicPr>
            <a:picLocks noChangeAspect="1"/>
          </p:cNvPicPr>
          <p:nvPr/>
        </p:nvPicPr>
        <p:blipFill>
          <a:blip r:embed="rId3"/>
          <a:stretch>
            <a:fillRect/>
          </a:stretch>
        </p:blipFill>
        <p:spPr>
          <a:xfrm>
            <a:off x="6881973" y="2633115"/>
            <a:ext cx="4027469" cy="4091816"/>
          </a:xfrm>
          <a:prstGeom prst="rect">
            <a:avLst/>
          </a:prstGeom>
        </p:spPr>
      </p:pic>
      <p:sp>
        <p:nvSpPr>
          <p:cNvPr id="2" name="Title 1">
            <a:extLst>
              <a:ext uri="{FF2B5EF4-FFF2-40B4-BE49-F238E27FC236}">
                <a16:creationId xmlns:a16="http://schemas.microsoft.com/office/drawing/2014/main" id="{546B2F40-5FC9-AF04-7C8D-9477284A3667}"/>
              </a:ext>
            </a:extLst>
          </p:cNvPr>
          <p:cNvSpPr>
            <a:spLocks noGrp="1"/>
          </p:cNvSpPr>
          <p:nvPr>
            <p:ph type="title"/>
          </p:nvPr>
        </p:nvSpPr>
        <p:spPr/>
        <p:txBody>
          <a:bodyPr/>
          <a:lstStyle/>
          <a:p>
            <a:r>
              <a:rPr lang="en-US">
                <a:cs typeface="Calibri Light"/>
              </a:rPr>
              <a:t>Connectivity</a:t>
            </a:r>
            <a:endParaRPr lang="en-US"/>
          </a:p>
        </p:txBody>
      </p:sp>
      <p:sp>
        <p:nvSpPr>
          <p:cNvPr id="3" name="Content Placeholder 2">
            <a:extLst>
              <a:ext uri="{FF2B5EF4-FFF2-40B4-BE49-F238E27FC236}">
                <a16:creationId xmlns:a16="http://schemas.microsoft.com/office/drawing/2014/main" id="{CD186E95-8C87-AF1F-699E-93ABF9A1AA39}"/>
              </a:ext>
            </a:extLst>
          </p:cNvPr>
          <p:cNvSpPr>
            <a:spLocks noGrp="1"/>
          </p:cNvSpPr>
          <p:nvPr>
            <p:ph idx="1"/>
          </p:nvPr>
        </p:nvSpPr>
        <p:spPr>
          <a:xfrm>
            <a:off x="581192" y="2069192"/>
            <a:ext cx="11029615" cy="3678303"/>
          </a:xfrm>
        </p:spPr>
        <p:txBody>
          <a:bodyPr vert="horz" lIns="91440" tIns="45720" rIns="91440" bIns="45720" rtlCol="0" anchor="t">
            <a:normAutofit/>
          </a:bodyPr>
          <a:lstStyle/>
          <a:p>
            <a:pPr marL="305435" indent="-305435"/>
            <a:r>
              <a:rPr lang="en-US">
                <a:cs typeface="Calibri"/>
              </a:rPr>
              <a:t>Can connectivity of a mass transit network be used to predict ridership</a:t>
            </a:r>
            <a:endParaRPr lang="en-US"/>
          </a:p>
          <a:p>
            <a:pPr marL="305435" indent="-305435"/>
            <a:endParaRPr lang="en-US">
              <a:ea typeface="+mn-lt"/>
              <a:cs typeface="Calibri"/>
            </a:endParaRPr>
          </a:p>
        </p:txBody>
      </p:sp>
      <p:pic>
        <p:nvPicPr>
          <p:cNvPr id="5" name="Picture 5" descr="Table&#10;&#10;Description automatically generated">
            <a:extLst>
              <a:ext uri="{FF2B5EF4-FFF2-40B4-BE49-F238E27FC236}">
                <a16:creationId xmlns:a16="http://schemas.microsoft.com/office/drawing/2014/main" id="{04738B91-8C30-CF3C-0A43-D8DFFCFAE44A}"/>
              </a:ext>
            </a:extLst>
          </p:cNvPr>
          <p:cNvPicPr>
            <a:picLocks noChangeAspect="1"/>
          </p:cNvPicPr>
          <p:nvPr/>
        </p:nvPicPr>
        <p:blipFill>
          <a:blip r:embed="rId4"/>
          <a:stretch>
            <a:fillRect/>
          </a:stretch>
        </p:blipFill>
        <p:spPr>
          <a:xfrm>
            <a:off x="760068" y="4756384"/>
            <a:ext cx="5849815" cy="1828759"/>
          </a:xfrm>
          <a:prstGeom prst="rect">
            <a:avLst/>
          </a:prstGeom>
        </p:spPr>
      </p:pic>
      <p:pic>
        <p:nvPicPr>
          <p:cNvPr id="4" name="Picture 7" descr="Chart, funnel chart&#10;&#10;Description automatically generated">
            <a:extLst>
              <a:ext uri="{FF2B5EF4-FFF2-40B4-BE49-F238E27FC236}">
                <a16:creationId xmlns:a16="http://schemas.microsoft.com/office/drawing/2014/main" id="{A4335B25-8DFC-78B8-24A0-33042A13434C}"/>
              </a:ext>
            </a:extLst>
          </p:cNvPr>
          <p:cNvPicPr>
            <a:picLocks noChangeAspect="1"/>
          </p:cNvPicPr>
          <p:nvPr/>
        </p:nvPicPr>
        <p:blipFill>
          <a:blip r:embed="rId5"/>
          <a:stretch>
            <a:fillRect/>
          </a:stretch>
        </p:blipFill>
        <p:spPr>
          <a:xfrm>
            <a:off x="3868221" y="2554848"/>
            <a:ext cx="2743200" cy="2073651"/>
          </a:xfrm>
          <a:prstGeom prst="rect">
            <a:avLst/>
          </a:prstGeom>
        </p:spPr>
      </p:pic>
      <p:pic>
        <p:nvPicPr>
          <p:cNvPr id="8" name="Picture 8" descr="Chart, funnel chart&#10;&#10;Description automatically generated">
            <a:extLst>
              <a:ext uri="{FF2B5EF4-FFF2-40B4-BE49-F238E27FC236}">
                <a16:creationId xmlns:a16="http://schemas.microsoft.com/office/drawing/2014/main" id="{5CB80A91-9E3B-1836-68E0-B8D06DC5865C}"/>
              </a:ext>
            </a:extLst>
          </p:cNvPr>
          <p:cNvPicPr>
            <a:picLocks noChangeAspect="1"/>
          </p:cNvPicPr>
          <p:nvPr/>
        </p:nvPicPr>
        <p:blipFill>
          <a:blip r:embed="rId6"/>
          <a:stretch>
            <a:fillRect/>
          </a:stretch>
        </p:blipFill>
        <p:spPr>
          <a:xfrm>
            <a:off x="183917" y="2564527"/>
            <a:ext cx="2743200" cy="2073651"/>
          </a:xfrm>
          <a:prstGeom prst="rect">
            <a:avLst/>
          </a:prstGeom>
        </p:spPr>
      </p:pic>
      <p:sp>
        <p:nvSpPr>
          <p:cNvPr id="9" name="Arrow: Right 8">
            <a:extLst>
              <a:ext uri="{FF2B5EF4-FFF2-40B4-BE49-F238E27FC236}">
                <a16:creationId xmlns:a16="http://schemas.microsoft.com/office/drawing/2014/main" id="{2622993B-936F-F9C8-9109-4324906115C2}"/>
              </a:ext>
            </a:extLst>
          </p:cNvPr>
          <p:cNvSpPr/>
          <p:nvPr/>
        </p:nvSpPr>
        <p:spPr>
          <a:xfrm>
            <a:off x="3012571" y="2998325"/>
            <a:ext cx="779122" cy="13270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 name="TextBox 9">
            <a:extLst>
              <a:ext uri="{FF2B5EF4-FFF2-40B4-BE49-F238E27FC236}">
                <a16:creationId xmlns:a16="http://schemas.microsoft.com/office/drawing/2014/main" id="{A45F5DF6-C566-7136-B168-3DFADA65B6E4}"/>
              </a:ext>
            </a:extLst>
          </p:cNvPr>
          <p:cNvSpPr txBox="1"/>
          <p:nvPr/>
        </p:nvSpPr>
        <p:spPr>
          <a:xfrm>
            <a:off x="2846690" y="3334712"/>
            <a:ext cx="93665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a:solidFill>
                  <a:srgbClr val="FFFFFF"/>
                </a:solidFill>
                <a:ea typeface="+mn-lt"/>
                <a:cs typeface="+mn-lt"/>
              </a:rPr>
              <a:t>From 57</a:t>
            </a:r>
            <a:endParaRPr lang="en-US"/>
          </a:p>
          <a:p>
            <a:pPr algn="ctr"/>
            <a:r>
              <a:rPr lang="en-US" sz="1200">
                <a:solidFill>
                  <a:srgbClr val="FFFFFF"/>
                </a:solidFill>
                <a:ea typeface="+mn-lt"/>
                <a:cs typeface="+mn-lt"/>
              </a:rPr>
              <a:t>to 254</a:t>
            </a:r>
            <a:endParaRPr lang="en-US"/>
          </a:p>
          <a:p>
            <a:pPr algn="ctr"/>
            <a:r>
              <a:rPr lang="en-US" sz="1200">
                <a:solidFill>
                  <a:srgbClr val="FFFFFF"/>
                </a:solidFill>
                <a:ea typeface="+mn-lt"/>
                <a:cs typeface="+mn-lt"/>
              </a:rPr>
              <a:t>records</a:t>
            </a:r>
            <a:endParaRPr lang="en-US" sz="1200">
              <a:solidFill>
                <a:srgbClr val="FFFFFF"/>
              </a:solidFill>
            </a:endParaRPr>
          </a:p>
        </p:txBody>
      </p:sp>
      <p:sp>
        <p:nvSpPr>
          <p:cNvPr id="11" name="TextBox 10">
            <a:extLst>
              <a:ext uri="{FF2B5EF4-FFF2-40B4-BE49-F238E27FC236}">
                <a16:creationId xmlns:a16="http://schemas.microsoft.com/office/drawing/2014/main" id="{B1A2512D-1580-DB75-5C3F-BAC133DFE9AD}"/>
              </a:ext>
            </a:extLst>
          </p:cNvPr>
          <p:cNvSpPr txBox="1"/>
          <p:nvPr/>
        </p:nvSpPr>
        <p:spPr>
          <a:xfrm>
            <a:off x="2672779" y="4350890"/>
            <a:ext cx="2743199"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a:solidFill>
                  <a:schemeClr val="tx1">
                    <a:lumMod val="50000"/>
                    <a:lumOff val="50000"/>
                  </a:schemeClr>
                </a:solidFill>
              </a:rPr>
              <a:t>Removing Miles and Max. Speed</a:t>
            </a:r>
          </a:p>
        </p:txBody>
      </p:sp>
      <p:pic>
        <p:nvPicPr>
          <p:cNvPr id="13" name="Picture 13" descr="Text&#10;&#10;Description automatically generated">
            <a:extLst>
              <a:ext uri="{FF2B5EF4-FFF2-40B4-BE49-F238E27FC236}">
                <a16:creationId xmlns:a16="http://schemas.microsoft.com/office/drawing/2014/main" id="{C721BFD5-FD33-C554-BD24-FB7A3CB9703B}"/>
              </a:ext>
            </a:extLst>
          </p:cNvPr>
          <p:cNvPicPr>
            <a:picLocks noChangeAspect="1"/>
          </p:cNvPicPr>
          <p:nvPr/>
        </p:nvPicPr>
        <p:blipFill>
          <a:blip r:embed="rId7"/>
          <a:stretch>
            <a:fillRect/>
          </a:stretch>
        </p:blipFill>
        <p:spPr>
          <a:xfrm>
            <a:off x="9082355" y="5441819"/>
            <a:ext cx="2743200" cy="614855"/>
          </a:xfrm>
          <a:prstGeom prst="rect">
            <a:avLst/>
          </a:prstGeom>
        </p:spPr>
      </p:pic>
    </p:spTree>
    <p:extLst>
      <p:ext uri="{BB962C8B-B14F-4D97-AF65-F5344CB8AC3E}">
        <p14:creationId xmlns:p14="http://schemas.microsoft.com/office/powerpoint/2010/main" val="1962221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49D60-8F3D-D128-DE5A-C6129FC38945}"/>
              </a:ext>
            </a:extLst>
          </p:cNvPr>
          <p:cNvSpPr>
            <a:spLocks noGrp="1"/>
          </p:cNvSpPr>
          <p:nvPr>
            <p:ph type="title"/>
          </p:nvPr>
        </p:nvSpPr>
        <p:spPr/>
        <p:txBody>
          <a:bodyPr/>
          <a:lstStyle/>
          <a:p>
            <a:r>
              <a:rPr lang="en-US">
                <a:cs typeface="Calibri Light"/>
              </a:rPr>
              <a:t>Connectivity Models</a:t>
            </a:r>
            <a:endParaRPr lang="en-US"/>
          </a:p>
        </p:txBody>
      </p:sp>
      <p:sp>
        <p:nvSpPr>
          <p:cNvPr id="6" name="Content Placeholder 2">
            <a:extLst>
              <a:ext uri="{FF2B5EF4-FFF2-40B4-BE49-F238E27FC236}">
                <a16:creationId xmlns:a16="http://schemas.microsoft.com/office/drawing/2014/main" id="{0DDFFF85-0873-09DE-9B1F-2FDBBADF36AB}"/>
              </a:ext>
            </a:extLst>
          </p:cNvPr>
          <p:cNvSpPr txBox="1">
            <a:spLocks/>
          </p:cNvSpPr>
          <p:nvPr/>
        </p:nvSpPr>
        <p:spPr>
          <a:xfrm>
            <a:off x="581192" y="2070062"/>
            <a:ext cx="11029615" cy="3678303"/>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US">
                <a:cs typeface="Calibri"/>
              </a:rPr>
              <a:t>Basing prediction off 2017 riders as well </a:t>
            </a:r>
          </a:p>
          <a:p>
            <a:pPr marL="305435" indent="-305435"/>
            <a:endParaRPr lang="en-US">
              <a:ea typeface="+mn-lt"/>
              <a:cs typeface="Calibri"/>
            </a:endParaRPr>
          </a:p>
        </p:txBody>
      </p:sp>
      <p:pic>
        <p:nvPicPr>
          <p:cNvPr id="9" name="Picture 9" descr="Chart, histogram&#10;&#10;Description automatically generated">
            <a:extLst>
              <a:ext uri="{FF2B5EF4-FFF2-40B4-BE49-F238E27FC236}">
                <a16:creationId xmlns:a16="http://schemas.microsoft.com/office/drawing/2014/main" id="{80F705EE-ADB0-7E8A-EE30-92561C1A7FCE}"/>
              </a:ext>
            </a:extLst>
          </p:cNvPr>
          <p:cNvPicPr>
            <a:picLocks noGrp="1" noChangeAspect="1"/>
          </p:cNvPicPr>
          <p:nvPr>
            <p:ph idx="1"/>
          </p:nvPr>
        </p:nvPicPr>
        <p:blipFill>
          <a:blip r:embed="rId3"/>
          <a:stretch>
            <a:fillRect/>
          </a:stretch>
        </p:blipFill>
        <p:spPr>
          <a:xfrm>
            <a:off x="5500862" y="2456583"/>
            <a:ext cx="5983143" cy="4572824"/>
          </a:xfrm>
        </p:spPr>
      </p:pic>
      <p:pic>
        <p:nvPicPr>
          <p:cNvPr id="3" name="Picture 6" descr="A picture containing text, sky, different, several&#10;&#10;Description automatically generated">
            <a:extLst>
              <a:ext uri="{FF2B5EF4-FFF2-40B4-BE49-F238E27FC236}">
                <a16:creationId xmlns:a16="http://schemas.microsoft.com/office/drawing/2014/main" id="{07E84DC6-D80D-6ED9-3F53-1454CDBB8D72}"/>
              </a:ext>
            </a:extLst>
          </p:cNvPr>
          <p:cNvPicPr>
            <a:picLocks noChangeAspect="1"/>
          </p:cNvPicPr>
          <p:nvPr/>
        </p:nvPicPr>
        <p:blipFill>
          <a:blip r:embed="rId4"/>
          <a:stretch>
            <a:fillRect/>
          </a:stretch>
        </p:blipFill>
        <p:spPr>
          <a:xfrm>
            <a:off x="306512" y="2701609"/>
            <a:ext cx="4024243" cy="4093553"/>
          </a:xfrm>
          <a:prstGeom prst="rect">
            <a:avLst/>
          </a:prstGeom>
        </p:spPr>
      </p:pic>
      <p:pic>
        <p:nvPicPr>
          <p:cNvPr id="5" name="Picture 6" descr="Graphical user interface, text&#10;&#10;Description automatically generated">
            <a:extLst>
              <a:ext uri="{FF2B5EF4-FFF2-40B4-BE49-F238E27FC236}">
                <a16:creationId xmlns:a16="http://schemas.microsoft.com/office/drawing/2014/main" id="{CF19936C-23BD-48C4-44E0-3B28322101DF}"/>
              </a:ext>
            </a:extLst>
          </p:cNvPr>
          <p:cNvPicPr>
            <a:picLocks noChangeAspect="1"/>
          </p:cNvPicPr>
          <p:nvPr/>
        </p:nvPicPr>
        <p:blipFill>
          <a:blip r:embed="rId5"/>
          <a:stretch>
            <a:fillRect/>
          </a:stretch>
        </p:blipFill>
        <p:spPr>
          <a:xfrm>
            <a:off x="2383182" y="5291905"/>
            <a:ext cx="2743200" cy="779929"/>
          </a:xfrm>
          <a:prstGeom prst="rect">
            <a:avLst/>
          </a:prstGeom>
        </p:spPr>
      </p:pic>
    </p:spTree>
    <p:extLst>
      <p:ext uri="{BB962C8B-B14F-4D97-AF65-F5344CB8AC3E}">
        <p14:creationId xmlns:p14="http://schemas.microsoft.com/office/powerpoint/2010/main" val="2324002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6FAF9-9815-747C-36EF-CCB49585394A}"/>
              </a:ext>
            </a:extLst>
          </p:cNvPr>
          <p:cNvSpPr>
            <a:spLocks noGrp="1"/>
          </p:cNvSpPr>
          <p:nvPr>
            <p:ph type="title"/>
          </p:nvPr>
        </p:nvSpPr>
        <p:spPr/>
        <p:txBody>
          <a:bodyPr/>
          <a:lstStyle/>
          <a:p>
            <a:r>
              <a:rPr lang="en-US">
                <a:cs typeface="Calibri Light"/>
              </a:rPr>
              <a:t>Creature Comforts</a:t>
            </a:r>
            <a:endParaRPr lang="en-US"/>
          </a:p>
        </p:txBody>
      </p:sp>
      <p:pic>
        <p:nvPicPr>
          <p:cNvPr id="11" name="Picture 11" descr="Table&#10;&#10;Description automatically generated">
            <a:extLst>
              <a:ext uri="{FF2B5EF4-FFF2-40B4-BE49-F238E27FC236}">
                <a16:creationId xmlns:a16="http://schemas.microsoft.com/office/drawing/2014/main" id="{87D696E9-D728-F8CF-AFCB-44541E538372}"/>
              </a:ext>
            </a:extLst>
          </p:cNvPr>
          <p:cNvPicPr>
            <a:picLocks noGrp="1" noChangeAspect="1"/>
          </p:cNvPicPr>
          <p:nvPr>
            <p:ph idx="1"/>
          </p:nvPr>
        </p:nvPicPr>
        <p:blipFill>
          <a:blip r:embed="rId2"/>
          <a:stretch>
            <a:fillRect/>
          </a:stretch>
        </p:blipFill>
        <p:spPr>
          <a:xfrm>
            <a:off x="498372" y="1984104"/>
            <a:ext cx="4400099" cy="4770240"/>
          </a:xfrm>
        </p:spPr>
      </p:pic>
      <p:pic>
        <p:nvPicPr>
          <p:cNvPr id="3" name="Picture 3" descr="Table&#10;&#10;Description automatically generated">
            <a:extLst>
              <a:ext uri="{FF2B5EF4-FFF2-40B4-BE49-F238E27FC236}">
                <a16:creationId xmlns:a16="http://schemas.microsoft.com/office/drawing/2014/main" id="{8B30863B-8928-8744-29EA-23B45F9FABA5}"/>
              </a:ext>
            </a:extLst>
          </p:cNvPr>
          <p:cNvPicPr>
            <a:picLocks noChangeAspect="1"/>
          </p:cNvPicPr>
          <p:nvPr/>
        </p:nvPicPr>
        <p:blipFill>
          <a:blip r:embed="rId3"/>
          <a:stretch>
            <a:fillRect/>
          </a:stretch>
        </p:blipFill>
        <p:spPr>
          <a:xfrm>
            <a:off x="6097941" y="2131175"/>
            <a:ext cx="4102180" cy="4546757"/>
          </a:xfrm>
          <a:prstGeom prst="rect">
            <a:avLst/>
          </a:prstGeom>
        </p:spPr>
      </p:pic>
    </p:spTree>
    <p:extLst>
      <p:ext uri="{BB962C8B-B14F-4D97-AF65-F5344CB8AC3E}">
        <p14:creationId xmlns:p14="http://schemas.microsoft.com/office/powerpoint/2010/main" val="1060090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5D873-8A4E-83DD-E5AF-BBC2E09891DB}"/>
              </a:ext>
            </a:extLst>
          </p:cNvPr>
          <p:cNvSpPr>
            <a:spLocks noGrp="1"/>
          </p:cNvSpPr>
          <p:nvPr>
            <p:ph type="title"/>
          </p:nvPr>
        </p:nvSpPr>
        <p:spPr/>
        <p:txBody>
          <a:bodyPr/>
          <a:lstStyle/>
          <a:p>
            <a:r>
              <a:rPr lang="en-US"/>
              <a:t>Predicting Ridership From Creature Comforts</a:t>
            </a:r>
          </a:p>
        </p:txBody>
      </p:sp>
      <p:pic>
        <p:nvPicPr>
          <p:cNvPr id="7" name="Picture 7" descr="Chart, scatter chart&#10;&#10;Description automatically generated">
            <a:extLst>
              <a:ext uri="{FF2B5EF4-FFF2-40B4-BE49-F238E27FC236}">
                <a16:creationId xmlns:a16="http://schemas.microsoft.com/office/drawing/2014/main" id="{10F84555-2918-33AE-3349-222AFF8335EA}"/>
              </a:ext>
            </a:extLst>
          </p:cNvPr>
          <p:cNvPicPr>
            <a:picLocks noGrp="1" noChangeAspect="1"/>
          </p:cNvPicPr>
          <p:nvPr>
            <p:ph idx="1"/>
          </p:nvPr>
        </p:nvPicPr>
        <p:blipFill>
          <a:blip r:embed="rId3"/>
          <a:stretch>
            <a:fillRect/>
          </a:stretch>
        </p:blipFill>
        <p:spPr>
          <a:xfrm>
            <a:off x="529395" y="1891958"/>
            <a:ext cx="4885771" cy="3690746"/>
          </a:xfrm>
        </p:spPr>
      </p:pic>
      <p:pic>
        <p:nvPicPr>
          <p:cNvPr id="9" name="Picture 9" descr="Chart, scatter chart&#10;&#10;Description automatically generated">
            <a:extLst>
              <a:ext uri="{FF2B5EF4-FFF2-40B4-BE49-F238E27FC236}">
                <a16:creationId xmlns:a16="http://schemas.microsoft.com/office/drawing/2014/main" id="{9747AC0A-E38B-DB93-1D63-F003203447DB}"/>
              </a:ext>
            </a:extLst>
          </p:cNvPr>
          <p:cNvPicPr>
            <a:picLocks noChangeAspect="1"/>
          </p:cNvPicPr>
          <p:nvPr/>
        </p:nvPicPr>
        <p:blipFill>
          <a:blip r:embed="rId4"/>
          <a:stretch>
            <a:fillRect/>
          </a:stretch>
        </p:blipFill>
        <p:spPr>
          <a:xfrm>
            <a:off x="5077905" y="2333046"/>
            <a:ext cx="4895652" cy="3111017"/>
          </a:xfrm>
          <a:prstGeom prst="rect">
            <a:avLst/>
          </a:prstGeom>
        </p:spPr>
      </p:pic>
      <p:pic>
        <p:nvPicPr>
          <p:cNvPr id="10" name="Picture 10" descr="Text&#10;&#10;Description automatically generated">
            <a:extLst>
              <a:ext uri="{FF2B5EF4-FFF2-40B4-BE49-F238E27FC236}">
                <a16:creationId xmlns:a16="http://schemas.microsoft.com/office/drawing/2014/main" id="{E7DE9281-C8AB-8977-D661-94E1F3ECB588}"/>
              </a:ext>
            </a:extLst>
          </p:cNvPr>
          <p:cNvPicPr>
            <a:picLocks noChangeAspect="1"/>
          </p:cNvPicPr>
          <p:nvPr/>
        </p:nvPicPr>
        <p:blipFill>
          <a:blip r:embed="rId5"/>
          <a:stretch>
            <a:fillRect/>
          </a:stretch>
        </p:blipFill>
        <p:spPr>
          <a:xfrm>
            <a:off x="5517823" y="1888995"/>
            <a:ext cx="4015818" cy="440505"/>
          </a:xfrm>
          <a:prstGeom prst="rect">
            <a:avLst/>
          </a:prstGeom>
        </p:spPr>
      </p:pic>
      <p:pic>
        <p:nvPicPr>
          <p:cNvPr id="3" name="Picture 3" descr="Text&#10;&#10;Description automatically generated">
            <a:extLst>
              <a:ext uri="{FF2B5EF4-FFF2-40B4-BE49-F238E27FC236}">
                <a16:creationId xmlns:a16="http://schemas.microsoft.com/office/drawing/2014/main" id="{FB5498F9-942D-9377-86DD-6E4017C99A30}"/>
              </a:ext>
            </a:extLst>
          </p:cNvPr>
          <p:cNvPicPr>
            <a:picLocks noChangeAspect="1"/>
          </p:cNvPicPr>
          <p:nvPr/>
        </p:nvPicPr>
        <p:blipFill>
          <a:blip r:embed="rId6"/>
          <a:stretch>
            <a:fillRect/>
          </a:stretch>
        </p:blipFill>
        <p:spPr>
          <a:xfrm>
            <a:off x="890833" y="5393361"/>
            <a:ext cx="3300952" cy="1397424"/>
          </a:xfrm>
          <a:prstGeom prst="rect">
            <a:avLst/>
          </a:prstGeom>
        </p:spPr>
      </p:pic>
      <p:pic>
        <p:nvPicPr>
          <p:cNvPr id="4" name="Picture 4" descr="Text&#10;&#10;Description automatically generated">
            <a:extLst>
              <a:ext uri="{FF2B5EF4-FFF2-40B4-BE49-F238E27FC236}">
                <a16:creationId xmlns:a16="http://schemas.microsoft.com/office/drawing/2014/main" id="{78087724-21D6-1192-89A2-0A48AF1F1660}"/>
              </a:ext>
            </a:extLst>
          </p:cNvPr>
          <p:cNvPicPr>
            <a:picLocks noChangeAspect="1"/>
          </p:cNvPicPr>
          <p:nvPr/>
        </p:nvPicPr>
        <p:blipFill>
          <a:blip r:embed="rId7"/>
          <a:stretch>
            <a:fillRect/>
          </a:stretch>
        </p:blipFill>
        <p:spPr>
          <a:xfrm>
            <a:off x="5902751" y="5524768"/>
            <a:ext cx="3992251" cy="1103185"/>
          </a:xfrm>
          <a:prstGeom prst="rect">
            <a:avLst/>
          </a:prstGeom>
        </p:spPr>
      </p:pic>
    </p:spTree>
    <p:extLst>
      <p:ext uri="{BB962C8B-B14F-4D97-AF65-F5344CB8AC3E}">
        <p14:creationId xmlns:p14="http://schemas.microsoft.com/office/powerpoint/2010/main" val="2676513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1225-F843-74D0-6C60-8865335F9BEE}"/>
              </a:ext>
            </a:extLst>
          </p:cNvPr>
          <p:cNvSpPr>
            <a:spLocks noGrp="1"/>
          </p:cNvSpPr>
          <p:nvPr>
            <p:ph type="title"/>
          </p:nvPr>
        </p:nvSpPr>
        <p:spPr/>
        <p:txBody>
          <a:bodyPr/>
          <a:lstStyle/>
          <a:p>
            <a:r>
              <a:rPr lang="en-US"/>
              <a:t>Combined Modeling of Comforts and Connectivity</a:t>
            </a:r>
          </a:p>
        </p:txBody>
      </p:sp>
      <p:sp>
        <p:nvSpPr>
          <p:cNvPr id="3" name="Content Placeholder 2">
            <a:extLst>
              <a:ext uri="{FF2B5EF4-FFF2-40B4-BE49-F238E27FC236}">
                <a16:creationId xmlns:a16="http://schemas.microsoft.com/office/drawing/2014/main" id="{E988866E-169E-73B8-C931-6FCECF2AAD38}"/>
              </a:ext>
            </a:extLst>
          </p:cNvPr>
          <p:cNvSpPr>
            <a:spLocks noGrp="1"/>
          </p:cNvSpPr>
          <p:nvPr>
            <p:ph idx="1"/>
          </p:nvPr>
        </p:nvSpPr>
        <p:spPr>
          <a:xfrm>
            <a:off x="581192" y="2180496"/>
            <a:ext cx="2972800" cy="3678303"/>
          </a:xfrm>
        </p:spPr>
        <p:txBody>
          <a:bodyPr vert="horz" lIns="91440" tIns="45720" rIns="91440" bIns="45720" rtlCol="0" anchor="t">
            <a:normAutofit/>
          </a:bodyPr>
          <a:lstStyle/>
          <a:p>
            <a:pPr marL="305435" indent="-305435"/>
            <a:r>
              <a:rPr lang="en-US"/>
              <a:t>Including Station Counts, Bus stop Counts, and Type of Facility</a:t>
            </a:r>
          </a:p>
          <a:p>
            <a:pPr marL="305435" indent="-305435"/>
            <a:r>
              <a:rPr lang="en-US"/>
              <a:t>No significant improvement in accuracy</a:t>
            </a:r>
          </a:p>
          <a:p>
            <a:pPr marL="305435" indent="-305435"/>
            <a:r>
              <a:rPr lang="en-US"/>
              <a:t>Number of Bus / Rail Stops does contribute to random forest model</a:t>
            </a:r>
          </a:p>
          <a:p>
            <a:pPr marL="305435" indent="-305435"/>
            <a:endParaRPr lang="en-US"/>
          </a:p>
        </p:txBody>
      </p:sp>
      <p:pic>
        <p:nvPicPr>
          <p:cNvPr id="6" name="Picture 6" descr="Chart, scatter chart&#10;&#10;Description automatically generated">
            <a:extLst>
              <a:ext uri="{FF2B5EF4-FFF2-40B4-BE49-F238E27FC236}">
                <a16:creationId xmlns:a16="http://schemas.microsoft.com/office/drawing/2014/main" id="{82879133-0058-8325-C59E-BDB7E2A2C799}"/>
              </a:ext>
            </a:extLst>
          </p:cNvPr>
          <p:cNvPicPr>
            <a:picLocks noChangeAspect="1"/>
          </p:cNvPicPr>
          <p:nvPr/>
        </p:nvPicPr>
        <p:blipFill>
          <a:blip r:embed="rId2"/>
          <a:stretch>
            <a:fillRect/>
          </a:stretch>
        </p:blipFill>
        <p:spPr>
          <a:xfrm>
            <a:off x="3481903" y="2470734"/>
            <a:ext cx="4306028" cy="3100785"/>
          </a:xfrm>
          <a:prstGeom prst="rect">
            <a:avLst/>
          </a:prstGeom>
        </p:spPr>
      </p:pic>
      <p:pic>
        <p:nvPicPr>
          <p:cNvPr id="7" name="Picture 7" descr="Text&#10;&#10;Description automatically generated">
            <a:extLst>
              <a:ext uri="{FF2B5EF4-FFF2-40B4-BE49-F238E27FC236}">
                <a16:creationId xmlns:a16="http://schemas.microsoft.com/office/drawing/2014/main" id="{DD9749F2-A7D5-7646-1BB4-90E2116E611F}"/>
              </a:ext>
            </a:extLst>
          </p:cNvPr>
          <p:cNvPicPr>
            <a:picLocks noChangeAspect="1"/>
          </p:cNvPicPr>
          <p:nvPr/>
        </p:nvPicPr>
        <p:blipFill rotWithShape="1">
          <a:blip r:embed="rId3"/>
          <a:srcRect r="-177" b="6243"/>
          <a:stretch/>
        </p:blipFill>
        <p:spPr>
          <a:xfrm>
            <a:off x="1084416" y="5360164"/>
            <a:ext cx="2748055" cy="885334"/>
          </a:xfrm>
          <a:prstGeom prst="rect">
            <a:avLst/>
          </a:prstGeom>
        </p:spPr>
      </p:pic>
      <p:pic>
        <p:nvPicPr>
          <p:cNvPr id="8" name="Picture 8" descr="A picture containing logo&#10;&#10;Description automatically generated">
            <a:extLst>
              <a:ext uri="{FF2B5EF4-FFF2-40B4-BE49-F238E27FC236}">
                <a16:creationId xmlns:a16="http://schemas.microsoft.com/office/drawing/2014/main" id="{D7AA7262-6E2F-9B02-8DF7-636DC5DAEB27}"/>
              </a:ext>
            </a:extLst>
          </p:cNvPr>
          <p:cNvPicPr>
            <a:picLocks noChangeAspect="1"/>
          </p:cNvPicPr>
          <p:nvPr/>
        </p:nvPicPr>
        <p:blipFill>
          <a:blip r:embed="rId4"/>
          <a:stretch>
            <a:fillRect/>
          </a:stretch>
        </p:blipFill>
        <p:spPr>
          <a:xfrm>
            <a:off x="3985775" y="6092787"/>
            <a:ext cx="2743200" cy="257452"/>
          </a:xfrm>
          <a:prstGeom prst="rect">
            <a:avLst/>
          </a:prstGeom>
        </p:spPr>
      </p:pic>
      <p:pic>
        <p:nvPicPr>
          <p:cNvPr id="4" name="Picture 8" descr="Graphical user interface, application, table&#10;&#10;Description automatically generated">
            <a:extLst>
              <a:ext uri="{FF2B5EF4-FFF2-40B4-BE49-F238E27FC236}">
                <a16:creationId xmlns:a16="http://schemas.microsoft.com/office/drawing/2014/main" id="{B9474B1E-67ED-AA30-5EF9-1C964514192A}"/>
              </a:ext>
            </a:extLst>
          </p:cNvPr>
          <p:cNvPicPr>
            <a:picLocks noChangeAspect="1"/>
          </p:cNvPicPr>
          <p:nvPr/>
        </p:nvPicPr>
        <p:blipFill>
          <a:blip r:embed="rId5"/>
          <a:stretch>
            <a:fillRect/>
          </a:stretch>
        </p:blipFill>
        <p:spPr>
          <a:xfrm>
            <a:off x="7886943" y="2153040"/>
            <a:ext cx="4238078" cy="4426033"/>
          </a:xfrm>
          <a:prstGeom prst="rect">
            <a:avLst/>
          </a:prstGeom>
        </p:spPr>
      </p:pic>
    </p:spTree>
    <p:extLst>
      <p:ext uri="{BB962C8B-B14F-4D97-AF65-F5344CB8AC3E}">
        <p14:creationId xmlns:p14="http://schemas.microsoft.com/office/powerpoint/2010/main" val="5056986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5</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Dividend</vt:lpstr>
      <vt:lpstr>Hop on the Bus Gus</vt:lpstr>
      <vt:lpstr>Introducing the Data</vt:lpstr>
      <vt:lpstr>Defining the problem</vt:lpstr>
      <vt:lpstr>PowerPoint Presentation</vt:lpstr>
      <vt:lpstr>Connectivity</vt:lpstr>
      <vt:lpstr>Connectivity Models</vt:lpstr>
      <vt:lpstr>Creature Comforts</vt:lpstr>
      <vt:lpstr>Predicting Ridership From Creature Comforts</vt:lpstr>
      <vt:lpstr>Combined Modeling of Comforts and Connectivity</vt:lpstr>
      <vt:lpstr>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Bibhuti Timalsina</dc:creator>
  <cp:revision>1</cp:revision>
  <dcterms:created xsi:type="dcterms:W3CDTF">2022-06-06T22:54:20Z</dcterms:created>
  <dcterms:modified xsi:type="dcterms:W3CDTF">2022-06-16T00:55:46Z</dcterms:modified>
</cp:coreProperties>
</file>