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83" r:id="rId3"/>
    <p:sldId id="281" r:id="rId4"/>
    <p:sldId id="282" r:id="rId5"/>
    <p:sldId id="265" r:id="rId6"/>
    <p:sldId id="272" r:id="rId7"/>
    <p:sldId id="280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60" d="100"/>
          <a:sy n="60" d="100"/>
        </p:scale>
        <p:origin x="72" y="11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F55C9198-A899-43BE-9912-8B54318EF0CA}"/>
    <pc:docChg chg="undo custSel addSld delSld modSld sldOrd">
      <pc:chgData name="Juan David Pareja Soto" userId="dc01c613a80ff411" providerId="LiveId" clId="{F55C9198-A899-43BE-9912-8B54318EF0CA}" dt="2018-08-06T23:48:24.729" v="1147" actId="6549"/>
      <pc:docMkLst>
        <pc:docMk/>
      </pc:docMkLst>
      <pc:sldChg chg="modSp">
        <pc:chgData name="Juan David Pareja Soto" userId="dc01c613a80ff411" providerId="LiveId" clId="{F55C9198-A899-43BE-9912-8B54318EF0CA}" dt="2018-08-06T23:37:59.726" v="44" actId="20577"/>
        <pc:sldMkLst>
          <pc:docMk/>
          <pc:sldMk cId="4094366900" sldId="256"/>
        </pc:sldMkLst>
        <pc:spChg chg="mod">
          <ac:chgData name="Juan David Pareja Soto" userId="dc01c613a80ff411" providerId="LiveId" clId="{F55C9198-A899-43BE-9912-8B54318EF0CA}" dt="2018-08-06T23:37:59.726" v="44" actId="20577"/>
          <ac:spMkLst>
            <pc:docMk/>
            <pc:sldMk cId="4094366900" sldId="256"/>
            <ac:spMk id="2" creationId="{00000000-0000-0000-0000-000000000000}"/>
          </ac:spMkLst>
        </pc:spChg>
      </pc:sldChg>
      <pc:sldChg chg="del">
        <pc:chgData name="Juan David Pareja Soto" userId="dc01c613a80ff411" providerId="LiveId" clId="{F55C9198-A899-43BE-9912-8B54318EF0CA}" dt="2018-08-06T23:38:11.798" v="49" actId="2696"/>
        <pc:sldMkLst>
          <pc:docMk/>
          <pc:sldMk cId="3427782642" sldId="273"/>
        </pc:sldMkLst>
      </pc:sldChg>
      <pc:sldChg chg="del">
        <pc:chgData name="Juan David Pareja Soto" userId="dc01c613a80ff411" providerId="LiveId" clId="{F55C9198-A899-43BE-9912-8B54318EF0CA}" dt="2018-08-06T23:38:03.558" v="45" actId="2696"/>
        <pc:sldMkLst>
          <pc:docMk/>
          <pc:sldMk cId="287731045" sldId="275"/>
        </pc:sldMkLst>
      </pc:sldChg>
      <pc:sldChg chg="del">
        <pc:chgData name="Juan David Pareja Soto" userId="dc01c613a80ff411" providerId="LiveId" clId="{F55C9198-A899-43BE-9912-8B54318EF0CA}" dt="2018-08-06T23:38:04.216" v="46" actId="2696"/>
        <pc:sldMkLst>
          <pc:docMk/>
          <pc:sldMk cId="3843125899" sldId="276"/>
        </pc:sldMkLst>
      </pc:sldChg>
      <pc:sldChg chg="del">
        <pc:chgData name="Juan David Pareja Soto" userId="dc01c613a80ff411" providerId="LiveId" clId="{F55C9198-A899-43BE-9912-8B54318EF0CA}" dt="2018-08-06T23:38:04.681" v="47" actId="2696"/>
        <pc:sldMkLst>
          <pc:docMk/>
          <pc:sldMk cId="4160666891" sldId="277"/>
        </pc:sldMkLst>
      </pc:sldChg>
      <pc:sldChg chg="del">
        <pc:chgData name="Juan David Pareja Soto" userId="dc01c613a80ff411" providerId="LiveId" clId="{F55C9198-A899-43BE-9912-8B54318EF0CA}" dt="2018-08-06T23:38:05.396" v="48" actId="2696"/>
        <pc:sldMkLst>
          <pc:docMk/>
          <pc:sldMk cId="1085263665" sldId="278"/>
        </pc:sldMkLst>
      </pc:sldChg>
      <pc:sldChg chg="delSp modSp add del">
        <pc:chgData name="Juan David Pareja Soto" userId="dc01c613a80ff411" providerId="LiveId" clId="{F55C9198-A899-43BE-9912-8B54318EF0CA}" dt="2018-08-06T23:41:36.438" v="688"/>
        <pc:sldMkLst>
          <pc:docMk/>
          <pc:sldMk cId="2345339103" sldId="280"/>
        </pc:sldMkLst>
        <pc:spChg chg="mod">
          <ac:chgData name="Juan David Pareja Soto" userId="dc01c613a80ff411" providerId="LiveId" clId="{F55C9198-A899-43BE-9912-8B54318EF0CA}" dt="2018-08-06T23:38:17.154" v="56" actId="20577"/>
          <ac:spMkLst>
            <pc:docMk/>
            <pc:sldMk cId="2345339103" sldId="280"/>
            <ac:spMk id="2" creationId="{1F7B7A12-1708-430C-96AE-2636A86CE939}"/>
          </ac:spMkLst>
        </pc:spChg>
        <pc:spChg chg="mod">
          <ac:chgData name="Juan David Pareja Soto" userId="dc01c613a80ff411" providerId="LiveId" clId="{F55C9198-A899-43BE-9912-8B54318EF0CA}" dt="2018-08-06T23:41:34.958" v="686" actId="20577"/>
          <ac:spMkLst>
            <pc:docMk/>
            <pc:sldMk cId="2345339103" sldId="280"/>
            <ac:spMk id="3" creationId="{03362C8D-9D08-4F6F-9981-4CE5BE531873}"/>
          </ac:spMkLst>
        </pc:spChg>
        <pc:spChg chg="del mod">
          <ac:chgData name="Juan David Pareja Soto" userId="dc01c613a80ff411" providerId="LiveId" clId="{F55C9198-A899-43BE-9912-8B54318EF0CA}" dt="2018-08-06T23:41:36.438" v="688"/>
          <ac:spMkLst>
            <pc:docMk/>
            <pc:sldMk cId="2345339103" sldId="280"/>
            <ac:spMk id="4" creationId="{81DD9849-3D60-44EB-944A-757FDEA4A68B}"/>
          </ac:spMkLst>
        </pc:spChg>
      </pc:sldChg>
      <pc:sldChg chg="modSp add ord">
        <pc:chgData name="Juan David Pareja Soto" userId="dc01c613a80ff411" providerId="LiveId" clId="{F55C9198-A899-43BE-9912-8B54318EF0CA}" dt="2018-08-06T23:48:24.729" v="1147" actId="6549"/>
        <pc:sldMkLst>
          <pc:docMk/>
          <pc:sldMk cId="2543408899" sldId="281"/>
        </pc:sldMkLst>
        <pc:spChg chg="mod">
          <ac:chgData name="Juan David Pareja Soto" userId="dc01c613a80ff411" providerId="LiveId" clId="{F55C9198-A899-43BE-9912-8B54318EF0CA}" dt="2018-08-06T23:41:45.437" v="698" actId="20577"/>
          <ac:spMkLst>
            <pc:docMk/>
            <pc:sldMk cId="2543408899" sldId="281"/>
            <ac:spMk id="2" creationId="{4D27ED40-5F0D-4A9D-93B4-FF977579CD23}"/>
          </ac:spMkLst>
        </pc:spChg>
        <pc:spChg chg="mod">
          <ac:chgData name="Juan David Pareja Soto" userId="dc01c613a80ff411" providerId="LiveId" clId="{F55C9198-A899-43BE-9912-8B54318EF0CA}" dt="2018-08-06T23:48:24.729" v="1147" actId="6549"/>
          <ac:spMkLst>
            <pc:docMk/>
            <pc:sldMk cId="2543408899" sldId="281"/>
            <ac:spMk id="3" creationId="{E49A1A93-E80C-4221-AC9F-73DDB04095BF}"/>
          </ac:spMkLst>
        </pc:spChg>
      </pc:sldChg>
      <pc:sldChg chg="modSp add">
        <pc:chgData name="Juan David Pareja Soto" userId="dc01c613a80ff411" providerId="LiveId" clId="{F55C9198-A899-43BE-9912-8B54318EF0CA}" dt="2018-08-06T23:46:28.935" v="976" actId="27636"/>
        <pc:sldMkLst>
          <pc:docMk/>
          <pc:sldMk cId="3498005883" sldId="282"/>
        </pc:sldMkLst>
        <pc:spChg chg="mod">
          <ac:chgData name="Juan David Pareja Soto" userId="dc01c613a80ff411" providerId="LiveId" clId="{F55C9198-A899-43BE-9912-8B54318EF0CA}" dt="2018-08-06T23:46:28.935" v="976" actId="27636"/>
          <ac:spMkLst>
            <pc:docMk/>
            <pc:sldMk cId="3498005883" sldId="282"/>
            <ac:spMk id="3" creationId="{E49A1A93-E80C-4221-AC9F-73DDB04095BF}"/>
          </ac:spMkLst>
        </pc:spChg>
      </pc:sldChg>
      <pc:sldChg chg="modSp add">
        <pc:chgData name="Juan David Pareja Soto" userId="dc01c613a80ff411" providerId="LiveId" clId="{F55C9198-A899-43BE-9912-8B54318EF0CA}" dt="2018-08-06T23:48:07.839" v="1143" actId="27636"/>
        <pc:sldMkLst>
          <pc:docMk/>
          <pc:sldMk cId="3279233914" sldId="283"/>
        </pc:sldMkLst>
        <pc:spChg chg="mod">
          <ac:chgData name="Juan David Pareja Soto" userId="dc01c613a80ff411" providerId="LiveId" clId="{F55C9198-A899-43BE-9912-8B54318EF0CA}" dt="2018-08-06T23:48:07.839" v="1143" actId="27636"/>
          <ac:spMkLst>
            <pc:docMk/>
            <pc:sldMk cId="3279233914" sldId="283"/>
            <ac:spMk id="3" creationId="{E49A1A93-E80C-4221-AC9F-73DDB04095BF}"/>
          </ac:spMkLst>
        </pc:spChg>
      </pc:sldChg>
    </pc:docChg>
  </pc:docChgLst>
  <pc:docChgLst>
    <pc:chgData name="Juan David Pareja Soto" userId="dc01c613a80ff411" providerId="LiveId" clId="{E514BF03-5E1B-43C8-B5D9-F03DB28F2014}"/>
    <pc:docChg chg="delSld modSld">
      <pc:chgData name="Juan David Pareja Soto" userId="dc01c613a80ff411" providerId="LiveId" clId="{E514BF03-5E1B-43C8-B5D9-F03DB28F2014}" dt="2018-08-02T12:00:34.581" v="8" actId="15"/>
      <pc:docMkLst>
        <pc:docMk/>
      </pc:docMkLst>
      <pc:sldChg chg="modSp">
        <pc:chgData name="Juan David Pareja Soto" userId="dc01c613a80ff411" providerId="LiveId" clId="{E514BF03-5E1B-43C8-B5D9-F03DB28F2014}" dt="2018-08-02T12:00:34.581" v="8" actId="15"/>
        <pc:sldMkLst>
          <pc:docMk/>
          <pc:sldMk cId="3470588901" sldId="272"/>
        </pc:sldMkLst>
        <pc:spChg chg="mod">
          <ac:chgData name="Juan David Pareja Soto" userId="dc01c613a80ff411" providerId="LiveId" clId="{E514BF03-5E1B-43C8-B5D9-F03DB28F2014}" dt="2018-08-02T12:00:34.581" v="8" actId="15"/>
          <ac:spMkLst>
            <pc:docMk/>
            <pc:sldMk cId="3470588901" sldId="272"/>
            <ac:spMk id="3" creationId="{B97BE1C7-D200-4A09-A893-D50805E4E4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09F03-06D6-4F99-8A4C-36F4E5D47280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1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12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69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90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664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299981"/>
            <a:ext cx="10753725" cy="34778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14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51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7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2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37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70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61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pps.co/" TargetMode="External"/><Relationship Id="rId2" Type="http://schemas.openxmlformats.org/officeDocument/2006/relationships/hyperlink" Target="http://www.educajunto.c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Programación Orientada 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7ED40-5F0D-4A9D-93B4-FF977579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A1A93-E80C-4221-AC9F-73DDB040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CO" sz="3600" dirty="0"/>
              <a:t>Encapsulamiento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s-CO" sz="3200" dirty="0"/>
              <a:t>Clases y Objetos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s-CO" sz="3200" dirty="0"/>
              <a:t>Campos, Propiedades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s-CO" sz="3200" dirty="0"/>
              <a:t>Métodos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s-CO" sz="3200" dirty="0"/>
              <a:t>Constantes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s-CO" sz="3200" dirty="0"/>
              <a:t>Clases y miembros estáticos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s-CO" sz="3200" dirty="0"/>
              <a:t>Clases parciales</a:t>
            </a:r>
          </a:p>
        </p:txBody>
      </p:sp>
    </p:spTree>
    <p:extLst>
      <p:ext uri="{BB962C8B-B14F-4D97-AF65-F5344CB8AC3E}">
        <p14:creationId xmlns:p14="http://schemas.microsoft.com/office/powerpoint/2010/main" val="32792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7ED40-5F0D-4A9D-93B4-FF977579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A1A93-E80C-4221-AC9F-73DDB040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Herencia y Polimorfismo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Interfaces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Colecciones y </a:t>
            </a:r>
            <a:r>
              <a:rPr lang="es-CO" dirty="0" err="1"/>
              <a:t>Genericos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340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7ED40-5F0D-4A9D-93B4-FF977579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A1A93-E80C-4221-AC9F-73DDB040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Delegados, Eventos y Expresiones Lambda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Indexadores, Sobrecarga de Operadores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Conversiones de Tipos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Métodos de </a:t>
            </a:r>
            <a:r>
              <a:rPr lang="es-CO" dirty="0" err="1"/>
              <a:t>Extension</a:t>
            </a:r>
            <a:endParaRPr lang="es-CO" dirty="0"/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Tipos Anónimos</a:t>
            </a:r>
          </a:p>
        </p:txBody>
      </p:sp>
    </p:spTree>
    <p:extLst>
      <p:ext uri="{BB962C8B-B14F-4D97-AF65-F5344CB8AC3E}">
        <p14:creationId xmlns:p14="http://schemas.microsoft.com/office/powerpoint/2010/main" val="349800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Co-Fundador de EducaJunto </a:t>
            </a:r>
            <a:r>
              <a:rPr lang="es-ES" dirty="0">
                <a:hlinkClick r:id="rId2"/>
              </a:rPr>
              <a:t>http://www.educajunto.co</a:t>
            </a:r>
            <a:r>
              <a:rPr lang="es-ES" dirty="0"/>
              <a:t> </a:t>
            </a:r>
          </a:p>
          <a:p>
            <a:r>
              <a:rPr lang="es-ES" dirty="0"/>
              <a:t>Co-Fundador de CreApps S.A.S </a:t>
            </a:r>
            <a:r>
              <a:rPr lang="es-ES" dirty="0">
                <a:hlinkClick r:id="rId3"/>
              </a:rPr>
              <a:t>http://www.creapps.co</a:t>
            </a:r>
            <a:r>
              <a:rPr lang="es-ES" dirty="0"/>
              <a:t> </a:t>
            </a:r>
          </a:p>
          <a:p>
            <a:r>
              <a:rPr lang="es-ES" dirty="0"/>
              <a:t>SEI Authorized PSP/TSP Instructor</a:t>
            </a:r>
          </a:p>
          <a:p>
            <a:r>
              <a:rPr lang="es-ES" dirty="0"/>
              <a:t>SEI Certified PSP/TSP Developer</a:t>
            </a:r>
          </a:p>
          <a:p>
            <a:r>
              <a:rPr lang="es-ES" dirty="0"/>
              <a:t>Scrum Certified Master</a:t>
            </a:r>
          </a:p>
          <a:p>
            <a:r>
              <a:rPr lang="es-ES" dirty="0"/>
              <a:t>Scrum Product </a:t>
            </a:r>
            <a:r>
              <a:rPr lang="es-ES" dirty="0" err="1"/>
              <a:t>Owner</a:t>
            </a:r>
            <a:endParaRPr lang="es-ES" dirty="0"/>
          </a:p>
          <a:p>
            <a:r>
              <a:rPr lang="es-ES" dirty="0"/>
              <a:t>Ingeniero de Sistemas y Computación UniQuindio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80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FD1B7-439A-4DC6-8A1D-2BFC9232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1era 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BE1C7-D200-4A09-A893-D50805E4E4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82" y="2023952"/>
            <a:ext cx="11525250" cy="52903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Ver diapositivas de Inicio de Clase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Realizar el registro en Correo de Unitrópico, GitHub y Visual Studio Dev Essentials</a:t>
            </a:r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pPr marL="457200" lvl="2" indent="0">
              <a:buNone/>
            </a:pPr>
            <a:r>
              <a:rPr lang="es-ES" dirty="0"/>
              <a:t>1. https://github.com</a:t>
            </a:r>
          </a:p>
          <a:p>
            <a:pPr marL="914400" lvl="2" indent="-457200">
              <a:buFont typeface="+mj-lt"/>
              <a:buAutoNum type="arabicPeriod"/>
            </a:pPr>
            <a:endParaRPr lang="es-ES" dirty="0"/>
          </a:p>
          <a:p>
            <a:pPr marL="457200" lvl="2" indent="0">
              <a:buNone/>
            </a:pPr>
            <a:r>
              <a:rPr lang="es-ES" dirty="0"/>
              <a:t>2. Buscar a parejajd</a:t>
            </a:r>
          </a:p>
          <a:p>
            <a:pPr marL="914400" lvl="2" indent="-457200">
              <a:buFont typeface="+mj-lt"/>
              <a:buAutoNum type="arabicPeriod"/>
            </a:pPr>
            <a:endParaRPr lang="es-ES" dirty="0"/>
          </a:p>
          <a:p>
            <a:pPr marL="457200" lvl="2" indent="0">
              <a:buNone/>
            </a:pPr>
            <a:r>
              <a:rPr lang="es-ES" dirty="0"/>
              <a:t>3. Descargar el contenido del curso</a:t>
            </a: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58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B7A12-1708-430C-96AE-2636A86C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21" y="0"/>
            <a:ext cx="10772775" cy="1658198"/>
          </a:xfrm>
        </p:spPr>
        <p:txBody>
          <a:bodyPr/>
          <a:lstStyle/>
          <a:p>
            <a:r>
              <a:rPr lang="es-CO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2C8D-9D08-4F6F-9981-4CE5BE5318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921" y="1201782"/>
            <a:ext cx="11664542" cy="45885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Desarrollar los siguientes programas en C#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Desarrollar una aplicación de consola que permite almacenar en un archivo una lista de compras (Lista de mercado)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Desarrollar una aplicación de consola que genere un vector de números aleatorios y los ordene bajo los tres siguientes métodos (El usuario mediante una pregunta seleccionará cual)</a:t>
            </a:r>
          </a:p>
          <a:p>
            <a:pPr marL="770382" lvl="1" indent="-514350">
              <a:buFont typeface="+mj-lt"/>
              <a:buAutoNum type="romanUcPeriod"/>
            </a:pPr>
            <a:r>
              <a:rPr lang="es-CO" dirty="0"/>
              <a:t>Método de Burbuja</a:t>
            </a:r>
          </a:p>
          <a:p>
            <a:pPr marL="770382" lvl="1" indent="-514350">
              <a:buFont typeface="+mj-lt"/>
              <a:buAutoNum type="romanUcPeriod"/>
            </a:pPr>
            <a:r>
              <a:rPr lang="es-CO" dirty="0"/>
              <a:t>Método de Selección</a:t>
            </a:r>
          </a:p>
          <a:p>
            <a:pPr marL="770382" lvl="1" indent="-514350">
              <a:buFont typeface="+mj-lt"/>
              <a:buAutoNum type="romanUcPeriod"/>
            </a:pPr>
            <a:r>
              <a:rPr lang="es-CO" dirty="0"/>
              <a:t>Método de Inserción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Desarrollar un resumen en memo-fichas de los siguientes conceptos: Variable, Tipo de Dato, Arreglo Unidimensional, Arreglo Bidimensional</a:t>
            </a:r>
          </a:p>
        </p:txBody>
      </p:sp>
    </p:spTree>
    <p:extLst>
      <p:ext uri="{BB962C8B-B14F-4D97-AF65-F5344CB8AC3E}">
        <p14:creationId xmlns:p14="http://schemas.microsoft.com/office/powerpoint/2010/main" val="234533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EF3E9-31CD-49FB-AB6D-5222001F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Proyecto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39DEA-06B9-46AE-9362-805CBF63FB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413" y="1881050"/>
            <a:ext cx="11525250" cy="4797563"/>
          </a:xfrm>
        </p:spPr>
        <p:txBody>
          <a:bodyPr/>
          <a:lstStyle/>
          <a:p>
            <a:r>
              <a:rPr lang="es-CO" dirty="0"/>
              <a:t>Por definir</a:t>
            </a:r>
          </a:p>
          <a:p>
            <a:endParaRPr lang="es-CO" dirty="0"/>
          </a:p>
          <a:p>
            <a:r>
              <a:rPr lang="es-CO" dirty="0"/>
              <a:t>Grupos de 1</a:t>
            </a:r>
          </a:p>
          <a:p>
            <a:endParaRPr lang="es-CO" dirty="0"/>
          </a:p>
          <a:p>
            <a:r>
              <a:rPr lang="es-CO" dirty="0"/>
              <a:t>Entregas parciales mensuales</a:t>
            </a:r>
          </a:p>
          <a:p>
            <a:endParaRPr lang="es-CO" dirty="0"/>
          </a:p>
          <a:p>
            <a:r>
              <a:rPr lang="es-CO" dirty="0"/>
              <a:t>Entrega Final con demostración ante los compañeros del programa</a:t>
            </a:r>
          </a:p>
        </p:txBody>
      </p:sp>
    </p:spTree>
    <p:extLst>
      <p:ext uri="{BB962C8B-B14F-4D97-AF65-F5344CB8AC3E}">
        <p14:creationId xmlns:p14="http://schemas.microsoft.com/office/powerpoint/2010/main" val="207487856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a">
  <a:themeElements>
    <a:clrScheme name="Metropolitan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560</TotalTime>
  <Words>255</Words>
  <Application>Microsoft Office PowerPoint</Application>
  <PresentationFormat>Panorámica</PresentationFormat>
  <Paragraphs>56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Metropolitana</vt:lpstr>
      <vt:lpstr>Programación Orientada  a Objetos</vt:lpstr>
      <vt:lpstr>Contenido</vt:lpstr>
      <vt:lpstr>Contenido</vt:lpstr>
      <vt:lpstr>Contenido</vt:lpstr>
      <vt:lpstr>Juan David Pareja Soto</vt:lpstr>
      <vt:lpstr>1era Tarea</vt:lpstr>
      <vt:lpstr>Tarea</vt:lpstr>
      <vt:lpstr>Proyecto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29</cp:revision>
  <dcterms:created xsi:type="dcterms:W3CDTF">2016-02-08T23:14:20Z</dcterms:created>
  <dcterms:modified xsi:type="dcterms:W3CDTF">2018-08-06T23:48:50Z</dcterms:modified>
</cp:coreProperties>
</file>