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15E0F-E7CB-42E5-914A-D9BD739B2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EDBB044-EDBB-4488-8D14-6F8324226A46}">
      <dgm:prSet/>
      <dgm:spPr/>
      <dgm:t>
        <a:bodyPr/>
        <a:lstStyle/>
        <a:p>
          <a:pPr rtl="0"/>
          <a:r>
            <a:rPr lang="es-ES" dirty="0" smtClean="0"/>
            <a:t>Concepto	</a:t>
          </a:r>
          <a:endParaRPr lang="es-CO" dirty="0"/>
        </a:p>
      </dgm:t>
    </dgm:pt>
    <dgm:pt modelId="{D9B8EC90-45F6-4238-BF22-76215C0EF34B}" type="parTrans" cxnId="{A4C5B35F-10AD-43D8-ACD7-9BC6F7AAD65D}">
      <dgm:prSet/>
      <dgm:spPr/>
      <dgm:t>
        <a:bodyPr/>
        <a:lstStyle/>
        <a:p>
          <a:endParaRPr lang="es-CO"/>
        </a:p>
      </dgm:t>
    </dgm:pt>
    <dgm:pt modelId="{D286CD56-196D-4D70-98BC-097B2EA66327}" type="sibTrans" cxnId="{A4C5B35F-10AD-43D8-ACD7-9BC6F7AAD65D}">
      <dgm:prSet/>
      <dgm:spPr/>
      <dgm:t>
        <a:bodyPr/>
        <a:lstStyle/>
        <a:p>
          <a:endParaRPr lang="es-CO"/>
        </a:p>
      </dgm:t>
    </dgm:pt>
    <dgm:pt modelId="{57D92474-B843-4EC1-BE99-AA0533FE845E}">
      <dgm:prSet/>
      <dgm:spPr/>
      <dgm:t>
        <a:bodyPr/>
        <a:lstStyle/>
        <a:p>
          <a:pPr rtl="0"/>
          <a:r>
            <a:rPr lang="es-ES" dirty="0" smtClean="0"/>
            <a:t>Plantilla para la definición de las características y acciones que desempeña un objeto</a:t>
          </a:r>
          <a:endParaRPr lang="es-CO" dirty="0"/>
        </a:p>
      </dgm:t>
    </dgm:pt>
    <dgm:pt modelId="{D1B06711-6CBE-4823-A39F-A31AAF0E55D4}" type="parTrans" cxnId="{A3629D06-90DB-4B27-B27B-00ECE58CCFB6}">
      <dgm:prSet/>
      <dgm:spPr/>
      <dgm:t>
        <a:bodyPr/>
        <a:lstStyle/>
        <a:p>
          <a:endParaRPr lang="es-CO"/>
        </a:p>
      </dgm:t>
    </dgm:pt>
    <dgm:pt modelId="{C90F9BCF-7CD3-446A-BE1A-E08A0257B81B}" type="sibTrans" cxnId="{A3629D06-90DB-4B27-B27B-00ECE58CCFB6}">
      <dgm:prSet/>
      <dgm:spPr/>
      <dgm:t>
        <a:bodyPr/>
        <a:lstStyle/>
        <a:p>
          <a:endParaRPr lang="es-CO"/>
        </a:p>
      </dgm:t>
    </dgm:pt>
    <dgm:pt modelId="{808F2219-BDBE-43CC-8858-CA769E03BF20}">
      <dgm:prSet/>
      <dgm:spPr/>
      <dgm:t>
        <a:bodyPr/>
        <a:lstStyle/>
        <a:p>
          <a:pPr rtl="0"/>
          <a:endParaRPr lang="es-CO" dirty="0"/>
        </a:p>
      </dgm:t>
    </dgm:pt>
    <dgm:pt modelId="{5076682D-AC74-4E0C-B2A9-BEB86A26FE13}" type="parTrans" cxnId="{2A961269-2BED-42DA-9930-68339DD78E8E}">
      <dgm:prSet/>
      <dgm:spPr/>
      <dgm:t>
        <a:bodyPr/>
        <a:lstStyle/>
        <a:p>
          <a:endParaRPr lang="es-CO"/>
        </a:p>
      </dgm:t>
    </dgm:pt>
    <dgm:pt modelId="{37B1C624-2586-45E5-B191-61AF0C6160C4}" type="sibTrans" cxnId="{2A961269-2BED-42DA-9930-68339DD78E8E}">
      <dgm:prSet/>
      <dgm:spPr/>
      <dgm:t>
        <a:bodyPr/>
        <a:lstStyle/>
        <a:p>
          <a:endParaRPr lang="es-CO"/>
        </a:p>
      </dgm:t>
    </dgm:pt>
    <dgm:pt modelId="{39B86EB9-D043-4110-9A36-BDEDD5EE019B}" type="pres">
      <dgm:prSet presAssocID="{2A715E0F-E7CB-42E5-914A-D9BD739B21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443F3D-4CA1-4869-AC40-668991D284EE}" type="pres">
      <dgm:prSet presAssocID="{6EDBB044-EDBB-4488-8D14-6F8324226A46}" presName="linNode" presStyleCnt="0"/>
      <dgm:spPr/>
    </dgm:pt>
    <dgm:pt modelId="{6DC51196-3245-4EE8-BCD4-47FA79CA5D95}" type="pres">
      <dgm:prSet presAssocID="{6EDBB044-EDBB-4488-8D14-6F8324226A46}" presName="parentText" presStyleLbl="node1" presStyleIdx="0" presStyleCnt="1" custLinFactNeighborX="-11346" custLinFactNeighborY="-403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961651-29A5-4F50-830C-FB4CC2D120DE}" type="pres">
      <dgm:prSet presAssocID="{6EDBB044-EDBB-4488-8D14-6F8324226A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3115488-BFC8-4DBD-9C6E-5A479C8CDED9}" type="presOf" srcId="{57D92474-B843-4EC1-BE99-AA0533FE845E}" destId="{74961651-29A5-4F50-830C-FB4CC2D120DE}" srcOrd="0" destOrd="0" presId="urn:microsoft.com/office/officeart/2005/8/layout/vList5"/>
    <dgm:cxn modelId="{2A961269-2BED-42DA-9930-68339DD78E8E}" srcId="{6EDBB044-EDBB-4488-8D14-6F8324226A46}" destId="{808F2219-BDBE-43CC-8858-CA769E03BF20}" srcOrd="1" destOrd="0" parTransId="{5076682D-AC74-4E0C-B2A9-BEB86A26FE13}" sibTransId="{37B1C624-2586-45E5-B191-61AF0C6160C4}"/>
    <dgm:cxn modelId="{BA58E15A-C2DA-41C1-B9DB-92790367EB2F}" type="presOf" srcId="{808F2219-BDBE-43CC-8858-CA769E03BF20}" destId="{74961651-29A5-4F50-830C-FB4CC2D120DE}" srcOrd="0" destOrd="1" presId="urn:microsoft.com/office/officeart/2005/8/layout/vList5"/>
    <dgm:cxn modelId="{C6A3C306-09C7-41C5-8437-A53931EB1516}" type="presOf" srcId="{6EDBB044-EDBB-4488-8D14-6F8324226A46}" destId="{6DC51196-3245-4EE8-BCD4-47FA79CA5D95}" srcOrd="0" destOrd="0" presId="urn:microsoft.com/office/officeart/2005/8/layout/vList5"/>
    <dgm:cxn modelId="{B7794C10-5D9E-4352-B531-EB205E1B3998}" type="presOf" srcId="{2A715E0F-E7CB-42E5-914A-D9BD739B2173}" destId="{39B86EB9-D043-4110-9A36-BDEDD5EE019B}" srcOrd="0" destOrd="0" presId="urn:microsoft.com/office/officeart/2005/8/layout/vList5"/>
    <dgm:cxn modelId="{A4C5B35F-10AD-43D8-ACD7-9BC6F7AAD65D}" srcId="{2A715E0F-E7CB-42E5-914A-D9BD739B2173}" destId="{6EDBB044-EDBB-4488-8D14-6F8324226A46}" srcOrd="0" destOrd="0" parTransId="{D9B8EC90-45F6-4238-BF22-76215C0EF34B}" sibTransId="{D286CD56-196D-4D70-98BC-097B2EA66327}"/>
    <dgm:cxn modelId="{A3629D06-90DB-4B27-B27B-00ECE58CCFB6}" srcId="{6EDBB044-EDBB-4488-8D14-6F8324226A46}" destId="{57D92474-B843-4EC1-BE99-AA0533FE845E}" srcOrd="0" destOrd="0" parTransId="{D1B06711-6CBE-4823-A39F-A31AAF0E55D4}" sibTransId="{C90F9BCF-7CD3-446A-BE1A-E08A0257B81B}"/>
    <dgm:cxn modelId="{F31720BD-451A-4A4A-886C-DF10A9A1E076}" type="presParOf" srcId="{39B86EB9-D043-4110-9A36-BDEDD5EE019B}" destId="{5C443F3D-4CA1-4869-AC40-668991D284EE}" srcOrd="0" destOrd="0" presId="urn:microsoft.com/office/officeart/2005/8/layout/vList5"/>
    <dgm:cxn modelId="{5D998643-AB45-45DF-BD02-A337ABC906A7}" type="presParOf" srcId="{5C443F3D-4CA1-4869-AC40-668991D284EE}" destId="{6DC51196-3245-4EE8-BCD4-47FA79CA5D95}" srcOrd="0" destOrd="0" presId="urn:microsoft.com/office/officeart/2005/8/layout/vList5"/>
    <dgm:cxn modelId="{7EFA420A-363E-4B56-9F1A-71F37D60FF15}" type="presParOf" srcId="{5C443F3D-4CA1-4869-AC40-668991D284EE}" destId="{74961651-29A5-4F50-830C-FB4CC2D120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3F8BB-A659-4DB3-8A56-FF63B278FA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E43B2BE-213E-471B-888C-A6FA07AEB03F}">
      <dgm:prSet/>
      <dgm:spPr/>
      <dgm:t>
        <a:bodyPr/>
        <a:lstStyle/>
        <a:p>
          <a:pPr rtl="0"/>
          <a:r>
            <a:rPr lang="es-ES" b="1" dirty="0" smtClean="0"/>
            <a:t>Abstracción</a:t>
          </a:r>
          <a:endParaRPr lang="es-CO" dirty="0"/>
        </a:p>
      </dgm:t>
    </dgm:pt>
    <dgm:pt modelId="{CFC28639-2F18-421C-8C51-2DE7120AA826}" type="parTrans" cxnId="{921A67B1-BF78-454D-9BC4-15F15E1F4651}">
      <dgm:prSet/>
      <dgm:spPr/>
      <dgm:t>
        <a:bodyPr/>
        <a:lstStyle/>
        <a:p>
          <a:endParaRPr lang="es-CO"/>
        </a:p>
      </dgm:t>
    </dgm:pt>
    <dgm:pt modelId="{7D3A8221-237A-4E5C-83EB-23A8D9E25110}" type="sibTrans" cxnId="{921A67B1-BF78-454D-9BC4-15F15E1F4651}">
      <dgm:prSet/>
      <dgm:spPr/>
      <dgm:t>
        <a:bodyPr/>
        <a:lstStyle/>
        <a:p>
          <a:endParaRPr lang="es-CO"/>
        </a:p>
      </dgm:t>
    </dgm:pt>
    <dgm:pt modelId="{3771A626-F255-4FA8-9527-52093F13BFD4}">
      <dgm:prSet/>
      <dgm:spPr/>
      <dgm:t>
        <a:bodyPr/>
        <a:lstStyle/>
        <a:p>
          <a:pPr rtl="0"/>
          <a:r>
            <a:rPr lang="es-ES" b="1" dirty="0" smtClean="0"/>
            <a:t>Encapsulamiento</a:t>
          </a:r>
          <a:endParaRPr lang="es-CO" dirty="0"/>
        </a:p>
      </dgm:t>
    </dgm:pt>
    <dgm:pt modelId="{D6C5A69C-34F6-4D5A-AFEE-9A4325345944}" type="parTrans" cxnId="{9D0088BA-1C84-47C3-86C6-6551F807B5E2}">
      <dgm:prSet/>
      <dgm:spPr/>
      <dgm:t>
        <a:bodyPr/>
        <a:lstStyle/>
        <a:p>
          <a:endParaRPr lang="es-CO"/>
        </a:p>
      </dgm:t>
    </dgm:pt>
    <dgm:pt modelId="{F2C6A8B5-B58F-43CC-9047-0E0D835DBFDA}" type="sibTrans" cxnId="{9D0088BA-1C84-47C3-86C6-6551F807B5E2}">
      <dgm:prSet/>
      <dgm:spPr/>
      <dgm:t>
        <a:bodyPr/>
        <a:lstStyle/>
        <a:p>
          <a:endParaRPr lang="es-CO"/>
        </a:p>
      </dgm:t>
    </dgm:pt>
    <dgm:pt modelId="{3331CFBA-2D00-4EF2-B29E-DAD4E0C52ABB}">
      <dgm:prSet/>
      <dgm:spPr/>
      <dgm:t>
        <a:bodyPr/>
        <a:lstStyle/>
        <a:p>
          <a:pPr rtl="0"/>
          <a:r>
            <a:rPr lang="es-ES" dirty="0" smtClean="0"/>
            <a:t>La abstracción es la capacidad que permite representar las características esenciales de un objeto sin preocuparse de las restantes características (no esenciales).</a:t>
          </a:r>
          <a:endParaRPr lang="es-CO" dirty="0"/>
        </a:p>
      </dgm:t>
    </dgm:pt>
    <dgm:pt modelId="{8509D406-AFB3-449B-B7F1-A90E58ED9434}" type="parTrans" cxnId="{B60BC253-829F-4B31-917D-A29CDE10F5F3}">
      <dgm:prSet/>
      <dgm:spPr/>
    </dgm:pt>
    <dgm:pt modelId="{1041FAF4-8FC3-48A9-A91D-30A15A9537C0}" type="sibTrans" cxnId="{B60BC253-829F-4B31-917D-A29CDE10F5F3}">
      <dgm:prSet/>
      <dgm:spPr/>
    </dgm:pt>
    <dgm:pt modelId="{FCC48E64-EBE3-4BB7-A7DD-D2768C24E645}">
      <dgm:prSet/>
      <dgm:spPr/>
      <dgm:t>
        <a:bodyPr/>
        <a:lstStyle/>
        <a:p>
          <a:pPr rtl="0"/>
          <a:r>
            <a:rPr lang="es-ES" dirty="0" smtClean="0"/>
            <a:t>Es la propiedad que permite asegurar que los aspectos externos de un objeto se diferencie de sus detalles internos.</a:t>
          </a:r>
          <a:endParaRPr lang="es-CO" dirty="0"/>
        </a:p>
      </dgm:t>
    </dgm:pt>
    <dgm:pt modelId="{E7124F88-832C-4505-92D3-E62C4A40A152}" type="parTrans" cxnId="{981F172C-5B6A-4E8C-9D39-B5340345B88A}">
      <dgm:prSet/>
      <dgm:spPr/>
    </dgm:pt>
    <dgm:pt modelId="{1F1554C0-8D5A-467A-B708-EAEA23F774D2}" type="sibTrans" cxnId="{981F172C-5B6A-4E8C-9D39-B5340345B88A}">
      <dgm:prSet/>
      <dgm:spPr/>
    </dgm:pt>
    <dgm:pt modelId="{D448F7C3-3D89-4223-8217-E38BD7F17C23}" type="pres">
      <dgm:prSet presAssocID="{87D3F8BB-A659-4DB3-8A56-FF63B278FA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2DD956-940C-4942-B32E-DCA0A01E03F7}" type="pres">
      <dgm:prSet presAssocID="{AE43B2BE-213E-471B-888C-A6FA07AEB03F}" presName="linNode" presStyleCnt="0"/>
      <dgm:spPr/>
    </dgm:pt>
    <dgm:pt modelId="{1AD9E7F1-892A-4D95-AA90-EDD9939812C4}" type="pres">
      <dgm:prSet presAssocID="{AE43B2BE-213E-471B-888C-A6FA07AEB03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2810B54-FBC2-4D12-9058-17631146B1D8}" type="pres">
      <dgm:prSet presAssocID="{AE43B2BE-213E-471B-888C-A6FA07AEB03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81B9AB-529B-486C-9783-7CDD53197453}" type="pres">
      <dgm:prSet presAssocID="{7D3A8221-237A-4E5C-83EB-23A8D9E25110}" presName="sp" presStyleCnt="0"/>
      <dgm:spPr/>
    </dgm:pt>
    <dgm:pt modelId="{8F1D2A1A-8375-4A4B-B2D5-A7CBAB8AB9E7}" type="pres">
      <dgm:prSet presAssocID="{3771A626-F255-4FA8-9527-52093F13BFD4}" presName="linNode" presStyleCnt="0"/>
      <dgm:spPr/>
    </dgm:pt>
    <dgm:pt modelId="{5FB05CBE-58D5-4CC4-9A15-012424D74E95}" type="pres">
      <dgm:prSet presAssocID="{3771A626-F255-4FA8-9527-52093F13BFD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193A34-58BC-4999-869C-16852DD54625}" type="pres">
      <dgm:prSet presAssocID="{3771A626-F255-4FA8-9527-52093F13BFD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1F172C-5B6A-4E8C-9D39-B5340345B88A}" srcId="{3771A626-F255-4FA8-9527-52093F13BFD4}" destId="{FCC48E64-EBE3-4BB7-A7DD-D2768C24E645}" srcOrd="0" destOrd="0" parTransId="{E7124F88-832C-4505-92D3-E62C4A40A152}" sibTransId="{1F1554C0-8D5A-467A-B708-EAEA23F774D2}"/>
    <dgm:cxn modelId="{C72AB349-F4BA-4055-8350-898D52650AAE}" type="presOf" srcId="{FCC48E64-EBE3-4BB7-A7DD-D2768C24E645}" destId="{72193A34-58BC-4999-869C-16852DD54625}" srcOrd="0" destOrd="0" presId="urn:microsoft.com/office/officeart/2005/8/layout/vList5"/>
    <dgm:cxn modelId="{9D0088BA-1C84-47C3-86C6-6551F807B5E2}" srcId="{87D3F8BB-A659-4DB3-8A56-FF63B278FAC2}" destId="{3771A626-F255-4FA8-9527-52093F13BFD4}" srcOrd="1" destOrd="0" parTransId="{D6C5A69C-34F6-4D5A-AFEE-9A4325345944}" sibTransId="{F2C6A8B5-B58F-43CC-9047-0E0D835DBFDA}"/>
    <dgm:cxn modelId="{B818AC0B-5D5A-4564-A833-90F9A9FA908E}" type="presOf" srcId="{3771A626-F255-4FA8-9527-52093F13BFD4}" destId="{5FB05CBE-58D5-4CC4-9A15-012424D74E95}" srcOrd="0" destOrd="0" presId="urn:microsoft.com/office/officeart/2005/8/layout/vList5"/>
    <dgm:cxn modelId="{EFCB3CE6-1DDF-449A-8A17-AC3769DE2E18}" type="presOf" srcId="{3331CFBA-2D00-4EF2-B29E-DAD4E0C52ABB}" destId="{82810B54-FBC2-4D12-9058-17631146B1D8}" srcOrd="0" destOrd="0" presId="urn:microsoft.com/office/officeart/2005/8/layout/vList5"/>
    <dgm:cxn modelId="{B60BC253-829F-4B31-917D-A29CDE10F5F3}" srcId="{AE43B2BE-213E-471B-888C-A6FA07AEB03F}" destId="{3331CFBA-2D00-4EF2-B29E-DAD4E0C52ABB}" srcOrd="0" destOrd="0" parTransId="{8509D406-AFB3-449B-B7F1-A90E58ED9434}" sibTransId="{1041FAF4-8FC3-48A9-A91D-30A15A9537C0}"/>
    <dgm:cxn modelId="{5369B828-379A-4EDD-8702-45270633EEA1}" type="presOf" srcId="{AE43B2BE-213E-471B-888C-A6FA07AEB03F}" destId="{1AD9E7F1-892A-4D95-AA90-EDD9939812C4}" srcOrd="0" destOrd="0" presId="urn:microsoft.com/office/officeart/2005/8/layout/vList5"/>
    <dgm:cxn modelId="{921A67B1-BF78-454D-9BC4-15F15E1F4651}" srcId="{87D3F8BB-A659-4DB3-8A56-FF63B278FAC2}" destId="{AE43B2BE-213E-471B-888C-A6FA07AEB03F}" srcOrd="0" destOrd="0" parTransId="{CFC28639-2F18-421C-8C51-2DE7120AA826}" sibTransId="{7D3A8221-237A-4E5C-83EB-23A8D9E25110}"/>
    <dgm:cxn modelId="{45E37983-E00E-4621-BAD5-288286B822D6}" type="presOf" srcId="{87D3F8BB-A659-4DB3-8A56-FF63B278FAC2}" destId="{D448F7C3-3D89-4223-8217-E38BD7F17C23}" srcOrd="0" destOrd="0" presId="urn:microsoft.com/office/officeart/2005/8/layout/vList5"/>
    <dgm:cxn modelId="{5292A7A4-B805-4A46-87C9-C14DBFB8B4AE}" type="presParOf" srcId="{D448F7C3-3D89-4223-8217-E38BD7F17C23}" destId="{A02DD956-940C-4942-B32E-DCA0A01E03F7}" srcOrd="0" destOrd="0" presId="urn:microsoft.com/office/officeart/2005/8/layout/vList5"/>
    <dgm:cxn modelId="{44F2F02C-1DA0-44C7-8D2D-F30B463EA86C}" type="presParOf" srcId="{A02DD956-940C-4942-B32E-DCA0A01E03F7}" destId="{1AD9E7F1-892A-4D95-AA90-EDD9939812C4}" srcOrd="0" destOrd="0" presId="urn:microsoft.com/office/officeart/2005/8/layout/vList5"/>
    <dgm:cxn modelId="{C56A7ABA-55D8-48D7-AEE6-24699FF5C329}" type="presParOf" srcId="{A02DD956-940C-4942-B32E-DCA0A01E03F7}" destId="{82810B54-FBC2-4D12-9058-17631146B1D8}" srcOrd="1" destOrd="0" presId="urn:microsoft.com/office/officeart/2005/8/layout/vList5"/>
    <dgm:cxn modelId="{A9459D47-6D63-458A-8FF0-4F402E8FE255}" type="presParOf" srcId="{D448F7C3-3D89-4223-8217-E38BD7F17C23}" destId="{E581B9AB-529B-486C-9783-7CDD53197453}" srcOrd="1" destOrd="0" presId="urn:microsoft.com/office/officeart/2005/8/layout/vList5"/>
    <dgm:cxn modelId="{9E678400-A397-4DD2-B33F-63B9C4E67D10}" type="presParOf" srcId="{D448F7C3-3D89-4223-8217-E38BD7F17C23}" destId="{8F1D2A1A-8375-4A4B-B2D5-A7CBAB8AB9E7}" srcOrd="2" destOrd="0" presId="urn:microsoft.com/office/officeart/2005/8/layout/vList5"/>
    <dgm:cxn modelId="{5C60C86D-EE81-4BC6-A5AE-6B9559926C92}" type="presParOf" srcId="{8F1D2A1A-8375-4A4B-B2D5-A7CBAB8AB9E7}" destId="{5FB05CBE-58D5-4CC4-9A15-012424D74E95}" srcOrd="0" destOrd="0" presId="urn:microsoft.com/office/officeart/2005/8/layout/vList5"/>
    <dgm:cxn modelId="{B7732A7D-6BE5-41C3-BC44-92E839EBF430}" type="presParOf" srcId="{8F1D2A1A-8375-4A4B-B2D5-A7CBAB8AB9E7}" destId="{72193A34-58BC-4999-869C-16852DD546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B262FC-9F16-4629-8A0D-BFEF6B6C8B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85A1AF-7EAE-49EC-AC8B-BA8B57BD7EE1}">
      <dgm:prSet/>
      <dgm:spPr/>
      <dgm:t>
        <a:bodyPr/>
        <a:lstStyle/>
        <a:p>
          <a:pPr rtl="0"/>
          <a:r>
            <a:rPr lang="es-ES" b="1" dirty="0" smtClean="0"/>
            <a:t>Modularidad</a:t>
          </a:r>
          <a:endParaRPr lang="es-CO" dirty="0"/>
        </a:p>
      </dgm:t>
    </dgm:pt>
    <dgm:pt modelId="{035EFCFE-9A44-4A51-9BE6-5B86BA5BA5A4}" type="parTrans" cxnId="{C06F77C3-E592-4B80-9AF5-3EF9C7A0620D}">
      <dgm:prSet/>
      <dgm:spPr/>
      <dgm:t>
        <a:bodyPr/>
        <a:lstStyle/>
        <a:p>
          <a:endParaRPr lang="es-CO"/>
        </a:p>
      </dgm:t>
    </dgm:pt>
    <dgm:pt modelId="{D0187B20-39DA-44E4-BCC5-44EDFD5C05F1}" type="sibTrans" cxnId="{C06F77C3-E592-4B80-9AF5-3EF9C7A0620D}">
      <dgm:prSet/>
      <dgm:spPr/>
      <dgm:t>
        <a:bodyPr/>
        <a:lstStyle/>
        <a:p>
          <a:endParaRPr lang="es-CO"/>
        </a:p>
      </dgm:t>
    </dgm:pt>
    <dgm:pt modelId="{CB391A9D-AE8A-4B88-AC26-B7C9082A5777}">
      <dgm:prSet/>
      <dgm:spPr/>
      <dgm:t>
        <a:bodyPr/>
        <a:lstStyle/>
        <a:p>
          <a:pPr rtl="0"/>
          <a:r>
            <a:rPr lang="es-ES" b="1" dirty="0" smtClean="0"/>
            <a:t>Jerarquía</a:t>
          </a:r>
          <a:endParaRPr lang="es-CO" dirty="0"/>
        </a:p>
      </dgm:t>
    </dgm:pt>
    <dgm:pt modelId="{E4B38DEA-2168-47B6-B050-FAC4BAE93127}" type="parTrans" cxnId="{3AD0025B-5A19-426E-BC44-9E74863CCA16}">
      <dgm:prSet/>
      <dgm:spPr/>
      <dgm:t>
        <a:bodyPr/>
        <a:lstStyle/>
        <a:p>
          <a:endParaRPr lang="es-CO"/>
        </a:p>
      </dgm:t>
    </dgm:pt>
    <dgm:pt modelId="{AF492107-D25C-413E-8869-8151B4EAD415}" type="sibTrans" cxnId="{3AD0025B-5A19-426E-BC44-9E74863CCA16}">
      <dgm:prSet/>
      <dgm:spPr/>
      <dgm:t>
        <a:bodyPr/>
        <a:lstStyle/>
        <a:p>
          <a:endParaRPr lang="es-CO"/>
        </a:p>
      </dgm:t>
    </dgm:pt>
    <dgm:pt modelId="{58536A7F-8350-4F56-AC7D-CFF68AF4A1E5}">
      <dgm:prSet/>
      <dgm:spPr/>
      <dgm:t>
        <a:bodyPr/>
        <a:lstStyle/>
        <a:p>
          <a:pPr rtl="0"/>
          <a:r>
            <a:rPr lang="es-ES" smtClean="0"/>
            <a:t>La modularidad es la propiedad que permite dividir una aplicación en partes más pequeñas ( llamadas módulos ), cada una de las cuales debe ser tan independiente como sea posible de la aplicación en si y de las restantes partes. </a:t>
          </a:r>
          <a:endParaRPr lang="es-CO" dirty="0"/>
        </a:p>
      </dgm:t>
    </dgm:pt>
    <dgm:pt modelId="{2D1B24D5-3029-4A51-848E-A286E78FFF0B}" type="parTrans" cxnId="{9F4E4376-006D-4372-B3C4-29C4DE993708}">
      <dgm:prSet/>
      <dgm:spPr/>
      <dgm:t>
        <a:bodyPr/>
        <a:lstStyle/>
        <a:p>
          <a:endParaRPr lang="es-CO"/>
        </a:p>
      </dgm:t>
    </dgm:pt>
    <dgm:pt modelId="{C167A7F3-F1D9-47FB-936E-7C634DC6CA15}" type="sibTrans" cxnId="{9F4E4376-006D-4372-B3C4-29C4DE993708}">
      <dgm:prSet/>
      <dgm:spPr/>
      <dgm:t>
        <a:bodyPr/>
        <a:lstStyle/>
        <a:p>
          <a:endParaRPr lang="es-CO"/>
        </a:p>
      </dgm:t>
    </dgm:pt>
    <dgm:pt modelId="{4A1E02B5-4DC6-4811-964A-358AD21AC2B0}">
      <dgm:prSet/>
      <dgm:spPr/>
      <dgm:t>
        <a:bodyPr/>
        <a:lstStyle/>
        <a:p>
          <a:pPr rtl="0"/>
          <a:r>
            <a:rPr lang="es-ES" smtClean="0"/>
            <a:t>Es </a:t>
          </a:r>
          <a:r>
            <a:rPr lang="es-ES" dirty="0" smtClean="0"/>
            <a:t>una clasificación u ordenación de las abstracciones. </a:t>
          </a:r>
          <a:endParaRPr lang="es-CO" dirty="0"/>
        </a:p>
      </dgm:t>
    </dgm:pt>
    <dgm:pt modelId="{1579BBB3-3B1F-4992-B0FA-72D7752772A6}" type="parTrans" cxnId="{33F95062-D6EA-4F74-8D97-9C3E92504C81}">
      <dgm:prSet/>
      <dgm:spPr/>
      <dgm:t>
        <a:bodyPr/>
        <a:lstStyle/>
        <a:p>
          <a:endParaRPr lang="es-CO"/>
        </a:p>
      </dgm:t>
    </dgm:pt>
    <dgm:pt modelId="{A4499E1F-21A3-4EC7-B43E-46B0DD397556}" type="sibTrans" cxnId="{33F95062-D6EA-4F74-8D97-9C3E92504C81}">
      <dgm:prSet/>
      <dgm:spPr/>
      <dgm:t>
        <a:bodyPr/>
        <a:lstStyle/>
        <a:p>
          <a:endParaRPr lang="es-CO"/>
        </a:p>
      </dgm:t>
    </dgm:pt>
    <dgm:pt modelId="{F63E90C7-F62C-44BB-AB28-74AB9B621132}" type="pres">
      <dgm:prSet presAssocID="{F6B262FC-9F16-4629-8A0D-BFEF6B6C8B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AB01437-72B5-418D-A264-9E64F61A4512}" type="pres">
      <dgm:prSet presAssocID="{F285A1AF-7EAE-49EC-AC8B-BA8B57BD7EE1}" presName="composite" presStyleCnt="0"/>
      <dgm:spPr/>
    </dgm:pt>
    <dgm:pt modelId="{BCC98D75-9DDD-43D8-9CC9-9613B1A302F6}" type="pres">
      <dgm:prSet presAssocID="{F285A1AF-7EAE-49EC-AC8B-BA8B57BD7E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2EB4F4B-D8B0-465C-A662-D2A4F1154E9F}" type="pres">
      <dgm:prSet presAssocID="{F285A1AF-7EAE-49EC-AC8B-BA8B57BD7EE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4DB514-8A0F-4A75-9745-9AA795C9AD58}" type="pres">
      <dgm:prSet presAssocID="{D0187B20-39DA-44E4-BCC5-44EDFD5C05F1}" presName="space" presStyleCnt="0"/>
      <dgm:spPr/>
    </dgm:pt>
    <dgm:pt modelId="{652D35DC-D1C7-4FB0-9711-93080301E4EE}" type="pres">
      <dgm:prSet presAssocID="{CB391A9D-AE8A-4B88-AC26-B7C9082A5777}" presName="composite" presStyleCnt="0"/>
      <dgm:spPr/>
    </dgm:pt>
    <dgm:pt modelId="{2FD673A8-4417-4F46-AD1B-A7EA725B912F}" type="pres">
      <dgm:prSet presAssocID="{CB391A9D-AE8A-4B88-AC26-B7C9082A57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EB43FD-762E-43D0-8EE0-7BCFB7FDE8A0}" type="pres">
      <dgm:prSet presAssocID="{CB391A9D-AE8A-4B88-AC26-B7C9082A577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68C3666-9EF1-4021-BC6D-28D6C4191F9E}" type="presOf" srcId="{F6B262FC-9F16-4629-8A0D-BFEF6B6C8B7F}" destId="{F63E90C7-F62C-44BB-AB28-74AB9B621132}" srcOrd="0" destOrd="0" presId="urn:microsoft.com/office/officeart/2005/8/layout/hList1"/>
    <dgm:cxn modelId="{53A340F3-EA41-409F-9E5B-F8447174B269}" type="presOf" srcId="{F285A1AF-7EAE-49EC-AC8B-BA8B57BD7EE1}" destId="{BCC98D75-9DDD-43D8-9CC9-9613B1A302F6}" srcOrd="0" destOrd="0" presId="urn:microsoft.com/office/officeart/2005/8/layout/hList1"/>
    <dgm:cxn modelId="{3AD0025B-5A19-426E-BC44-9E74863CCA16}" srcId="{F6B262FC-9F16-4629-8A0D-BFEF6B6C8B7F}" destId="{CB391A9D-AE8A-4B88-AC26-B7C9082A5777}" srcOrd="1" destOrd="0" parTransId="{E4B38DEA-2168-47B6-B050-FAC4BAE93127}" sibTransId="{AF492107-D25C-413E-8869-8151B4EAD415}"/>
    <dgm:cxn modelId="{C06F77C3-E592-4B80-9AF5-3EF9C7A0620D}" srcId="{F6B262FC-9F16-4629-8A0D-BFEF6B6C8B7F}" destId="{F285A1AF-7EAE-49EC-AC8B-BA8B57BD7EE1}" srcOrd="0" destOrd="0" parTransId="{035EFCFE-9A44-4A51-9BE6-5B86BA5BA5A4}" sibTransId="{D0187B20-39DA-44E4-BCC5-44EDFD5C05F1}"/>
    <dgm:cxn modelId="{33F95062-D6EA-4F74-8D97-9C3E92504C81}" srcId="{CB391A9D-AE8A-4B88-AC26-B7C9082A5777}" destId="{4A1E02B5-4DC6-4811-964A-358AD21AC2B0}" srcOrd="0" destOrd="0" parTransId="{1579BBB3-3B1F-4992-B0FA-72D7752772A6}" sibTransId="{A4499E1F-21A3-4EC7-B43E-46B0DD397556}"/>
    <dgm:cxn modelId="{9F4E4376-006D-4372-B3C4-29C4DE993708}" srcId="{F285A1AF-7EAE-49EC-AC8B-BA8B57BD7EE1}" destId="{58536A7F-8350-4F56-AC7D-CFF68AF4A1E5}" srcOrd="0" destOrd="0" parTransId="{2D1B24D5-3029-4A51-848E-A286E78FFF0B}" sibTransId="{C167A7F3-F1D9-47FB-936E-7C634DC6CA15}"/>
    <dgm:cxn modelId="{E7BE25E2-3C04-4329-9D5C-AD9B02435A93}" type="presOf" srcId="{4A1E02B5-4DC6-4811-964A-358AD21AC2B0}" destId="{6BEB43FD-762E-43D0-8EE0-7BCFB7FDE8A0}" srcOrd="0" destOrd="0" presId="urn:microsoft.com/office/officeart/2005/8/layout/hList1"/>
    <dgm:cxn modelId="{84A77468-5F8B-402E-87F0-13354C29D49E}" type="presOf" srcId="{58536A7F-8350-4F56-AC7D-CFF68AF4A1E5}" destId="{42EB4F4B-D8B0-465C-A662-D2A4F1154E9F}" srcOrd="0" destOrd="0" presId="urn:microsoft.com/office/officeart/2005/8/layout/hList1"/>
    <dgm:cxn modelId="{99670BB8-42A8-4521-9825-C1A8CEA7426A}" type="presOf" srcId="{CB391A9D-AE8A-4B88-AC26-B7C9082A5777}" destId="{2FD673A8-4417-4F46-AD1B-A7EA725B912F}" srcOrd="0" destOrd="0" presId="urn:microsoft.com/office/officeart/2005/8/layout/hList1"/>
    <dgm:cxn modelId="{C5BF166F-6890-42CC-BB86-A8FAF599E8F5}" type="presParOf" srcId="{F63E90C7-F62C-44BB-AB28-74AB9B621132}" destId="{EAB01437-72B5-418D-A264-9E64F61A4512}" srcOrd="0" destOrd="0" presId="urn:microsoft.com/office/officeart/2005/8/layout/hList1"/>
    <dgm:cxn modelId="{BBDD0A67-1C09-40FE-AFB2-BDB124939385}" type="presParOf" srcId="{EAB01437-72B5-418D-A264-9E64F61A4512}" destId="{BCC98D75-9DDD-43D8-9CC9-9613B1A302F6}" srcOrd="0" destOrd="0" presId="urn:microsoft.com/office/officeart/2005/8/layout/hList1"/>
    <dgm:cxn modelId="{47185E5D-D48B-48D3-85A5-4890EAD4C22B}" type="presParOf" srcId="{EAB01437-72B5-418D-A264-9E64F61A4512}" destId="{42EB4F4B-D8B0-465C-A662-D2A4F1154E9F}" srcOrd="1" destOrd="0" presId="urn:microsoft.com/office/officeart/2005/8/layout/hList1"/>
    <dgm:cxn modelId="{4EF06F08-7CDC-4D09-9E18-E7ED43800D92}" type="presParOf" srcId="{F63E90C7-F62C-44BB-AB28-74AB9B621132}" destId="{784DB514-8A0F-4A75-9745-9AA795C9AD58}" srcOrd="1" destOrd="0" presId="urn:microsoft.com/office/officeart/2005/8/layout/hList1"/>
    <dgm:cxn modelId="{489ED798-95C0-45BB-89BC-73ACECC4ED2F}" type="presParOf" srcId="{F63E90C7-F62C-44BB-AB28-74AB9B621132}" destId="{652D35DC-D1C7-4FB0-9711-93080301E4EE}" srcOrd="2" destOrd="0" presId="urn:microsoft.com/office/officeart/2005/8/layout/hList1"/>
    <dgm:cxn modelId="{87964119-720D-4C00-85E2-9139E13BB001}" type="presParOf" srcId="{652D35DC-D1C7-4FB0-9711-93080301E4EE}" destId="{2FD673A8-4417-4F46-AD1B-A7EA725B912F}" srcOrd="0" destOrd="0" presId="urn:microsoft.com/office/officeart/2005/8/layout/hList1"/>
    <dgm:cxn modelId="{9E1C4D2B-EC84-414D-95AA-A669E0FE842E}" type="presParOf" srcId="{652D35DC-D1C7-4FB0-9711-93080301E4EE}" destId="{6BEB43FD-762E-43D0-8EE0-7BCFB7FDE8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CF43F6-FBE9-4AB4-B5CB-063BEB9282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A2AFD73E-8DBA-45FA-83A9-9C1956A604AE}">
      <dgm:prSet/>
      <dgm:spPr/>
      <dgm:t>
        <a:bodyPr/>
        <a:lstStyle/>
        <a:p>
          <a:pPr rtl="0"/>
          <a:r>
            <a:rPr lang="es-ES" b="1" smtClean="0"/>
            <a:t>Generalización:</a:t>
          </a:r>
          <a:r>
            <a:rPr lang="es-ES" smtClean="0"/>
            <a:t> Una clase que comparte atributos y métodos similares con otras clases</a:t>
          </a:r>
          <a:r>
            <a:rPr lang="es-ES" b="1" smtClean="0"/>
            <a:t> </a:t>
          </a:r>
          <a:r>
            <a:rPr lang="es-ES" smtClean="0"/>
            <a:t>se le llama superclase o clase padre. Cuando definimos una clase padre estamos generalizando.  </a:t>
          </a:r>
          <a:endParaRPr lang="es-CO"/>
        </a:p>
      </dgm:t>
    </dgm:pt>
    <dgm:pt modelId="{CC6A1952-71C6-424F-A9CE-DDDD49D5B6A6}" type="parTrans" cxnId="{09E335FD-9537-40B1-A9D0-1B936086AF0E}">
      <dgm:prSet/>
      <dgm:spPr/>
      <dgm:t>
        <a:bodyPr/>
        <a:lstStyle/>
        <a:p>
          <a:endParaRPr lang="es-CO"/>
        </a:p>
      </dgm:t>
    </dgm:pt>
    <dgm:pt modelId="{066BD21E-DA86-489D-80E6-F7F132384D16}" type="sibTrans" cxnId="{09E335FD-9537-40B1-A9D0-1B936086AF0E}">
      <dgm:prSet/>
      <dgm:spPr/>
      <dgm:t>
        <a:bodyPr/>
        <a:lstStyle/>
        <a:p>
          <a:endParaRPr lang="es-CO"/>
        </a:p>
      </dgm:t>
    </dgm:pt>
    <dgm:pt modelId="{280F7C17-7C2C-4D16-91C5-43618785C9C7}">
      <dgm:prSet/>
      <dgm:spPr/>
      <dgm:t>
        <a:bodyPr/>
        <a:lstStyle/>
        <a:p>
          <a:pPr rtl="0"/>
          <a:r>
            <a:rPr lang="es-ES" b="1" smtClean="0"/>
            <a:t>Herencia:</a:t>
          </a:r>
          <a:r>
            <a:rPr lang="es-ES" smtClean="0"/>
            <a:t> Del mismo modo, cuando definimos una clase a partir de una clase padre estamos creando una subclase. La definición de una  subclase se le denomina herencia.</a:t>
          </a:r>
          <a:endParaRPr lang="es-CO"/>
        </a:p>
      </dgm:t>
    </dgm:pt>
    <dgm:pt modelId="{87683176-604E-4B88-BFFD-CA5BE7BBD829}" type="parTrans" cxnId="{44F13C56-A88C-4F78-86FC-06ECFB64C438}">
      <dgm:prSet/>
      <dgm:spPr/>
      <dgm:t>
        <a:bodyPr/>
        <a:lstStyle/>
        <a:p>
          <a:endParaRPr lang="es-CO"/>
        </a:p>
      </dgm:t>
    </dgm:pt>
    <dgm:pt modelId="{C3432840-878C-4428-9B90-9D65BDBBA7F1}" type="sibTrans" cxnId="{44F13C56-A88C-4F78-86FC-06ECFB64C438}">
      <dgm:prSet/>
      <dgm:spPr/>
      <dgm:t>
        <a:bodyPr/>
        <a:lstStyle/>
        <a:p>
          <a:endParaRPr lang="es-CO"/>
        </a:p>
      </dgm:t>
    </dgm:pt>
    <dgm:pt modelId="{6F28C268-0D30-4EBF-8456-FF32029A4E41}" type="pres">
      <dgm:prSet presAssocID="{FDCF43F6-FBE9-4AB4-B5CB-063BEB9282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484420-3B80-44E4-B9AD-F67EA4DD8667}" type="pres">
      <dgm:prSet presAssocID="{A2AFD73E-8DBA-45FA-83A9-9C1956A604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F10474-E9A6-40F9-AE69-C95855D34593}" type="pres">
      <dgm:prSet presAssocID="{066BD21E-DA86-489D-80E6-F7F132384D16}" presName="spacer" presStyleCnt="0"/>
      <dgm:spPr/>
    </dgm:pt>
    <dgm:pt modelId="{A023A75A-3CAF-40EA-BD14-B3F7CFC05F54}" type="pres">
      <dgm:prSet presAssocID="{280F7C17-7C2C-4D16-91C5-43618785C9C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4F13C56-A88C-4F78-86FC-06ECFB64C438}" srcId="{FDCF43F6-FBE9-4AB4-B5CB-063BEB9282A5}" destId="{280F7C17-7C2C-4D16-91C5-43618785C9C7}" srcOrd="1" destOrd="0" parTransId="{87683176-604E-4B88-BFFD-CA5BE7BBD829}" sibTransId="{C3432840-878C-4428-9B90-9D65BDBBA7F1}"/>
    <dgm:cxn modelId="{E21CBC26-23E3-4E8E-AF02-24B38B023412}" type="presOf" srcId="{A2AFD73E-8DBA-45FA-83A9-9C1956A604AE}" destId="{89484420-3B80-44E4-B9AD-F67EA4DD8667}" srcOrd="0" destOrd="0" presId="urn:microsoft.com/office/officeart/2005/8/layout/vList2"/>
    <dgm:cxn modelId="{09E335FD-9537-40B1-A9D0-1B936086AF0E}" srcId="{FDCF43F6-FBE9-4AB4-B5CB-063BEB9282A5}" destId="{A2AFD73E-8DBA-45FA-83A9-9C1956A604AE}" srcOrd="0" destOrd="0" parTransId="{CC6A1952-71C6-424F-A9CE-DDDD49D5B6A6}" sibTransId="{066BD21E-DA86-489D-80E6-F7F132384D16}"/>
    <dgm:cxn modelId="{B631FCA6-057D-4423-86D8-1E6EEAF59B8E}" type="presOf" srcId="{280F7C17-7C2C-4D16-91C5-43618785C9C7}" destId="{A023A75A-3CAF-40EA-BD14-B3F7CFC05F54}" srcOrd="0" destOrd="0" presId="urn:microsoft.com/office/officeart/2005/8/layout/vList2"/>
    <dgm:cxn modelId="{A232AC93-C56E-40D7-BAF9-0E08F6E44470}" type="presOf" srcId="{FDCF43F6-FBE9-4AB4-B5CB-063BEB9282A5}" destId="{6F28C268-0D30-4EBF-8456-FF32029A4E41}" srcOrd="0" destOrd="0" presId="urn:microsoft.com/office/officeart/2005/8/layout/vList2"/>
    <dgm:cxn modelId="{FA86BC21-AFBF-40D9-A5D2-D4B1ACD1112F}" type="presParOf" srcId="{6F28C268-0D30-4EBF-8456-FF32029A4E41}" destId="{89484420-3B80-44E4-B9AD-F67EA4DD8667}" srcOrd="0" destOrd="0" presId="urn:microsoft.com/office/officeart/2005/8/layout/vList2"/>
    <dgm:cxn modelId="{9BDC8778-4DA3-4343-B347-CAC614495332}" type="presParOf" srcId="{6F28C268-0D30-4EBF-8456-FF32029A4E41}" destId="{37F10474-E9A6-40F9-AE69-C95855D34593}" srcOrd="1" destOrd="0" presId="urn:microsoft.com/office/officeart/2005/8/layout/vList2"/>
    <dgm:cxn modelId="{73E0CD60-B984-434C-BFA4-3E567966BCAE}" type="presParOf" srcId="{6F28C268-0D30-4EBF-8456-FF32029A4E41}" destId="{A023A75A-3CAF-40EA-BD14-B3F7CFC05F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81B81-D111-4E6A-81AE-7C0C45BE8E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7F54F215-6F88-4CFC-937B-6ABE54EAAAEB}">
      <dgm:prSet/>
      <dgm:spPr/>
      <dgm:t>
        <a:bodyPr/>
        <a:lstStyle/>
        <a:p>
          <a:pPr rtl="0"/>
          <a:r>
            <a:rPr lang="es-ES" b="1" smtClean="0"/>
            <a:t>Asociación: </a:t>
          </a:r>
          <a:r>
            <a:rPr lang="es-ES" smtClean="0"/>
            <a:t>Una asociación es una relación semántica entre objetos. Cuando un objeto accede a los atributos y métodos de otro objeto estamos definiendo una asociación entre ellos.  </a:t>
          </a:r>
          <a:endParaRPr lang="es-CO"/>
        </a:p>
      </dgm:t>
    </dgm:pt>
    <dgm:pt modelId="{29905760-1E1B-487F-BA9C-6B9484379328}" type="parTrans" cxnId="{F5993B68-0D42-4F68-86BB-D2EAE6B3D7AE}">
      <dgm:prSet/>
      <dgm:spPr/>
      <dgm:t>
        <a:bodyPr/>
        <a:lstStyle/>
        <a:p>
          <a:endParaRPr lang="es-CO"/>
        </a:p>
      </dgm:t>
    </dgm:pt>
    <dgm:pt modelId="{D2D0276D-5F3E-49F7-B2F4-CE359B578AA0}" type="sibTrans" cxnId="{F5993B68-0D42-4F68-86BB-D2EAE6B3D7AE}">
      <dgm:prSet/>
      <dgm:spPr/>
      <dgm:t>
        <a:bodyPr/>
        <a:lstStyle/>
        <a:p>
          <a:endParaRPr lang="es-CO"/>
        </a:p>
      </dgm:t>
    </dgm:pt>
    <dgm:pt modelId="{B9E85AE5-4719-4BCA-847F-A29BACD298EC}">
      <dgm:prSet/>
      <dgm:spPr/>
      <dgm:t>
        <a:bodyPr/>
        <a:lstStyle/>
        <a:p>
          <a:pPr rtl="0"/>
          <a:r>
            <a:rPr lang="es-ES" b="1" dirty="0" smtClean="0"/>
            <a:t>Agregación:</a:t>
          </a:r>
          <a:r>
            <a:rPr lang="es-ES" dirty="0" smtClean="0"/>
            <a:t> La agregación es una relación que define que un objeto es parte de otro objeto. Cuando definimos que un objeto tiene como atributo otro objeto decimos que es una agregación. A través de la agregación se definen objetos compuestos. </a:t>
          </a:r>
          <a:endParaRPr lang="es-CO" dirty="0"/>
        </a:p>
      </dgm:t>
    </dgm:pt>
    <dgm:pt modelId="{5A71D2F7-C423-4DF4-9647-756B12293462}" type="parTrans" cxnId="{D98A1567-4F96-4640-A742-01B37077F705}">
      <dgm:prSet/>
      <dgm:spPr/>
      <dgm:t>
        <a:bodyPr/>
        <a:lstStyle/>
        <a:p>
          <a:endParaRPr lang="es-CO"/>
        </a:p>
      </dgm:t>
    </dgm:pt>
    <dgm:pt modelId="{4F834CE6-6D9A-43D7-9030-90151B954E92}" type="sibTrans" cxnId="{D98A1567-4F96-4640-A742-01B37077F705}">
      <dgm:prSet/>
      <dgm:spPr/>
      <dgm:t>
        <a:bodyPr/>
        <a:lstStyle/>
        <a:p>
          <a:endParaRPr lang="es-CO"/>
        </a:p>
      </dgm:t>
    </dgm:pt>
    <dgm:pt modelId="{8C01DC57-C974-4DF0-B2D4-8CD2B3BB8B59}" type="pres">
      <dgm:prSet presAssocID="{AED81B81-D111-4E6A-81AE-7C0C45BE8E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FF21D8A-CB5C-4944-995F-ECE267E5463D}" type="pres">
      <dgm:prSet presAssocID="{7F54F215-6F88-4CFC-937B-6ABE54EAAA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94958E-A762-4ABB-970C-96A1054F46C4}" type="pres">
      <dgm:prSet presAssocID="{D2D0276D-5F3E-49F7-B2F4-CE359B578AA0}" presName="spacer" presStyleCnt="0"/>
      <dgm:spPr/>
    </dgm:pt>
    <dgm:pt modelId="{D8702199-FA61-4921-956E-392963C921CB}" type="pres">
      <dgm:prSet presAssocID="{B9E85AE5-4719-4BCA-847F-A29BACD298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8A1567-4F96-4640-A742-01B37077F705}" srcId="{AED81B81-D111-4E6A-81AE-7C0C45BE8E66}" destId="{B9E85AE5-4719-4BCA-847F-A29BACD298EC}" srcOrd="1" destOrd="0" parTransId="{5A71D2F7-C423-4DF4-9647-756B12293462}" sibTransId="{4F834CE6-6D9A-43D7-9030-90151B954E92}"/>
    <dgm:cxn modelId="{99EDD5DF-18BD-4E10-9377-8E0451B7458A}" type="presOf" srcId="{7F54F215-6F88-4CFC-937B-6ABE54EAAAEB}" destId="{3FF21D8A-CB5C-4944-995F-ECE267E5463D}" srcOrd="0" destOrd="0" presId="urn:microsoft.com/office/officeart/2005/8/layout/vList2"/>
    <dgm:cxn modelId="{F5993B68-0D42-4F68-86BB-D2EAE6B3D7AE}" srcId="{AED81B81-D111-4E6A-81AE-7C0C45BE8E66}" destId="{7F54F215-6F88-4CFC-937B-6ABE54EAAAEB}" srcOrd="0" destOrd="0" parTransId="{29905760-1E1B-487F-BA9C-6B9484379328}" sibTransId="{D2D0276D-5F3E-49F7-B2F4-CE359B578AA0}"/>
    <dgm:cxn modelId="{B39EEA24-67B1-4A7D-A627-138FD6F0D349}" type="presOf" srcId="{B9E85AE5-4719-4BCA-847F-A29BACD298EC}" destId="{D8702199-FA61-4921-956E-392963C921CB}" srcOrd="0" destOrd="0" presId="urn:microsoft.com/office/officeart/2005/8/layout/vList2"/>
    <dgm:cxn modelId="{543EE525-C733-41DF-AADA-39A00AEDC6CF}" type="presOf" srcId="{AED81B81-D111-4E6A-81AE-7C0C45BE8E66}" destId="{8C01DC57-C974-4DF0-B2D4-8CD2B3BB8B59}" srcOrd="0" destOrd="0" presId="urn:microsoft.com/office/officeart/2005/8/layout/vList2"/>
    <dgm:cxn modelId="{57FDE308-A8D9-4E40-B918-A580279987C1}" type="presParOf" srcId="{8C01DC57-C974-4DF0-B2D4-8CD2B3BB8B59}" destId="{3FF21D8A-CB5C-4944-995F-ECE267E5463D}" srcOrd="0" destOrd="0" presId="urn:microsoft.com/office/officeart/2005/8/layout/vList2"/>
    <dgm:cxn modelId="{46E98684-73FD-4E74-BA28-59FC9A632578}" type="presParOf" srcId="{8C01DC57-C974-4DF0-B2D4-8CD2B3BB8B59}" destId="{6194958E-A762-4ABB-970C-96A1054F46C4}" srcOrd="1" destOrd="0" presId="urn:microsoft.com/office/officeart/2005/8/layout/vList2"/>
    <dgm:cxn modelId="{CD97BBCB-AC16-42EB-B638-6285316CE6AD}" type="presParOf" srcId="{8C01DC57-C974-4DF0-B2D4-8CD2B3BB8B59}" destId="{D8702199-FA61-4921-956E-392963C921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643BB8-42AF-42EC-8D30-FCC08AB6C1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6B0D2369-6A18-4A05-B1DE-7EAA626F5EB5}">
      <dgm:prSet/>
      <dgm:spPr/>
      <dgm:t>
        <a:bodyPr/>
        <a:lstStyle/>
        <a:p>
          <a:pPr rtl="0"/>
          <a:r>
            <a:rPr lang="es-ES" b="1" smtClean="0"/>
            <a:t>Polimorfismo: </a:t>
          </a:r>
          <a:r>
            <a:rPr lang="es-ES" smtClean="0"/>
            <a:t>Es el mecanismo de definir un mismo método en varios objetos de diferentes clases pero con distintas formas de implementación.</a:t>
          </a:r>
          <a:endParaRPr lang="es-CO"/>
        </a:p>
      </dgm:t>
    </dgm:pt>
    <dgm:pt modelId="{CF001D86-6276-4675-AF20-0C7C03A5A192}" type="parTrans" cxnId="{1D68F388-8B82-4802-87B1-FB5F80AC0F2F}">
      <dgm:prSet/>
      <dgm:spPr/>
      <dgm:t>
        <a:bodyPr/>
        <a:lstStyle/>
        <a:p>
          <a:endParaRPr lang="es-CO"/>
        </a:p>
      </dgm:t>
    </dgm:pt>
    <dgm:pt modelId="{B60D1377-C869-4701-AC2E-D17D92DFE8A8}" type="sibTrans" cxnId="{1D68F388-8B82-4802-87B1-FB5F80AC0F2F}">
      <dgm:prSet/>
      <dgm:spPr/>
      <dgm:t>
        <a:bodyPr/>
        <a:lstStyle/>
        <a:p>
          <a:endParaRPr lang="es-CO"/>
        </a:p>
      </dgm:t>
    </dgm:pt>
    <dgm:pt modelId="{F84E2DE1-1E1F-455A-B8A4-C9B7BB710269}">
      <dgm:prSet/>
      <dgm:spPr/>
      <dgm:t>
        <a:bodyPr/>
        <a:lstStyle/>
        <a:p>
          <a:pPr rtl="0"/>
          <a:r>
            <a:rPr lang="es-ES" b="1" smtClean="0"/>
            <a:t>Constructor: </a:t>
          </a:r>
          <a:r>
            <a:rPr lang="es-ES" smtClean="0"/>
            <a:t>Es un método que se invoca cuando un objeto es construido</a:t>
          </a:r>
          <a:endParaRPr lang="es-CO"/>
        </a:p>
      </dgm:t>
    </dgm:pt>
    <dgm:pt modelId="{8518E878-C642-4055-BD20-D581CDDC1967}" type="parTrans" cxnId="{2B19D8EA-41CF-498D-9DB4-AAF82F0BBDE8}">
      <dgm:prSet/>
      <dgm:spPr/>
      <dgm:t>
        <a:bodyPr/>
        <a:lstStyle/>
        <a:p>
          <a:endParaRPr lang="es-CO"/>
        </a:p>
      </dgm:t>
    </dgm:pt>
    <dgm:pt modelId="{FFD718BD-88CE-4354-B59A-C38AC48D4F4E}" type="sibTrans" cxnId="{2B19D8EA-41CF-498D-9DB4-AAF82F0BBDE8}">
      <dgm:prSet/>
      <dgm:spPr/>
      <dgm:t>
        <a:bodyPr/>
        <a:lstStyle/>
        <a:p>
          <a:endParaRPr lang="es-CO"/>
        </a:p>
      </dgm:t>
    </dgm:pt>
    <dgm:pt modelId="{42DE5C1D-3AFB-4D87-BCF7-B22C0194DF5C}">
      <dgm:prSet/>
      <dgm:spPr/>
      <dgm:t>
        <a:bodyPr/>
        <a:lstStyle/>
        <a:p>
          <a:pPr rtl="0"/>
          <a:r>
            <a:rPr lang="es-ES" b="1" smtClean="0"/>
            <a:t>Destructor:</a:t>
          </a:r>
          <a:r>
            <a:rPr lang="es-ES" smtClean="0"/>
            <a:t> Es un método que se invoca cuando un objeto es destruido.</a:t>
          </a:r>
          <a:endParaRPr lang="es-CO"/>
        </a:p>
      </dgm:t>
    </dgm:pt>
    <dgm:pt modelId="{E7AC49E6-753B-48D3-8B62-091C9810451A}" type="parTrans" cxnId="{6DCCAB58-35BF-4ABA-B3AD-E71891AD3FE4}">
      <dgm:prSet/>
      <dgm:spPr/>
      <dgm:t>
        <a:bodyPr/>
        <a:lstStyle/>
        <a:p>
          <a:endParaRPr lang="es-CO"/>
        </a:p>
      </dgm:t>
    </dgm:pt>
    <dgm:pt modelId="{13A0FE02-D28B-4A52-9C62-0C18879F7FBD}" type="sibTrans" cxnId="{6DCCAB58-35BF-4ABA-B3AD-E71891AD3FE4}">
      <dgm:prSet/>
      <dgm:spPr/>
      <dgm:t>
        <a:bodyPr/>
        <a:lstStyle/>
        <a:p>
          <a:endParaRPr lang="es-CO"/>
        </a:p>
      </dgm:t>
    </dgm:pt>
    <dgm:pt modelId="{96F0E06D-25B4-4ED7-A622-2134C69D110F}" type="pres">
      <dgm:prSet presAssocID="{A2643BB8-42AF-42EC-8D30-FCC08AB6C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66456C-187D-469D-957C-C6071289216A}" type="pres">
      <dgm:prSet presAssocID="{6B0D2369-6A18-4A05-B1DE-7EAA626F5EB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8D8F86-DBD7-40A2-BFD2-49937089920D}" type="pres">
      <dgm:prSet presAssocID="{B60D1377-C869-4701-AC2E-D17D92DFE8A8}" presName="spacer" presStyleCnt="0"/>
      <dgm:spPr/>
    </dgm:pt>
    <dgm:pt modelId="{4421AFDB-717A-447C-8772-3E95A4B90276}" type="pres">
      <dgm:prSet presAssocID="{F84E2DE1-1E1F-455A-B8A4-C9B7BB7102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A1B5B9-7407-444F-A4CD-AACC2A97C237}" type="pres">
      <dgm:prSet presAssocID="{FFD718BD-88CE-4354-B59A-C38AC48D4F4E}" presName="spacer" presStyleCnt="0"/>
      <dgm:spPr/>
    </dgm:pt>
    <dgm:pt modelId="{801DA33D-580E-4293-A0C1-3A68B0C5694D}" type="pres">
      <dgm:prSet presAssocID="{42DE5C1D-3AFB-4D87-BCF7-B22C0194DF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B19D8EA-41CF-498D-9DB4-AAF82F0BBDE8}" srcId="{A2643BB8-42AF-42EC-8D30-FCC08AB6C1E7}" destId="{F84E2DE1-1E1F-455A-B8A4-C9B7BB710269}" srcOrd="1" destOrd="0" parTransId="{8518E878-C642-4055-BD20-D581CDDC1967}" sibTransId="{FFD718BD-88CE-4354-B59A-C38AC48D4F4E}"/>
    <dgm:cxn modelId="{91E76238-3D45-4A51-89E9-23CD93E45463}" type="presOf" srcId="{F84E2DE1-1E1F-455A-B8A4-C9B7BB710269}" destId="{4421AFDB-717A-447C-8772-3E95A4B90276}" srcOrd="0" destOrd="0" presId="urn:microsoft.com/office/officeart/2005/8/layout/vList2"/>
    <dgm:cxn modelId="{3322DF5D-6EB1-4EF1-ADC8-6C7A61FCD35E}" type="presOf" srcId="{6B0D2369-6A18-4A05-B1DE-7EAA626F5EB5}" destId="{4C66456C-187D-469D-957C-C6071289216A}" srcOrd="0" destOrd="0" presId="urn:microsoft.com/office/officeart/2005/8/layout/vList2"/>
    <dgm:cxn modelId="{1D68F388-8B82-4802-87B1-FB5F80AC0F2F}" srcId="{A2643BB8-42AF-42EC-8D30-FCC08AB6C1E7}" destId="{6B0D2369-6A18-4A05-B1DE-7EAA626F5EB5}" srcOrd="0" destOrd="0" parTransId="{CF001D86-6276-4675-AF20-0C7C03A5A192}" sibTransId="{B60D1377-C869-4701-AC2E-D17D92DFE8A8}"/>
    <dgm:cxn modelId="{5BD5AEB1-2589-4AE6-96DF-6FD4C621497A}" type="presOf" srcId="{A2643BB8-42AF-42EC-8D30-FCC08AB6C1E7}" destId="{96F0E06D-25B4-4ED7-A622-2134C69D110F}" srcOrd="0" destOrd="0" presId="urn:microsoft.com/office/officeart/2005/8/layout/vList2"/>
    <dgm:cxn modelId="{5D96B769-7659-456B-B388-5B1ABF63E92F}" type="presOf" srcId="{42DE5C1D-3AFB-4D87-BCF7-B22C0194DF5C}" destId="{801DA33D-580E-4293-A0C1-3A68B0C5694D}" srcOrd="0" destOrd="0" presId="urn:microsoft.com/office/officeart/2005/8/layout/vList2"/>
    <dgm:cxn modelId="{6DCCAB58-35BF-4ABA-B3AD-E71891AD3FE4}" srcId="{A2643BB8-42AF-42EC-8D30-FCC08AB6C1E7}" destId="{42DE5C1D-3AFB-4D87-BCF7-B22C0194DF5C}" srcOrd="2" destOrd="0" parTransId="{E7AC49E6-753B-48D3-8B62-091C9810451A}" sibTransId="{13A0FE02-D28B-4A52-9C62-0C18879F7FBD}"/>
    <dgm:cxn modelId="{3CF84CB5-DC0F-45F2-BA44-A5DC4BBCF728}" type="presParOf" srcId="{96F0E06D-25B4-4ED7-A622-2134C69D110F}" destId="{4C66456C-187D-469D-957C-C6071289216A}" srcOrd="0" destOrd="0" presId="urn:microsoft.com/office/officeart/2005/8/layout/vList2"/>
    <dgm:cxn modelId="{F9CF7A7A-DDE6-4991-A612-3298BDEBB888}" type="presParOf" srcId="{96F0E06D-25B4-4ED7-A622-2134C69D110F}" destId="{EF8D8F86-DBD7-40A2-BFD2-49937089920D}" srcOrd="1" destOrd="0" presId="urn:microsoft.com/office/officeart/2005/8/layout/vList2"/>
    <dgm:cxn modelId="{C2484200-6589-48CB-9A00-B6C6AA4B1CD3}" type="presParOf" srcId="{96F0E06D-25B4-4ED7-A622-2134C69D110F}" destId="{4421AFDB-717A-447C-8772-3E95A4B90276}" srcOrd="2" destOrd="0" presId="urn:microsoft.com/office/officeart/2005/8/layout/vList2"/>
    <dgm:cxn modelId="{77E594E1-AD99-438E-BCE8-EC0644AC94CA}" type="presParOf" srcId="{96F0E06D-25B4-4ED7-A622-2134C69D110F}" destId="{A1A1B5B9-7407-444F-A4CD-AACC2A97C237}" srcOrd="3" destOrd="0" presId="urn:microsoft.com/office/officeart/2005/8/layout/vList2"/>
    <dgm:cxn modelId="{AAD49CD7-1B46-4614-AAE9-177E21D14CF8}" type="presParOf" srcId="{96F0E06D-25B4-4ED7-A622-2134C69D110F}" destId="{801DA33D-580E-4293-A0C1-3A68B0C569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8F9EBA-5B5C-4728-A320-CB9D5FC3B4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O"/>
        </a:p>
      </dgm:t>
    </dgm:pt>
    <dgm:pt modelId="{B8A3DC1A-E9CB-43A1-9C0A-F50B9AD5010F}">
      <dgm:prSet/>
      <dgm:spPr/>
      <dgm:t>
        <a:bodyPr/>
        <a:lstStyle/>
        <a:p>
          <a:pPr rtl="0"/>
          <a:r>
            <a:rPr lang="es-ES" b="1" smtClean="0"/>
            <a:t>Miembro Público: </a:t>
          </a:r>
          <a:r>
            <a:rPr lang="es-ES" smtClean="0"/>
            <a:t>Atributo o método de una clase que puede ser accesado desde cualquier parte del programa.</a:t>
          </a:r>
          <a:endParaRPr lang="es-CO"/>
        </a:p>
      </dgm:t>
    </dgm:pt>
    <dgm:pt modelId="{723A114A-FE38-4891-A6E3-E5C1346C8BD3}" type="parTrans" cxnId="{FC6AAB99-E803-4BC1-A38B-42263FE5293A}">
      <dgm:prSet/>
      <dgm:spPr/>
      <dgm:t>
        <a:bodyPr/>
        <a:lstStyle/>
        <a:p>
          <a:endParaRPr lang="es-CO"/>
        </a:p>
      </dgm:t>
    </dgm:pt>
    <dgm:pt modelId="{65B8A90D-96B5-40D4-A8A7-9098A5F6571F}" type="sibTrans" cxnId="{FC6AAB99-E803-4BC1-A38B-42263FE5293A}">
      <dgm:prSet/>
      <dgm:spPr/>
      <dgm:t>
        <a:bodyPr/>
        <a:lstStyle/>
        <a:p>
          <a:endParaRPr lang="es-CO"/>
        </a:p>
      </dgm:t>
    </dgm:pt>
    <dgm:pt modelId="{26A233C8-97A5-4B5D-96D6-A5850BCADE88}">
      <dgm:prSet/>
      <dgm:spPr/>
      <dgm:t>
        <a:bodyPr/>
        <a:lstStyle/>
        <a:p>
          <a:pPr rtl="0"/>
          <a:r>
            <a:rPr lang="es-ES" b="1" smtClean="0"/>
            <a:t>Miembro Privado: </a:t>
          </a:r>
          <a:r>
            <a:rPr lang="es-ES" smtClean="0"/>
            <a:t>Atributo o método de una clase que puede ser accesado solo dentro de esa clase.</a:t>
          </a:r>
          <a:endParaRPr lang="es-CO"/>
        </a:p>
      </dgm:t>
    </dgm:pt>
    <dgm:pt modelId="{455A402E-7A97-4BF0-B707-42B110C847AB}" type="parTrans" cxnId="{6645C41F-B6E6-4DA2-B923-288CCA4CF394}">
      <dgm:prSet/>
      <dgm:spPr/>
      <dgm:t>
        <a:bodyPr/>
        <a:lstStyle/>
        <a:p>
          <a:endParaRPr lang="es-CO"/>
        </a:p>
      </dgm:t>
    </dgm:pt>
    <dgm:pt modelId="{0D525D00-C376-4A9F-83D1-6D2FD9DFCC5F}" type="sibTrans" cxnId="{6645C41F-B6E6-4DA2-B923-288CCA4CF394}">
      <dgm:prSet/>
      <dgm:spPr/>
      <dgm:t>
        <a:bodyPr/>
        <a:lstStyle/>
        <a:p>
          <a:endParaRPr lang="es-CO"/>
        </a:p>
      </dgm:t>
    </dgm:pt>
    <dgm:pt modelId="{7F69BB90-0341-47D9-A367-D9034A741E03}">
      <dgm:prSet/>
      <dgm:spPr/>
      <dgm:t>
        <a:bodyPr/>
        <a:lstStyle/>
        <a:p>
          <a:pPr rtl="0"/>
          <a:r>
            <a:rPr lang="es-ES" b="1" smtClean="0"/>
            <a:t>Miembro Protegido: </a:t>
          </a:r>
          <a:r>
            <a:rPr lang="es-ES" smtClean="0"/>
            <a:t>Atributo o método de una clase que puede ser accesado desde esa clase y sus clases heredadas.</a:t>
          </a:r>
          <a:endParaRPr lang="es-CO"/>
        </a:p>
      </dgm:t>
    </dgm:pt>
    <dgm:pt modelId="{D5D688F6-CFED-4543-A7E7-E0D5B6CE3F22}" type="parTrans" cxnId="{C357D159-2240-49E6-81E8-8D6E364C4E31}">
      <dgm:prSet/>
      <dgm:spPr/>
      <dgm:t>
        <a:bodyPr/>
        <a:lstStyle/>
        <a:p>
          <a:endParaRPr lang="es-CO"/>
        </a:p>
      </dgm:t>
    </dgm:pt>
    <dgm:pt modelId="{C44FAEA6-3B96-477F-BC36-1E29BDFE9852}" type="sibTrans" cxnId="{C357D159-2240-49E6-81E8-8D6E364C4E31}">
      <dgm:prSet/>
      <dgm:spPr/>
      <dgm:t>
        <a:bodyPr/>
        <a:lstStyle/>
        <a:p>
          <a:endParaRPr lang="es-CO"/>
        </a:p>
      </dgm:t>
    </dgm:pt>
    <dgm:pt modelId="{4C6C0262-881C-45DC-A0AA-3FB02018895B}" type="pres">
      <dgm:prSet presAssocID="{168F9EBA-5B5C-4728-A320-CB9D5FC3B4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F9B68C4-0FED-4E72-80E9-AECD7276D675}" type="pres">
      <dgm:prSet presAssocID="{B8A3DC1A-E9CB-43A1-9C0A-F50B9AD501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4E15DF-137D-4BDB-BC90-583FD3C7A330}" type="pres">
      <dgm:prSet presAssocID="{65B8A90D-96B5-40D4-A8A7-9098A5F6571F}" presName="spacer" presStyleCnt="0"/>
      <dgm:spPr/>
    </dgm:pt>
    <dgm:pt modelId="{16F3D2C2-A8BE-4C46-857B-F46122E17825}" type="pres">
      <dgm:prSet presAssocID="{26A233C8-97A5-4B5D-96D6-A5850BCADE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4F246A-CD78-4EDF-B587-408BEE5773BD}" type="pres">
      <dgm:prSet presAssocID="{0D525D00-C376-4A9F-83D1-6D2FD9DFCC5F}" presName="spacer" presStyleCnt="0"/>
      <dgm:spPr/>
    </dgm:pt>
    <dgm:pt modelId="{1B238940-AB90-414C-8A5B-0B6B20EF156B}" type="pres">
      <dgm:prSet presAssocID="{7F69BB90-0341-47D9-A367-D9034A741E0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645C41F-B6E6-4DA2-B923-288CCA4CF394}" srcId="{168F9EBA-5B5C-4728-A320-CB9D5FC3B468}" destId="{26A233C8-97A5-4B5D-96D6-A5850BCADE88}" srcOrd="1" destOrd="0" parTransId="{455A402E-7A97-4BF0-B707-42B110C847AB}" sibTransId="{0D525D00-C376-4A9F-83D1-6D2FD9DFCC5F}"/>
    <dgm:cxn modelId="{ADBDD296-22E6-4807-BF64-C39DA0BEF335}" type="presOf" srcId="{26A233C8-97A5-4B5D-96D6-A5850BCADE88}" destId="{16F3D2C2-A8BE-4C46-857B-F46122E17825}" srcOrd="0" destOrd="0" presId="urn:microsoft.com/office/officeart/2005/8/layout/vList2"/>
    <dgm:cxn modelId="{629F4E06-7498-48BF-97C3-8E8281DD07D4}" type="presOf" srcId="{168F9EBA-5B5C-4728-A320-CB9D5FC3B468}" destId="{4C6C0262-881C-45DC-A0AA-3FB02018895B}" srcOrd="0" destOrd="0" presId="urn:microsoft.com/office/officeart/2005/8/layout/vList2"/>
    <dgm:cxn modelId="{EF7F3681-CF7B-4D73-83E7-EE0E25B8DF3B}" type="presOf" srcId="{7F69BB90-0341-47D9-A367-D9034A741E03}" destId="{1B238940-AB90-414C-8A5B-0B6B20EF156B}" srcOrd="0" destOrd="0" presId="urn:microsoft.com/office/officeart/2005/8/layout/vList2"/>
    <dgm:cxn modelId="{EB855FB3-7FB3-4F71-9DAE-AD1BFD30BDD7}" type="presOf" srcId="{B8A3DC1A-E9CB-43A1-9C0A-F50B9AD5010F}" destId="{3F9B68C4-0FED-4E72-80E9-AECD7276D675}" srcOrd="0" destOrd="0" presId="urn:microsoft.com/office/officeart/2005/8/layout/vList2"/>
    <dgm:cxn modelId="{C357D159-2240-49E6-81E8-8D6E364C4E31}" srcId="{168F9EBA-5B5C-4728-A320-CB9D5FC3B468}" destId="{7F69BB90-0341-47D9-A367-D9034A741E03}" srcOrd="2" destOrd="0" parTransId="{D5D688F6-CFED-4543-A7E7-E0D5B6CE3F22}" sibTransId="{C44FAEA6-3B96-477F-BC36-1E29BDFE9852}"/>
    <dgm:cxn modelId="{FC6AAB99-E803-4BC1-A38B-42263FE5293A}" srcId="{168F9EBA-5B5C-4728-A320-CB9D5FC3B468}" destId="{B8A3DC1A-E9CB-43A1-9C0A-F50B9AD5010F}" srcOrd="0" destOrd="0" parTransId="{723A114A-FE38-4891-A6E3-E5C1346C8BD3}" sibTransId="{65B8A90D-96B5-40D4-A8A7-9098A5F6571F}"/>
    <dgm:cxn modelId="{8ACD88CA-5B54-411E-8054-81F99A123461}" type="presParOf" srcId="{4C6C0262-881C-45DC-A0AA-3FB02018895B}" destId="{3F9B68C4-0FED-4E72-80E9-AECD7276D675}" srcOrd="0" destOrd="0" presId="urn:microsoft.com/office/officeart/2005/8/layout/vList2"/>
    <dgm:cxn modelId="{D4136011-A6E9-4B22-BEC5-9A44B94291E3}" type="presParOf" srcId="{4C6C0262-881C-45DC-A0AA-3FB02018895B}" destId="{CC4E15DF-137D-4BDB-BC90-583FD3C7A330}" srcOrd="1" destOrd="0" presId="urn:microsoft.com/office/officeart/2005/8/layout/vList2"/>
    <dgm:cxn modelId="{2312D82C-3E8F-41DD-88BF-67DA33957738}" type="presParOf" srcId="{4C6C0262-881C-45DC-A0AA-3FB02018895B}" destId="{16F3D2C2-A8BE-4C46-857B-F46122E17825}" srcOrd="2" destOrd="0" presId="urn:microsoft.com/office/officeart/2005/8/layout/vList2"/>
    <dgm:cxn modelId="{D5BB55B9-3185-4D53-97DC-7982CE89907C}" type="presParOf" srcId="{4C6C0262-881C-45DC-A0AA-3FB02018895B}" destId="{DD4F246A-CD78-4EDF-B587-408BEE5773BD}" srcOrd="3" destOrd="0" presId="urn:microsoft.com/office/officeart/2005/8/layout/vList2"/>
    <dgm:cxn modelId="{D21B899B-8458-43B8-9105-199EB3B28DBB}" type="presParOf" srcId="{4C6C0262-881C-45DC-A0AA-3FB02018895B}" destId="{1B238940-AB90-414C-8A5B-0B6B20EF15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1651-29A5-4F50-830C-FB4CC2D120DE}">
      <dsp:nvSpPr>
        <dsp:cNvPr id="0" name=""/>
        <dsp:cNvSpPr/>
      </dsp:nvSpPr>
      <dsp:spPr>
        <a:xfrm rot="5400000">
          <a:off x="2989419" y="-296509"/>
          <a:ext cx="2849008" cy="4154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Plantilla para la definición de las características y acciones que desempeña un objeto</a:t>
          </a:r>
          <a:endParaRPr lang="es-CO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2800" kern="1200" dirty="0"/>
        </a:p>
      </dsp:txBody>
      <dsp:txXfrm rot="-5400000">
        <a:off x="2336784" y="495203"/>
        <a:ext cx="4015203" cy="2570854"/>
      </dsp:txXfrm>
    </dsp:sp>
    <dsp:sp modelId="{6DC51196-3245-4EE8-BCD4-47FA79CA5D95}">
      <dsp:nvSpPr>
        <dsp:cNvPr id="0" name=""/>
        <dsp:cNvSpPr/>
      </dsp:nvSpPr>
      <dsp:spPr>
        <a:xfrm>
          <a:off x="0" y="0"/>
          <a:ext cx="2336783" cy="35612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Concepto	</a:t>
          </a:r>
          <a:endParaRPr lang="es-CO" sz="3700" kern="1200" dirty="0"/>
        </a:p>
      </dsp:txBody>
      <dsp:txXfrm>
        <a:off x="114072" y="114072"/>
        <a:ext cx="2108639" cy="3333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10B54-FBC2-4D12-9058-17631146B1D8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La abstracción es la capacidad que permite representar las características esenciales de un objeto sin preocuparse de las restantes características (no esenciales).</a:t>
          </a:r>
          <a:endParaRPr lang="es-CO" sz="2100" kern="1200" dirty="0"/>
        </a:p>
      </dsp:txBody>
      <dsp:txXfrm rot="-5400000">
        <a:off x="2962655" y="307047"/>
        <a:ext cx="5180726" cy="1593750"/>
      </dsp:txXfrm>
    </dsp:sp>
    <dsp:sp modelId="{1AD9E7F1-892A-4D95-AA90-EDD9939812C4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Abstracción</a:t>
          </a:r>
          <a:endParaRPr lang="es-CO" sz="2800" kern="1200" dirty="0"/>
        </a:p>
      </dsp:txBody>
      <dsp:txXfrm>
        <a:off x="107773" y="107828"/>
        <a:ext cx="2747110" cy="1992186"/>
      </dsp:txXfrm>
    </dsp:sp>
    <dsp:sp modelId="{72193A34-58BC-4999-869C-16852DD54625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Es la propiedad que permite asegurar que los aspectos externos de un objeto se diferencie de sus detalles internos.</a:t>
          </a:r>
          <a:endParaRPr lang="es-CO" sz="2100" kern="1200" dirty="0"/>
        </a:p>
      </dsp:txBody>
      <dsp:txXfrm rot="-5400000">
        <a:off x="2962655" y="2625166"/>
        <a:ext cx="5180726" cy="1593750"/>
      </dsp:txXfrm>
    </dsp:sp>
    <dsp:sp modelId="{5FB05CBE-58D5-4CC4-9A15-012424D74E9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Encapsulamiento</a:t>
          </a:r>
          <a:endParaRPr lang="es-CO" sz="2800" kern="1200" dirty="0"/>
        </a:p>
      </dsp:txBody>
      <dsp:txXfrm>
        <a:off x="107773" y="2425947"/>
        <a:ext cx="2747110" cy="1992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98D75-9DDD-43D8-9CC9-9613B1A302F6}">
      <dsp:nvSpPr>
        <dsp:cNvPr id="0" name=""/>
        <dsp:cNvSpPr/>
      </dsp:nvSpPr>
      <dsp:spPr>
        <a:xfrm>
          <a:off x="40" y="72741"/>
          <a:ext cx="38455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Modularidad</a:t>
          </a:r>
          <a:endParaRPr lang="es-CO" sz="2400" kern="1200" dirty="0"/>
        </a:p>
      </dsp:txBody>
      <dsp:txXfrm>
        <a:off x="40" y="72741"/>
        <a:ext cx="3845569" cy="691200"/>
      </dsp:txXfrm>
    </dsp:sp>
    <dsp:sp modelId="{42EB4F4B-D8B0-465C-A662-D2A4F1154E9F}">
      <dsp:nvSpPr>
        <dsp:cNvPr id="0" name=""/>
        <dsp:cNvSpPr/>
      </dsp:nvSpPr>
      <dsp:spPr>
        <a:xfrm>
          <a:off x="40" y="763941"/>
          <a:ext cx="3845569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smtClean="0"/>
            <a:t>La modularidad es la propiedad que permite dividir una aplicación en partes más pequeñas ( llamadas módulos ), cada una de las cuales debe ser tan independiente como sea posible de la aplicación en si y de las restantes partes. </a:t>
          </a:r>
          <a:endParaRPr lang="es-CO" sz="2400" kern="1200" dirty="0"/>
        </a:p>
      </dsp:txBody>
      <dsp:txXfrm>
        <a:off x="40" y="763941"/>
        <a:ext cx="3845569" cy="3689280"/>
      </dsp:txXfrm>
    </dsp:sp>
    <dsp:sp modelId="{2FD673A8-4417-4F46-AD1B-A7EA725B912F}">
      <dsp:nvSpPr>
        <dsp:cNvPr id="0" name=""/>
        <dsp:cNvSpPr/>
      </dsp:nvSpPr>
      <dsp:spPr>
        <a:xfrm>
          <a:off x="4383989" y="72741"/>
          <a:ext cx="3845569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Jerarquía</a:t>
          </a:r>
          <a:endParaRPr lang="es-CO" sz="2400" kern="1200" dirty="0"/>
        </a:p>
      </dsp:txBody>
      <dsp:txXfrm>
        <a:off x="4383989" y="72741"/>
        <a:ext cx="3845569" cy="691200"/>
      </dsp:txXfrm>
    </dsp:sp>
    <dsp:sp modelId="{6BEB43FD-762E-43D0-8EE0-7BCFB7FDE8A0}">
      <dsp:nvSpPr>
        <dsp:cNvPr id="0" name=""/>
        <dsp:cNvSpPr/>
      </dsp:nvSpPr>
      <dsp:spPr>
        <a:xfrm>
          <a:off x="4383989" y="763941"/>
          <a:ext cx="3845569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smtClean="0"/>
            <a:t>Es </a:t>
          </a:r>
          <a:r>
            <a:rPr lang="es-ES" sz="2400" kern="1200" dirty="0" smtClean="0"/>
            <a:t>una clasificación u ordenación de las abstracciones. </a:t>
          </a:r>
          <a:endParaRPr lang="es-CO" sz="2400" kern="1200" dirty="0"/>
        </a:p>
      </dsp:txBody>
      <dsp:txXfrm>
        <a:off x="4383989" y="763941"/>
        <a:ext cx="3845569" cy="368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84420-3B80-44E4-B9AD-F67EA4DD8667}">
      <dsp:nvSpPr>
        <dsp:cNvPr id="0" name=""/>
        <dsp:cNvSpPr/>
      </dsp:nvSpPr>
      <dsp:spPr>
        <a:xfrm>
          <a:off x="0" y="78681"/>
          <a:ext cx="8229600" cy="2141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1" kern="1200" smtClean="0"/>
            <a:t>Generalización:</a:t>
          </a:r>
          <a:r>
            <a:rPr lang="es-ES" sz="3000" kern="1200" smtClean="0"/>
            <a:t> Una clase que comparte atributos y métodos similares con otras clases</a:t>
          </a:r>
          <a:r>
            <a:rPr lang="es-ES" sz="3000" b="1" kern="1200" smtClean="0"/>
            <a:t> </a:t>
          </a:r>
          <a:r>
            <a:rPr lang="es-ES" sz="3000" kern="1200" smtClean="0"/>
            <a:t>se le llama superclase o clase padre. Cuando definimos una clase padre estamos generalizando.  </a:t>
          </a:r>
          <a:endParaRPr lang="es-CO" sz="3000" kern="1200"/>
        </a:p>
      </dsp:txBody>
      <dsp:txXfrm>
        <a:off x="104520" y="183201"/>
        <a:ext cx="8020560" cy="1932060"/>
      </dsp:txXfrm>
    </dsp:sp>
    <dsp:sp modelId="{A023A75A-3CAF-40EA-BD14-B3F7CFC05F54}">
      <dsp:nvSpPr>
        <dsp:cNvPr id="0" name=""/>
        <dsp:cNvSpPr/>
      </dsp:nvSpPr>
      <dsp:spPr>
        <a:xfrm>
          <a:off x="0" y="2306181"/>
          <a:ext cx="8229600" cy="2141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1" kern="1200" smtClean="0"/>
            <a:t>Herencia:</a:t>
          </a:r>
          <a:r>
            <a:rPr lang="es-ES" sz="3000" kern="1200" smtClean="0"/>
            <a:t> Del mismo modo, cuando definimos una clase a partir de una clase padre estamos creando una subclase. La definición de una  subclase se le denomina herencia.</a:t>
          </a:r>
          <a:endParaRPr lang="es-CO" sz="3000" kern="1200"/>
        </a:p>
      </dsp:txBody>
      <dsp:txXfrm>
        <a:off x="104520" y="2410701"/>
        <a:ext cx="8020560" cy="1932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21D8A-CB5C-4944-995F-ECE267E5463D}">
      <dsp:nvSpPr>
        <dsp:cNvPr id="0" name=""/>
        <dsp:cNvSpPr/>
      </dsp:nvSpPr>
      <dsp:spPr>
        <a:xfrm>
          <a:off x="0" y="78934"/>
          <a:ext cx="8229600" cy="2148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smtClean="0"/>
            <a:t>Asociación: </a:t>
          </a:r>
          <a:r>
            <a:rPr lang="es-ES" sz="2500" kern="1200" smtClean="0"/>
            <a:t>Una asociación es una relación semántica entre objetos. Cuando un objeto accede a los atributos y métodos de otro objeto estamos definiendo una asociación entre ellos.  </a:t>
          </a:r>
          <a:endParaRPr lang="es-CO" sz="2500" kern="1200"/>
        </a:p>
      </dsp:txBody>
      <dsp:txXfrm>
        <a:off x="104859" y="183793"/>
        <a:ext cx="8019882" cy="1938328"/>
      </dsp:txXfrm>
    </dsp:sp>
    <dsp:sp modelId="{D8702199-FA61-4921-956E-392963C921CB}">
      <dsp:nvSpPr>
        <dsp:cNvPr id="0" name=""/>
        <dsp:cNvSpPr/>
      </dsp:nvSpPr>
      <dsp:spPr>
        <a:xfrm>
          <a:off x="0" y="2298981"/>
          <a:ext cx="8229600" cy="2148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Agregación:</a:t>
          </a:r>
          <a:r>
            <a:rPr lang="es-ES" sz="2500" kern="1200" dirty="0" smtClean="0"/>
            <a:t> La agregación es una relación que define que un objeto es parte de otro objeto. Cuando definimos que un objeto tiene como atributo otro objeto decimos que es una agregación. A través de la agregación se definen objetos compuestos. </a:t>
          </a:r>
          <a:endParaRPr lang="es-CO" sz="2500" kern="1200" dirty="0"/>
        </a:p>
      </dsp:txBody>
      <dsp:txXfrm>
        <a:off x="104859" y="2403840"/>
        <a:ext cx="8019882" cy="19383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6456C-187D-469D-957C-C6071289216A}">
      <dsp:nvSpPr>
        <dsp:cNvPr id="0" name=""/>
        <dsp:cNvSpPr/>
      </dsp:nvSpPr>
      <dsp:spPr>
        <a:xfrm>
          <a:off x="0" y="22059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Polimorfismo: </a:t>
          </a:r>
          <a:r>
            <a:rPr lang="es-ES" sz="2600" kern="1200" smtClean="0"/>
            <a:t>Es el mecanismo de definir un mismo método en varios objetos de diferentes clases pero con distintas formas de implementación.</a:t>
          </a:r>
          <a:endParaRPr lang="es-CO" sz="2600" kern="1200"/>
        </a:p>
      </dsp:txBody>
      <dsp:txXfrm>
        <a:off x="69794" y="91853"/>
        <a:ext cx="7632812" cy="1290152"/>
      </dsp:txXfrm>
    </dsp:sp>
    <dsp:sp modelId="{4421AFDB-717A-447C-8772-3E95A4B90276}">
      <dsp:nvSpPr>
        <dsp:cNvPr id="0" name=""/>
        <dsp:cNvSpPr/>
      </dsp:nvSpPr>
      <dsp:spPr>
        <a:xfrm>
          <a:off x="0" y="1526679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Constructor: </a:t>
          </a:r>
          <a:r>
            <a:rPr lang="es-ES" sz="2600" kern="1200" smtClean="0"/>
            <a:t>Es un método que se invoca cuando un objeto es construido</a:t>
          </a:r>
          <a:endParaRPr lang="es-CO" sz="2600" kern="1200"/>
        </a:p>
      </dsp:txBody>
      <dsp:txXfrm>
        <a:off x="69794" y="1596473"/>
        <a:ext cx="7632812" cy="1290152"/>
      </dsp:txXfrm>
    </dsp:sp>
    <dsp:sp modelId="{801DA33D-580E-4293-A0C1-3A68B0C5694D}">
      <dsp:nvSpPr>
        <dsp:cNvPr id="0" name=""/>
        <dsp:cNvSpPr/>
      </dsp:nvSpPr>
      <dsp:spPr>
        <a:xfrm>
          <a:off x="0" y="3031300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Destructor:</a:t>
          </a:r>
          <a:r>
            <a:rPr lang="es-ES" sz="2600" kern="1200" smtClean="0"/>
            <a:t> Es un método que se invoca cuando un objeto es destruido.</a:t>
          </a:r>
          <a:endParaRPr lang="es-CO" sz="2600" kern="1200"/>
        </a:p>
      </dsp:txBody>
      <dsp:txXfrm>
        <a:off x="69794" y="3101094"/>
        <a:ext cx="7632812" cy="1290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B68C4-0FED-4E72-80E9-AECD7276D675}">
      <dsp:nvSpPr>
        <dsp:cNvPr id="0" name=""/>
        <dsp:cNvSpPr/>
      </dsp:nvSpPr>
      <dsp:spPr>
        <a:xfrm>
          <a:off x="0" y="22059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Miembro Público: </a:t>
          </a:r>
          <a:r>
            <a:rPr lang="es-ES" sz="2600" kern="1200" smtClean="0"/>
            <a:t>Atributo o método de una clase que puede ser accesado desde cualquier parte del programa.</a:t>
          </a:r>
          <a:endParaRPr lang="es-CO" sz="2600" kern="1200"/>
        </a:p>
      </dsp:txBody>
      <dsp:txXfrm>
        <a:off x="69794" y="91853"/>
        <a:ext cx="7632812" cy="1290152"/>
      </dsp:txXfrm>
    </dsp:sp>
    <dsp:sp modelId="{16F3D2C2-A8BE-4C46-857B-F46122E17825}">
      <dsp:nvSpPr>
        <dsp:cNvPr id="0" name=""/>
        <dsp:cNvSpPr/>
      </dsp:nvSpPr>
      <dsp:spPr>
        <a:xfrm>
          <a:off x="0" y="1526679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Miembro Privado: </a:t>
          </a:r>
          <a:r>
            <a:rPr lang="es-ES" sz="2600" kern="1200" smtClean="0"/>
            <a:t>Atributo o método de una clase que puede ser accesado solo dentro de esa clase.</a:t>
          </a:r>
          <a:endParaRPr lang="es-CO" sz="2600" kern="1200"/>
        </a:p>
      </dsp:txBody>
      <dsp:txXfrm>
        <a:off x="69794" y="1596473"/>
        <a:ext cx="7632812" cy="1290152"/>
      </dsp:txXfrm>
    </dsp:sp>
    <dsp:sp modelId="{1B238940-AB90-414C-8A5B-0B6B20EF156B}">
      <dsp:nvSpPr>
        <dsp:cNvPr id="0" name=""/>
        <dsp:cNvSpPr/>
      </dsp:nvSpPr>
      <dsp:spPr>
        <a:xfrm>
          <a:off x="0" y="3031300"/>
          <a:ext cx="77724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smtClean="0"/>
            <a:t>Miembro Protegido: </a:t>
          </a:r>
          <a:r>
            <a:rPr lang="es-ES" sz="2600" kern="1200" smtClean="0"/>
            <a:t>Atributo o método de una clase que puede ser accesado desde esa clase y sus clases heredadas.</a:t>
          </a:r>
          <a:endParaRPr lang="es-CO" sz="2600" kern="1200"/>
        </a:p>
      </dsp:txBody>
      <dsp:txXfrm>
        <a:off x="69794" y="3101094"/>
        <a:ext cx="7632812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es-es/training-courses/fundamentos-de-c-para-absolutos-principiantes-82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David Pareja Soto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Clases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64544"/>
              </p:ext>
            </p:extLst>
          </p:nvPr>
        </p:nvGraphicFramePr>
        <p:xfrm>
          <a:off x="749043" y="2241257"/>
          <a:ext cx="6491064" cy="35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8399463" y="4005263"/>
            <a:ext cx="2089150" cy="2374900"/>
            <a:chOff x="3839" y="1376"/>
            <a:chExt cx="1756" cy="2007"/>
          </a:xfrm>
        </p:grpSpPr>
        <p:sp>
          <p:nvSpPr>
            <p:cNvPr id="5125" name="Text Box 6"/>
            <p:cNvSpPr txBox="1">
              <a:spLocks noChangeArrowheads="1"/>
            </p:cNvSpPr>
            <p:nvPr/>
          </p:nvSpPr>
          <p:spPr bwMode="auto">
            <a:xfrm>
              <a:off x="3839" y="1376"/>
              <a:ext cx="1753" cy="318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>
                  <a:latin typeface="Courier New" panose="02070309020205020404" pitchFamily="49" charset="0"/>
                </a:rPr>
                <a:t>Lavadora</a:t>
              </a:r>
              <a:endParaRPr lang="es-ES" altLang="es-ES" b="1">
                <a:latin typeface="Courier New" panose="02070309020205020404" pitchFamily="49" charset="0"/>
              </a:endParaRPr>
            </a:p>
          </p:txBody>
        </p:sp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3843" y="1613"/>
              <a:ext cx="1752" cy="783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modelo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capacidad...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3841" y="2369"/>
              <a:ext cx="1753" cy="1014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Programar</a:t>
              </a: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PonerRopa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 err="1">
                  <a:latin typeface="Courier New" panose="02070309020205020404" pitchFamily="49" charset="0"/>
                </a:rPr>
                <a:t>CerrarPuerta</a:t>
              </a:r>
              <a:endParaRPr lang="es-ES_tradnl" altLang="es-ES" b="1" dirty="0"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Lavar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87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Objetos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5979" y="1907771"/>
            <a:ext cx="8229600" cy="21161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 smtClean="0"/>
              <a:t>Concepto: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800" dirty="0"/>
              <a:t>	</a:t>
            </a:r>
            <a:r>
              <a:rPr lang="es-ES" sz="2000" dirty="0"/>
              <a:t>Un objeto, no es más que una instancia de una clase. La instancia de una clase significa definir un objeto dándole valores a sus atributos y comportamiento, y realizando operaciones permitidas por la clase.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ES" sz="2000" dirty="0"/>
              <a:t>		</a:t>
            </a: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2566989" y="4508500"/>
            <a:ext cx="38893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Valores de los atributos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Estado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s-ES_tradnl" altLang="es-ES" sz="2000"/>
              <a:t>Identidad</a:t>
            </a:r>
          </a:p>
        </p:txBody>
      </p: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6816726" y="4292601"/>
            <a:ext cx="3159125" cy="1743075"/>
            <a:chOff x="3364" y="2801"/>
            <a:chExt cx="1990" cy="1098"/>
          </a:xfrm>
        </p:grpSpPr>
        <p:sp>
          <p:nvSpPr>
            <p:cNvPr id="6150" name="Text Box 12"/>
            <p:cNvSpPr txBox="1">
              <a:spLocks noChangeArrowheads="1"/>
            </p:cNvSpPr>
            <p:nvPr/>
          </p:nvSpPr>
          <p:spPr bwMode="auto">
            <a:xfrm>
              <a:off x="3860" y="2801"/>
              <a:ext cx="1494" cy="237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altLang="es-ES" b="1" u="sng">
                  <a:latin typeface="Courier New" panose="02070309020205020404" pitchFamily="49" charset="0"/>
                </a:rPr>
                <a:t>ID:Lavadora</a:t>
              </a:r>
              <a:endParaRPr lang="es-ES" altLang="es-ES" b="1" u="sng">
                <a:latin typeface="Courier New" panose="02070309020205020404" pitchFamily="49" charset="0"/>
              </a:endParaRPr>
            </a:p>
          </p:txBody>
        </p:sp>
        <p:sp>
          <p:nvSpPr>
            <p:cNvPr id="6151" name="AutoShape 13"/>
            <p:cNvSpPr>
              <a:spLocks noChangeArrowheads="1"/>
            </p:cNvSpPr>
            <p:nvPr/>
          </p:nvSpPr>
          <p:spPr bwMode="auto">
            <a:xfrm>
              <a:off x="3364" y="3298"/>
              <a:ext cx="1912" cy="601"/>
            </a:xfrm>
            <a:prstGeom prst="foldedCorner">
              <a:avLst>
                <a:gd name="adj" fmla="val 12500"/>
              </a:avLst>
            </a:prstGeom>
            <a:solidFill>
              <a:srgbClr val="FFCC00"/>
            </a:solidFill>
            <a:ln w="9525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marca=“</a:t>
              </a:r>
              <a:r>
                <a:rPr lang="es-ES_tradnl" altLang="es-ES" b="1" dirty="0" err="1">
                  <a:latin typeface="Courier New" panose="02070309020205020404" pitchFamily="49" charset="0"/>
                </a:rPr>
                <a:t>Lapava</a:t>
              </a:r>
              <a:r>
                <a:rPr lang="es-ES_tradnl" altLang="es-ES" b="1" dirty="0">
                  <a:latin typeface="Courier New" panose="02070309020205020404" pitchFamily="49" charset="0"/>
                </a:rPr>
                <a:t>”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capacidad=5</a:t>
              </a:r>
            </a:p>
            <a:p>
              <a:pPr eaLnBrk="1" hangingPunct="1"/>
              <a:r>
                <a:rPr lang="es-ES_tradnl" altLang="es-ES" b="1" dirty="0">
                  <a:latin typeface="Courier New" panose="02070309020205020404" pitchFamily="49" charset="0"/>
                </a:rPr>
                <a:t>estado=enjuagando</a:t>
              </a:r>
              <a:endParaRPr lang="es-ES" altLang="es-ES" b="1" dirty="0">
                <a:latin typeface="Courier New" panose="02070309020205020404" pitchFamily="49" charset="0"/>
              </a:endParaRPr>
            </a:p>
          </p:txBody>
        </p:sp>
        <p:sp>
          <p:nvSpPr>
            <p:cNvPr id="6152" name="Line 14"/>
            <p:cNvSpPr>
              <a:spLocks noChangeShapeType="1"/>
            </p:cNvSpPr>
            <p:nvPr/>
          </p:nvSpPr>
          <p:spPr bwMode="auto">
            <a:xfrm>
              <a:off x="3999" y="3039"/>
              <a:ext cx="0" cy="2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7487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Programación Orientada a Objetos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s-ES" dirty="0" smtClean="0"/>
              <a:t>Definición: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La POO es un estilo de programación, donde todos los elementos que forman parte del problema se conciben como objetos, definiendo cuales son sus atributos y comportamiento, como se relacionan entre sí y como están organizadas.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  <a:r>
              <a:rPr lang="es-ES" sz="2000" b="1" dirty="0"/>
              <a:t>Estructura Interna de un Objeto: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0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Atributos: Define el estado del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Métodos: Define el comportamiento del objeto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0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898650" y="1700213"/>
            <a:ext cx="4038600" cy="45259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" sz="2000" dirty="0"/>
              <a:t>Clase</a:t>
            </a:r>
          </a:p>
          <a:p>
            <a:pPr>
              <a:defRPr/>
            </a:pPr>
            <a:r>
              <a:rPr lang="es-ES" sz="2000" dirty="0"/>
              <a:t>Objeto</a:t>
            </a:r>
          </a:p>
          <a:p>
            <a:pPr>
              <a:defRPr/>
            </a:pPr>
            <a:r>
              <a:rPr lang="es-ES" sz="2000" dirty="0"/>
              <a:t>Atributos</a:t>
            </a:r>
          </a:p>
          <a:p>
            <a:pPr>
              <a:defRPr/>
            </a:pPr>
            <a:r>
              <a:rPr lang="es-ES" sz="2000" dirty="0"/>
              <a:t>Métodos</a:t>
            </a:r>
          </a:p>
          <a:p>
            <a:pPr>
              <a:defRPr/>
            </a:pPr>
            <a:r>
              <a:rPr lang="es-ES" sz="2000" dirty="0"/>
              <a:t>Instancia</a:t>
            </a:r>
          </a:p>
          <a:p>
            <a:pPr>
              <a:defRPr/>
            </a:pPr>
            <a:r>
              <a:rPr lang="es-ES" sz="2000" dirty="0"/>
              <a:t>Abstracción</a:t>
            </a:r>
          </a:p>
          <a:p>
            <a:pPr>
              <a:defRPr/>
            </a:pPr>
            <a:r>
              <a:rPr lang="es-ES" sz="2000" dirty="0"/>
              <a:t>Encapsulamiento</a:t>
            </a:r>
          </a:p>
          <a:p>
            <a:pPr>
              <a:defRPr/>
            </a:pPr>
            <a:r>
              <a:rPr lang="es-ES" sz="2000" dirty="0"/>
              <a:t>Modularidad</a:t>
            </a:r>
          </a:p>
          <a:p>
            <a:pPr>
              <a:defRPr/>
            </a:pPr>
            <a:r>
              <a:rPr lang="es-ES" sz="2000" dirty="0" smtClean="0"/>
              <a:t>Jerarquía</a:t>
            </a:r>
            <a:endParaRPr lang="es-ES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s-ES" dirty="0" smtClean="0"/>
          </a:p>
          <a:p>
            <a:pPr>
              <a:defRPr/>
            </a:pPr>
            <a:endParaRPr lang="es-ES" dirty="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600825" y="1700213"/>
            <a:ext cx="3810000" cy="45259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" sz="2000" dirty="0"/>
              <a:t>Herencia</a:t>
            </a:r>
          </a:p>
          <a:p>
            <a:pPr>
              <a:defRPr/>
            </a:pPr>
            <a:r>
              <a:rPr lang="es-ES" sz="2000" dirty="0"/>
              <a:t>Asociación</a:t>
            </a:r>
          </a:p>
          <a:p>
            <a:pPr>
              <a:defRPr/>
            </a:pPr>
            <a:r>
              <a:rPr lang="es-ES" sz="2000" dirty="0" smtClean="0"/>
              <a:t>Agregación</a:t>
            </a:r>
          </a:p>
          <a:p>
            <a:pPr>
              <a:defRPr/>
            </a:pPr>
            <a:r>
              <a:rPr lang="es-ES" sz="2000" dirty="0" smtClean="0"/>
              <a:t>Composición</a:t>
            </a:r>
            <a:endParaRPr lang="es-ES" sz="2000" dirty="0"/>
          </a:p>
          <a:p>
            <a:pPr>
              <a:defRPr/>
            </a:pPr>
            <a:r>
              <a:rPr lang="es-ES" sz="2000" dirty="0"/>
              <a:t>Polimorfismo</a:t>
            </a:r>
          </a:p>
          <a:p>
            <a:pPr>
              <a:defRPr/>
            </a:pPr>
            <a:r>
              <a:rPr lang="es-ES" sz="2000" dirty="0"/>
              <a:t>Constructor</a:t>
            </a:r>
          </a:p>
          <a:p>
            <a:pPr>
              <a:defRPr/>
            </a:pPr>
            <a:r>
              <a:rPr lang="es-ES" sz="2000" dirty="0"/>
              <a:t>Destructor</a:t>
            </a:r>
          </a:p>
          <a:p>
            <a:pPr>
              <a:defRPr/>
            </a:pPr>
            <a:r>
              <a:rPr lang="es-ES" sz="2000" dirty="0"/>
              <a:t>Miembro Público</a:t>
            </a:r>
          </a:p>
          <a:p>
            <a:pPr>
              <a:defRPr/>
            </a:pPr>
            <a:r>
              <a:rPr lang="es-ES" sz="2000" dirty="0"/>
              <a:t>Miembro Privado</a:t>
            </a:r>
          </a:p>
          <a:p>
            <a:pPr>
              <a:defRPr/>
            </a:pPr>
            <a:r>
              <a:rPr lang="es-ES" sz="2000" dirty="0"/>
              <a:t>Miembro Protegido</a:t>
            </a:r>
          </a:p>
          <a:p>
            <a:pPr>
              <a:defRPr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3618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 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1981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5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1981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3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1981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48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1981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7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2706688" y="2017713"/>
          <a:ext cx="77724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90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mtClean="0"/>
              <a:t>Terminología de la POO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</p:nvPr>
        </p:nvGraphicFramePr>
        <p:xfrm>
          <a:off x="2706688" y="2017713"/>
          <a:ext cx="7772400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7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</a:p>
          <a:p>
            <a:pPr lvl="1"/>
            <a:r>
              <a:rPr lang="es-ES" dirty="0" smtClean="0"/>
              <a:t>Paradigma Orientado a Objetos</a:t>
            </a:r>
          </a:p>
          <a:p>
            <a:pPr lvl="1"/>
            <a:r>
              <a:rPr lang="es-ES" dirty="0" smtClean="0"/>
              <a:t>Principios SOLID </a:t>
            </a:r>
          </a:p>
          <a:p>
            <a:pPr lvl="1"/>
            <a:r>
              <a:rPr lang="es-ES" dirty="0" smtClean="0"/>
              <a:t>Implementación de Clases y Objetos</a:t>
            </a:r>
          </a:p>
          <a:p>
            <a:pPr lvl="1"/>
            <a:r>
              <a:rPr lang="es-ES" dirty="0" smtClean="0"/>
              <a:t>¿Qué es una estructura de datos?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68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Descargar e Instalar Visual Studio </a:t>
            </a:r>
            <a:r>
              <a:rPr lang="es-ES" dirty="0" err="1" smtClean="0"/>
              <a:t>Community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Ver el </a:t>
            </a:r>
            <a:r>
              <a:rPr lang="es-ES"/>
              <a:t>Curso  </a:t>
            </a:r>
            <a:r>
              <a:rPr lang="es-ES">
                <a:hlinkClick r:id="rId2"/>
              </a:rPr>
              <a:t>https://</a:t>
            </a:r>
            <a:r>
              <a:rPr lang="es-ES" smtClean="0">
                <a:hlinkClick r:id="rId2"/>
              </a:rPr>
              <a:t>mva.microsoft.com/es-es/training-courses/fundamentos-de-c-para-absolutos-principiantes-8295</a:t>
            </a:r>
            <a:r>
              <a:rPr lang="es-ES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4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8431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 smtClean="0"/>
              <a:t>Objetos, objetos</a:t>
            </a:r>
            <a:endParaRPr lang="es-CO" sz="5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10971" y="5225143"/>
            <a:ext cx="753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/>
              <a:t>Everywhere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377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en grupos (de 1)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61114" cy="4351338"/>
          </a:xfrm>
        </p:spPr>
        <p:txBody>
          <a:bodyPr/>
          <a:lstStyle/>
          <a:p>
            <a:r>
              <a:rPr lang="es-ES" dirty="0" smtClean="0"/>
              <a:t>Piense por un momento en “algo” en su vida real, en el trabajo, en la sociedad (no sentimental) 5 minutos</a:t>
            </a:r>
          </a:p>
          <a:p>
            <a:r>
              <a:rPr lang="es-ES" dirty="0" smtClean="0"/>
              <a:t>Escríbalo en su agenda de la manera mas detallada posible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690688"/>
            <a:ext cx="6070854" cy="34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Pensemos en objetos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¿Quién?</a:t>
            </a:r>
          </a:p>
          <a:p>
            <a:r>
              <a:rPr lang="es-ES" dirty="0" smtClean="0"/>
              <a:t>¿Qué lo caracteriza?</a:t>
            </a:r>
          </a:p>
          <a:p>
            <a:r>
              <a:rPr lang="es-ES" dirty="0" smtClean="0"/>
              <a:t>¿Cómo lo hace?</a:t>
            </a:r>
          </a:p>
          <a:p>
            <a:r>
              <a:rPr lang="es-ES" dirty="0" smtClean="0"/>
              <a:t>¿Cómo se relaciona con los demás?</a:t>
            </a:r>
          </a:p>
          <a:p>
            <a:r>
              <a:rPr lang="es-ES" dirty="0" smtClean="0"/>
              <a:t>¿Cómo se comporta?</a:t>
            </a:r>
          </a:p>
          <a:p>
            <a:r>
              <a:rPr lang="es-ES" dirty="0" smtClean="0"/>
              <a:t>¿Siempre se comporta igual?</a:t>
            </a:r>
          </a:p>
        </p:txBody>
      </p:sp>
    </p:spTree>
    <p:extLst>
      <p:ext uri="{BB962C8B-B14F-4D97-AF65-F5344CB8AC3E}">
        <p14:creationId xmlns:p14="http://schemas.microsoft.com/office/powerpoint/2010/main" val="34461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53686" y="-123825"/>
            <a:ext cx="12820650" cy="7362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4351338"/>
          </a:xfrm>
        </p:spPr>
        <p:txBody>
          <a:bodyPr/>
          <a:lstStyle/>
          <a:p>
            <a:r>
              <a:rPr lang="es-ES" dirty="0" smtClean="0">
                <a:solidFill>
                  <a:srgbClr val="FFC000"/>
                </a:solidFill>
              </a:rPr>
              <a:t>La palabra clave es “</a:t>
            </a:r>
            <a:r>
              <a:rPr lang="es-CO" sz="4400" dirty="0" smtClean="0">
                <a:solidFill>
                  <a:srgbClr val="FFC000"/>
                </a:solidFill>
              </a:rPr>
              <a:t>Abstracción</a:t>
            </a:r>
            <a:r>
              <a:rPr lang="es-CO" dirty="0" smtClean="0">
                <a:solidFill>
                  <a:srgbClr val="FFC000"/>
                </a:solidFill>
              </a:rPr>
              <a:t>”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Conceptos básicos del POO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86375" y="1690688"/>
            <a:ext cx="6905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0070C0"/>
                </a:solidFill>
              </a:rPr>
              <a:t>Supresión intencionada (u ocultación) de algunos detalles de un</a:t>
            </a:r>
          </a:p>
          <a:p>
            <a:r>
              <a:rPr lang="es-CO" sz="3600" dirty="0">
                <a:solidFill>
                  <a:srgbClr val="0070C0"/>
                </a:solidFill>
              </a:rPr>
              <a:t>proceso o artefacto, con el fin de destacar más claramente otros</a:t>
            </a:r>
          </a:p>
          <a:p>
            <a:r>
              <a:rPr lang="es-CO" sz="3600" dirty="0">
                <a:solidFill>
                  <a:srgbClr val="0070C0"/>
                </a:solidFill>
              </a:rPr>
              <a:t>aspectos, detalles o estructuras.</a:t>
            </a:r>
          </a:p>
        </p:txBody>
      </p:sp>
    </p:spTree>
    <p:extLst>
      <p:ext uri="{BB962C8B-B14F-4D97-AF65-F5344CB8AC3E}">
        <p14:creationId xmlns:p14="http://schemas.microsoft.com/office/powerpoint/2010/main" val="340863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¿Ocultar información?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14750" cy="4351338"/>
          </a:xfrm>
        </p:spPr>
        <p:txBody>
          <a:bodyPr/>
          <a:lstStyle/>
          <a:p>
            <a:r>
              <a:rPr lang="es-ES" dirty="0" smtClean="0"/>
              <a:t>Pongámonos de pie</a:t>
            </a:r>
          </a:p>
          <a:p>
            <a:r>
              <a:rPr lang="es-ES" dirty="0" smtClean="0"/>
              <a:t>Volvámonos a sentar</a:t>
            </a:r>
          </a:p>
          <a:p>
            <a:r>
              <a:rPr lang="es-ES" dirty="0" smtClean="0"/>
              <a:t>Pongámonos de pie</a:t>
            </a:r>
          </a:p>
          <a:p>
            <a:r>
              <a:rPr lang="es-ES" dirty="0" smtClean="0"/>
              <a:t>Volvámonos a sentar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476875" y="1825625"/>
            <a:ext cx="3714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¿Cómo está implementada la función pararse?</a:t>
            </a:r>
          </a:p>
          <a:p>
            <a:r>
              <a:rPr lang="es-ES" dirty="0" smtClean="0"/>
              <a:t>¿Cómo está implementada la función sentarse?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63" y="2762249"/>
            <a:ext cx="410345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se oculta la información?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3114675" y="1847850"/>
            <a:ext cx="5762625" cy="4381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3857625" y="3797275"/>
            <a:ext cx="4476750" cy="20859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3333750" y="2295525"/>
            <a:ext cx="530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¿Qué?</a:t>
            </a:r>
            <a:endParaRPr lang="es-CO" sz="4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19487" y="4458741"/>
            <a:ext cx="5305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¿Cómo?</a:t>
            </a:r>
            <a:endParaRPr lang="es-CO" sz="4400" dirty="0"/>
          </a:p>
        </p:txBody>
      </p:sp>
      <p:sp>
        <p:nvSpPr>
          <p:cNvPr id="11" name="Rectángulo 10"/>
          <p:cNvSpPr/>
          <p:nvPr/>
        </p:nvSpPr>
        <p:spPr>
          <a:xfrm>
            <a:off x="2897982" y="2583395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897982" y="3472624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897982" y="4304438"/>
            <a:ext cx="495299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4972051" y="3638827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657851" y="3649114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22231" y="3649114"/>
            <a:ext cx="523874" cy="329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97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73849" y="499533"/>
            <a:ext cx="10772775" cy="1658198"/>
          </a:xfrm>
        </p:spPr>
        <p:txBody>
          <a:bodyPr/>
          <a:lstStyle/>
          <a:p>
            <a:r>
              <a:rPr lang="es-ES" altLang="es-ES" sz="2800" dirty="0"/>
              <a:t>Introducción al Paradigma Orientado a Objetos (POO).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idx="1"/>
          </p:nvPr>
        </p:nvSpPr>
        <p:spPr>
          <a:xfrm>
            <a:off x="863774" y="1917961"/>
            <a:ext cx="7772400" cy="619125"/>
          </a:xfrm>
        </p:spPr>
        <p:txBody>
          <a:bodyPr/>
          <a:lstStyle/>
          <a:p>
            <a:r>
              <a:rPr lang="es-ES" altLang="es-ES" dirty="0" smtClean="0"/>
              <a:t>Significado de Orientado a Objetos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863774" y="2724901"/>
            <a:ext cx="69834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-"/>
            </a:pPr>
            <a:r>
              <a:rPr lang="es-ES" altLang="es-ES" dirty="0"/>
              <a:t>El significado de Orientado a Objetos nace como un conjunto de practicas que definen un estilo de programación.</a:t>
            </a:r>
          </a:p>
          <a:p>
            <a:pPr algn="just" eaLnBrk="1" hangingPunct="1">
              <a:buFontTx/>
              <a:buChar char="-"/>
            </a:pPr>
            <a:endParaRPr lang="es-ES" altLang="es-ES" dirty="0"/>
          </a:p>
          <a:p>
            <a:pPr algn="just" eaLnBrk="1" hangingPunct="1">
              <a:buFontTx/>
              <a:buChar char="-"/>
            </a:pPr>
            <a:r>
              <a:rPr lang="es-ES" altLang="es-ES" dirty="0"/>
              <a:t> Los seres humanos perciben el mundo como si estuviera formado por objetos: mesas, sillas, computadoras, coches, cuentas bancarias, etc. Donde consiente o inconscientemente tienden a organizarlos, clasificarlos, relacionarlos entre si, y hasta extraen las características más importantes dependiendo de lo que quieren hacer con ellas.</a:t>
            </a:r>
          </a:p>
        </p:txBody>
      </p:sp>
    </p:spTree>
    <p:extLst>
      <p:ext uri="{BB962C8B-B14F-4D97-AF65-F5344CB8AC3E}">
        <p14:creationId xmlns:p14="http://schemas.microsoft.com/office/powerpoint/2010/main" val="207707699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109</TotalTime>
  <Words>733</Words>
  <Application>Microsoft Office PowerPoint</Application>
  <PresentationFormat>Panorámica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Courier New</vt:lpstr>
      <vt:lpstr>Tahoma</vt:lpstr>
      <vt:lpstr>Wingdings</vt:lpstr>
      <vt:lpstr>Metropolitana</vt:lpstr>
      <vt:lpstr>Introducción</vt:lpstr>
      <vt:lpstr>Temario</vt:lpstr>
      <vt:lpstr>Objetos, objetos</vt:lpstr>
      <vt:lpstr>Trabajo en grupos (de 1)</vt:lpstr>
      <vt:lpstr>Pensemos en objetos</vt:lpstr>
      <vt:lpstr>Conceptos básicos del POO</vt:lpstr>
      <vt:lpstr>¿Ocultar información?</vt:lpstr>
      <vt:lpstr>¿Cómo se oculta la información?</vt:lpstr>
      <vt:lpstr>Introducción al Paradigma Orientado a Objetos (POO).</vt:lpstr>
      <vt:lpstr>Clases</vt:lpstr>
      <vt:lpstr>Objetos</vt:lpstr>
      <vt:lpstr>Programación Orientada a Objetos</vt:lpstr>
      <vt:lpstr>Terminología de la POO</vt:lpstr>
      <vt:lpstr>Terminología de la POO </vt:lpstr>
      <vt:lpstr>Terminología de la POO</vt:lpstr>
      <vt:lpstr>Terminología de la POO</vt:lpstr>
      <vt:lpstr>Terminología de la POO</vt:lpstr>
      <vt:lpstr>Terminología de la POO</vt:lpstr>
      <vt:lpstr>Terminología de la POO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12</cp:revision>
  <dcterms:created xsi:type="dcterms:W3CDTF">2016-02-08T23:14:20Z</dcterms:created>
  <dcterms:modified xsi:type="dcterms:W3CDTF">2016-02-09T01:45:54Z</dcterms:modified>
</cp:coreProperties>
</file>