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  <p:sldId id="264" r:id="rId11"/>
    <p:sldId id="266" r:id="rId12"/>
    <p:sldId id="268" r:id="rId13"/>
    <p:sldId id="267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Pareja Soto" userId="dc01c613a80ff411" providerId="LiveId" clId="{39FCB4EC-B8C7-45B1-A5DC-36D547B2C005}"/>
    <pc:docChg chg="custSel addSld modSld">
      <pc:chgData name="Juan David Pareja Soto" userId="dc01c613a80ff411" providerId="LiveId" clId="{39FCB4EC-B8C7-45B1-A5DC-36D547B2C005}" dt="2018-08-16T12:33:52.847" v="15" actId="27636"/>
      <pc:docMkLst>
        <pc:docMk/>
      </pc:docMkLst>
      <pc:sldChg chg="modAnim">
        <pc:chgData name="Juan David Pareja Soto" userId="dc01c613a80ff411" providerId="LiveId" clId="{39FCB4EC-B8C7-45B1-A5DC-36D547B2C005}" dt="2018-08-16T12:17:45.230" v="1"/>
        <pc:sldMkLst>
          <pc:docMk/>
          <pc:sldMk cId="3741925803" sldId="264"/>
        </pc:sldMkLst>
      </pc:sldChg>
      <pc:sldChg chg="modSp add">
        <pc:chgData name="Juan David Pareja Soto" userId="dc01c613a80ff411" providerId="LiveId" clId="{39FCB4EC-B8C7-45B1-A5DC-36D547B2C005}" dt="2018-08-16T12:33:52.847" v="15" actId="27636"/>
        <pc:sldMkLst>
          <pc:docMk/>
          <pc:sldMk cId="2287123814" sldId="271"/>
        </pc:sldMkLst>
        <pc:spChg chg="mod">
          <ac:chgData name="Juan David Pareja Soto" userId="dc01c613a80ff411" providerId="LiveId" clId="{39FCB4EC-B8C7-45B1-A5DC-36D547B2C005}" dt="2018-08-16T12:33:51.527" v="13" actId="20577"/>
          <ac:spMkLst>
            <pc:docMk/>
            <pc:sldMk cId="2287123814" sldId="271"/>
            <ac:spMk id="2" creationId="{DBFA74DF-39C3-4D96-8DEA-8F28DA72909B}"/>
          </ac:spMkLst>
        </pc:spChg>
        <pc:spChg chg="mod">
          <ac:chgData name="Juan David Pareja Soto" userId="dc01c613a80ff411" providerId="LiveId" clId="{39FCB4EC-B8C7-45B1-A5DC-36D547B2C005}" dt="2018-08-16T12:33:52.847" v="15" actId="27636"/>
          <ac:spMkLst>
            <pc:docMk/>
            <pc:sldMk cId="2287123814" sldId="271"/>
            <ac:spMk id="3" creationId="{6FC76DA9-C171-4617-BA43-38253065A9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D690-8AFA-4190-91CA-93D164836BC5}" type="datetimeFigureOut">
              <a:rPr lang="es-CO" smtClean="0"/>
              <a:t>16/08/2018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9F03-06D6-4F99-8A4C-36F4E5D4728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0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53E249-601C-4204-9CD6-1F9BBB9E2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15040-CD8E-4D66-A19D-2D70684427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12" name="5 CuadroTexto">
            <a:extLst>
              <a:ext uri="{FF2B5EF4-FFF2-40B4-BE49-F238E27FC236}">
                <a16:creationId xmlns:a16="http://schemas.microsoft.com/office/drawing/2014/main" id="{4686FF04-C6E5-4A29-A379-7BDC7E15A1C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7492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2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6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2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60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27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7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541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459765-66A3-4114-9514-A57B5A254277}" type="datetimeFigureOut">
              <a:rPr lang="es-ES" smtClean="0"/>
              <a:t>16/08/2018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3D9536-CD86-46FF-A593-68C7069158D4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1A8FE-90C7-4045-B757-841BF1E9FB4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5952709"/>
            <a:ext cx="1932709" cy="6349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169F37-35E2-4670-9666-6B01AC5D2A8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933" y="6299089"/>
            <a:ext cx="504056" cy="504056"/>
          </a:xfrm>
          <a:prstGeom prst="rect">
            <a:avLst/>
          </a:prstGeom>
        </p:spPr>
      </p:pic>
      <p:sp>
        <p:nvSpPr>
          <p:cNvPr id="9" name="5 CuadroTexto">
            <a:extLst>
              <a:ext uri="{FF2B5EF4-FFF2-40B4-BE49-F238E27FC236}">
                <a16:creationId xmlns:a16="http://schemas.microsoft.com/office/drawing/2014/main" id="{95137862-85F5-4433-BE6F-FDFF5F1C5FBD}"/>
              </a:ext>
            </a:extLst>
          </p:cNvPr>
          <p:cNvSpPr txBox="1"/>
          <p:nvPr userDrawn="1"/>
        </p:nvSpPr>
        <p:spPr>
          <a:xfrm>
            <a:off x="10954997" y="62990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36779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icrosoft.com/net/download/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rketplace.visualstudio.com/items?itemName=ms-vscode.cshar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ore/tools/dotnet-new?tabs=netcore2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Configurando el entorno – Visual Studio Code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David Pareja Soto</a:t>
            </a:r>
          </a:p>
          <a:p>
            <a:r>
              <a:rPr lang="es-ES" dirty="0"/>
              <a:t>@parejajd</a:t>
            </a:r>
          </a:p>
        </p:txBody>
      </p:sp>
    </p:spTree>
    <p:extLst>
      <p:ext uri="{BB962C8B-B14F-4D97-AF65-F5344CB8AC3E}">
        <p14:creationId xmlns:p14="http://schemas.microsoft.com/office/powerpoint/2010/main" val="409436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B0D03-552E-45DF-9E2D-6E52C8B6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el código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BBBF60-7888-4DD4-BB3B-050274C1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60" y="1863009"/>
            <a:ext cx="6105525" cy="1666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949CDE-ECE5-46B2-B0BA-69E445E24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2" y="2016307"/>
            <a:ext cx="10715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40D9E-5B4C-4D97-B026-98615339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Restaurar </a:t>
            </a:r>
            <a:r>
              <a:rPr lang="es-ES" dirty="0" err="1"/>
              <a:t>librerias</a:t>
            </a:r>
            <a:r>
              <a:rPr lang="es-ES" dirty="0"/>
              <a:t> (si es necesario)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5D2A6-9B9B-4FDB-897B-9F5FD4C1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AA362A-6315-4947-80B2-523071B2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7757764" cy="12888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B4ED13-F2EF-4420-B61F-F4CEB0BE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3528695"/>
            <a:ext cx="9071519" cy="12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AB02-9CC4-4ABC-82F6-1941E228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7E877C0-57E0-4E3D-B143-3E43B1348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22" y="2157730"/>
            <a:ext cx="6690889" cy="12712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EEC3F4-28D3-43CD-BFF8-2A53E044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2" y="3595823"/>
            <a:ext cx="7848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0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BE69-C5FC-45F2-BAAF-2C31E46C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Ejecutar el proyecto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F3C0A92-EB1F-47EE-AE99-19BD43BF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77289"/>
            <a:ext cx="6048375" cy="1162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5A08F-5530-41C5-993B-44B50CCF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" y="3618662"/>
            <a:ext cx="6049357" cy="156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A74DF-39C3-4D96-8DEA-8F28DA72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76DA9-C171-4617-BA43-38253065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1. Crear proyecto</a:t>
            </a:r>
          </a:p>
          <a:p>
            <a:r>
              <a:rPr lang="es-ES" dirty="0"/>
              <a:t>	</a:t>
            </a:r>
            <a:r>
              <a:rPr lang="es-ES" dirty="0" err="1"/>
              <a:t>dotnet</a:t>
            </a:r>
            <a:r>
              <a:rPr lang="es-ES" dirty="0"/>
              <a:t> new </a:t>
            </a:r>
            <a:r>
              <a:rPr lang="es-ES" dirty="0" err="1"/>
              <a:t>console</a:t>
            </a:r>
            <a:r>
              <a:rPr lang="es-ES" dirty="0"/>
              <a:t> -o NOMBREPROYECTO</a:t>
            </a:r>
          </a:p>
          <a:p>
            <a:r>
              <a:rPr lang="es-ES" dirty="0"/>
              <a:t>2. Abrir Proyecto</a:t>
            </a:r>
          </a:p>
          <a:p>
            <a:r>
              <a:rPr lang="es-ES" dirty="0"/>
              <a:t>	cd NOMBREPROYECTO</a:t>
            </a:r>
          </a:p>
          <a:p>
            <a:r>
              <a:rPr lang="es-ES" dirty="0"/>
              <a:t>	</a:t>
            </a:r>
            <a:r>
              <a:rPr lang="es-ES" dirty="0" err="1"/>
              <a:t>code</a:t>
            </a:r>
            <a:r>
              <a:rPr lang="es-ES" dirty="0"/>
              <a:t> .</a:t>
            </a:r>
          </a:p>
          <a:p>
            <a:r>
              <a:rPr lang="es-ES" dirty="0"/>
              <a:t>3. Restaurar Paquetes (Una sola vez al crearlo)</a:t>
            </a:r>
          </a:p>
          <a:p>
            <a:r>
              <a:rPr lang="es-ES" dirty="0"/>
              <a:t>	</a:t>
            </a: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restore</a:t>
            </a:r>
            <a:endParaRPr lang="es-ES" dirty="0"/>
          </a:p>
          <a:p>
            <a:r>
              <a:rPr lang="es-ES" dirty="0"/>
              <a:t>4. Compilar (Cada vez que se requiera)</a:t>
            </a:r>
          </a:p>
          <a:p>
            <a:r>
              <a:rPr lang="es-ES" dirty="0"/>
              <a:t>	</a:t>
            </a:r>
            <a:r>
              <a:rPr lang="es-ES" dirty="0" err="1"/>
              <a:t>dotnet</a:t>
            </a:r>
            <a:r>
              <a:rPr lang="es-ES" dirty="0"/>
              <a:t> </a:t>
            </a:r>
            <a:r>
              <a:rPr lang="es-ES" dirty="0" err="1"/>
              <a:t>build</a:t>
            </a:r>
            <a:endParaRPr lang="es-ES" dirty="0"/>
          </a:p>
          <a:p>
            <a:r>
              <a:rPr lang="es-ES" dirty="0"/>
              <a:t>5. Ejecutar (Cada que quiera ejecutarse)</a:t>
            </a:r>
          </a:p>
          <a:p>
            <a:r>
              <a:rPr lang="es-ES" dirty="0"/>
              <a:t>	</a:t>
            </a:r>
            <a:r>
              <a:rPr lang="es-ES" dirty="0" err="1"/>
              <a:t>dotnet</a:t>
            </a:r>
            <a:r>
              <a:rPr lang="es-ES" dirty="0"/>
              <a:t> run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712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171F-EBC5-4917-AFD5-CC75E933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Abrir una consola externa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F7243-C3AB-4293-9471-9D003F02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CB85C-17D7-4248-8611-8A09D7C3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78" y="1855365"/>
            <a:ext cx="7000875" cy="36290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4135AD-4E8A-4BBD-A0B9-C7F005F1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82" y="2523171"/>
            <a:ext cx="7040534" cy="32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9C0DE-EE62-41A8-8FFF-46D3BB0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Depurar una Aplicación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11013-81E3-40AA-B592-AAB9C4F9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49" y="1776231"/>
            <a:ext cx="7737187" cy="376713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B32960AA-AD65-40C0-808E-2341398D0F6A}"/>
              </a:ext>
            </a:extLst>
          </p:cNvPr>
          <p:cNvSpPr/>
          <p:nvPr/>
        </p:nvSpPr>
        <p:spPr>
          <a:xfrm>
            <a:off x="1027611" y="3500846"/>
            <a:ext cx="775063" cy="47897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437417A-F84A-4090-9E1E-0C11B6CFF603}"/>
              </a:ext>
            </a:extLst>
          </p:cNvPr>
          <p:cNvCxnSpPr/>
          <p:nvPr/>
        </p:nvCxnSpPr>
        <p:spPr>
          <a:xfrm flipV="1">
            <a:off x="1733006" y="2412274"/>
            <a:ext cx="2124891" cy="1158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BAEF2-AB64-4B4A-9CF0-363B35F6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E7109-9EED-4D20-871F-D18F9BDF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Configurar el SDK de .NET</a:t>
            </a:r>
          </a:p>
          <a:p>
            <a:r>
              <a:rPr lang="es-CO" dirty="0"/>
              <a:t>Configurar un entorno cómodo de trabajo en Visual Studio Code</a:t>
            </a:r>
          </a:p>
          <a:p>
            <a:r>
              <a:rPr lang="es-CO" dirty="0"/>
              <a:t>Desarrollar Otro “Hola Mundo”</a:t>
            </a:r>
          </a:p>
        </p:txBody>
      </p:sp>
    </p:spTree>
    <p:extLst>
      <p:ext uri="{BB962C8B-B14F-4D97-AF65-F5344CB8AC3E}">
        <p14:creationId xmlns:p14="http://schemas.microsoft.com/office/powerpoint/2010/main" val="264478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                                  desde </a:t>
            </a:r>
            <a:r>
              <a:rPr lang="es-CO" dirty="0">
                <a:hlinkClick r:id="rId2"/>
              </a:rPr>
              <a:t>https://code.visualstudio.com/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BC6D11-BD96-4C87-91B2-C33423FF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9" y="2011680"/>
            <a:ext cx="2257425" cy="419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38B412-C48A-4A2C-A2FC-7233A54A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492" y="2557566"/>
            <a:ext cx="7448413" cy="37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SDK de .NET desde </a:t>
            </a:r>
            <a:r>
              <a:rPr lang="es-CO" dirty="0">
                <a:hlinkClick r:id="rId2"/>
              </a:rPr>
              <a:t>https://www.microsoft.com/net/download/windows</a:t>
            </a:r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140794-C226-4889-8F06-43A7C743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38" y="2546529"/>
            <a:ext cx="7067323" cy="40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16E6-ACA4-491C-9B00-0BA95C6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Descargas necesarias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C7A0E-898F-4F0F-BC82-159F6335D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O" dirty="0"/>
              <a:t>Plugins para VS Code desde </a:t>
            </a:r>
            <a:r>
              <a:rPr lang="es-CO" dirty="0">
                <a:hlinkClick r:id="rId2"/>
              </a:rPr>
              <a:t>https://marketplace.visualstudio.com/items?itemName=ms-vscode.csharp</a:t>
            </a: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9916D-F1F6-48F2-989F-8868FBDD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6" y="2745953"/>
            <a:ext cx="6648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13506-5C3B-4F64-801C-0F495133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A0CDC-DFF2-4E41-A4AC-BE8C6F2B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Instalar .NET SDK</a:t>
            </a:r>
          </a:p>
          <a:p>
            <a:r>
              <a:rPr lang="es-ES" dirty="0"/>
              <a:t>Instalar Visual Studio Code</a:t>
            </a:r>
          </a:p>
          <a:p>
            <a:r>
              <a:rPr lang="es-ES" dirty="0"/>
              <a:t>Instalar Plugin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4E704-74EF-4584-B47E-183B0C03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20" y="3045551"/>
            <a:ext cx="5867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D3951-4EFB-4512-98B8-996CE5C6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¿Línea de comandos?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4F81C-6A75-4A1E-99CF-567872D6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las ultimas versiones de .NET ha empezado a tomar fuerza el uso de la línea de comandos para las diferentes tareas (creación, compilación, descarga de paquetes, </a:t>
            </a:r>
            <a:r>
              <a:rPr lang="es-ES" dirty="0" err="1"/>
              <a:t>etc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Todos los comandos inician con </a:t>
            </a:r>
            <a:r>
              <a:rPr lang="es-ES" b="1" dirty="0" err="1"/>
              <a:t>dotnet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5115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695EC-3024-40B8-9810-B8702EC3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.NET CLI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DEF40-8231-4BFB-9E94-3EAC18404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C2428C-0FEC-40AA-B614-9D4759F7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940651"/>
            <a:ext cx="2847975" cy="3638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F0693E-9268-4611-BA49-EB2195DD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33" y="2011680"/>
            <a:ext cx="2790825" cy="168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B7FD5-BF10-4514-8E82-947E1FBA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86" y="1876697"/>
            <a:ext cx="2647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BA562-04DB-4A82-8C40-3E10031F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AEF872-6CD5-4229-94C1-502D0B56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referencia completa en </a:t>
            </a:r>
            <a:r>
              <a:rPr lang="es-ES" dirty="0">
                <a:hlinkClick r:id="rId2"/>
              </a:rPr>
              <a:t>https://docs.microsoft.com/en-us/dotnet/core/tools/dotnet-new?tabs=netcore21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B3839-EA69-49B4-AC6A-A0566A98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3065008"/>
            <a:ext cx="10810095" cy="16352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6FB2F8-9EA6-4609-9FAA-93C750C4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14" y="3257006"/>
            <a:ext cx="10544175" cy="2562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184C86-8A76-4A0A-98AA-A8ECA648B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43" y="3290570"/>
            <a:ext cx="10717500" cy="24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2051</TotalTime>
  <Words>206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Metropolitano</vt:lpstr>
      <vt:lpstr>Configurando el entorno – Visual Studio Code</vt:lpstr>
      <vt:lpstr>Objetivos</vt:lpstr>
      <vt:lpstr>Descargas necesarias</vt:lpstr>
      <vt:lpstr>Descargas necesarias</vt:lpstr>
      <vt:lpstr>Descargas necesarias</vt:lpstr>
      <vt:lpstr>Instalación</vt:lpstr>
      <vt:lpstr>¿Línea de comandos?</vt:lpstr>
      <vt:lpstr>.NET CLI</vt:lpstr>
      <vt:lpstr>Creación de una proyecto</vt:lpstr>
      <vt:lpstr>Modificar el código</vt:lpstr>
      <vt:lpstr>Restaurar librerias (si es necesario)</vt:lpstr>
      <vt:lpstr>Compilar el proyecto</vt:lpstr>
      <vt:lpstr>Ejecutar el proyecto</vt:lpstr>
      <vt:lpstr>Resumen</vt:lpstr>
      <vt:lpstr>Abrir una consola externa</vt:lpstr>
      <vt:lpstr>Depurar una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</dc:title>
  <dc:creator>Juan David Pareja Soto</dc:creator>
  <cp:lastModifiedBy>Juan David Pareja Soto</cp:lastModifiedBy>
  <cp:revision>49</cp:revision>
  <dcterms:created xsi:type="dcterms:W3CDTF">2016-02-08T23:14:20Z</dcterms:created>
  <dcterms:modified xsi:type="dcterms:W3CDTF">2018-08-16T12:39:05Z</dcterms:modified>
</cp:coreProperties>
</file>