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60" r:id="rId6"/>
    <p:sldId id="259" r:id="rId7"/>
    <p:sldId id="278" r:id="rId8"/>
    <p:sldId id="262" r:id="rId9"/>
    <p:sldId id="264" r:id="rId10"/>
    <p:sldId id="265" r:id="rId11"/>
    <p:sldId id="261" r:id="rId12"/>
    <p:sldId id="263" r:id="rId13"/>
    <p:sldId id="266" r:id="rId14"/>
    <p:sldId id="267" r:id="rId15"/>
    <p:sldId id="268" r:id="rId16"/>
    <p:sldId id="270" r:id="rId17"/>
    <p:sldId id="269" r:id="rId18"/>
    <p:sldId id="271" r:id="rId19"/>
    <p:sldId id="274" r:id="rId20"/>
    <p:sldId id="272" r:id="rId21"/>
    <p:sldId id="275" r:id="rId22"/>
    <p:sldId id="27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3447BA5A-9773-4EBD-81BF-80877D7DFC28}"/>
    <pc:docChg chg="custSel addSld modSld">
      <pc:chgData name="Juan David Pareja Soto" userId="dc01c613a80ff411" providerId="LiveId" clId="{3447BA5A-9773-4EBD-81BF-80877D7DFC28}" dt="2018-08-23T12:38:57.212" v="22" actId="20577"/>
      <pc:docMkLst>
        <pc:docMk/>
      </pc:docMkLst>
      <pc:sldChg chg="modSp add">
        <pc:chgData name="Juan David Pareja Soto" userId="dc01c613a80ff411" providerId="LiveId" clId="{3447BA5A-9773-4EBD-81BF-80877D7DFC28}" dt="2018-08-23T12:38:57.212" v="22" actId="20577"/>
        <pc:sldMkLst>
          <pc:docMk/>
          <pc:sldMk cId="273211554" sldId="278"/>
        </pc:sldMkLst>
        <pc:spChg chg="mod">
          <ac:chgData name="Juan David Pareja Soto" userId="dc01c613a80ff411" providerId="LiveId" clId="{3447BA5A-9773-4EBD-81BF-80877D7DFC28}" dt="2018-08-23T12:38:57.212" v="22" actId="20577"/>
          <ac:spMkLst>
            <pc:docMk/>
            <pc:sldMk cId="273211554" sldId="278"/>
            <ac:spMk id="2" creationId="{7B002423-3E1E-4513-AF95-C664E35707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23/08/2018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25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54A67-F15D-4AB2-B6B5-9428E408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Boxing</a:t>
            </a:r>
            <a:r>
              <a:rPr lang="es-CO" dirty="0"/>
              <a:t> - </a:t>
            </a:r>
            <a:r>
              <a:rPr lang="es-CO" dirty="0" err="1"/>
              <a:t>Unboxing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D70C6-71C2-417D-ABB6-F91C7AA0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Boxing</a:t>
            </a:r>
            <a:r>
              <a:rPr lang="es-CO" dirty="0"/>
              <a:t> - Convertir de tipos de datos por valor a tipos de datos por referencia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Unboxing</a:t>
            </a:r>
            <a:r>
              <a:rPr lang="es-CO" dirty="0"/>
              <a:t> – Convertir de tipos de datos por referencia a tipos de datos por valor</a:t>
            </a:r>
          </a:p>
        </p:txBody>
      </p:sp>
    </p:spTree>
    <p:extLst>
      <p:ext uri="{BB962C8B-B14F-4D97-AF65-F5344CB8AC3E}">
        <p14:creationId xmlns:p14="http://schemas.microsoft.com/office/powerpoint/2010/main" val="20756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34E23-4840-4B16-926D-6CAF86B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Conversiones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2B795-D52C-45AD-B0CF-5FE669AF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Uso de la Clase Convert</a:t>
            </a:r>
          </a:p>
          <a:p>
            <a:r>
              <a:rPr lang="es-CO" dirty="0"/>
              <a:t>Conversiones Implícitas</a:t>
            </a:r>
          </a:p>
        </p:txBody>
      </p:sp>
    </p:spTree>
    <p:extLst>
      <p:ext uri="{BB962C8B-B14F-4D97-AF65-F5344CB8AC3E}">
        <p14:creationId xmlns:p14="http://schemas.microsoft.com/office/powerpoint/2010/main" val="272764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Conversiones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76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0B5277-2056-41CF-9D31-E2E0A7CA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C59089-9D06-4B55-816E-13579097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Manipulación básica de cadenas.</a:t>
            </a:r>
          </a:p>
          <a:p>
            <a:r>
              <a:rPr lang="es-CO" dirty="0"/>
              <a:t>Concatenación de cadenas</a:t>
            </a:r>
          </a:p>
          <a:p>
            <a:r>
              <a:rPr lang="es-CO" dirty="0"/>
              <a:t>Caracteres de Escape</a:t>
            </a:r>
          </a:p>
          <a:p>
            <a:r>
              <a:rPr lang="es-CO" dirty="0"/>
              <a:t>Cadenas “</a:t>
            </a:r>
            <a:r>
              <a:rPr lang="es-CO" dirty="0" err="1"/>
              <a:t>verbatim</a:t>
            </a:r>
            <a:r>
              <a:rPr lang="es-CO" dirty="0"/>
              <a:t>”</a:t>
            </a:r>
          </a:p>
          <a:p>
            <a:r>
              <a:rPr lang="es-CO" dirty="0"/>
              <a:t>Interpolación de cadenas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9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Cadenas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76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3B80CB-C73A-4E77-9B0E-81B2720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Expresiones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B788CF-8CB2-411F-9CA4-6C04C60F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Matemáticas</a:t>
            </a:r>
          </a:p>
          <a:p>
            <a:r>
              <a:rPr lang="es-CO" dirty="0"/>
              <a:t>Booleanas</a:t>
            </a:r>
          </a:p>
        </p:txBody>
      </p:sp>
    </p:spTree>
    <p:extLst>
      <p:ext uri="{BB962C8B-B14F-4D97-AF65-F5344CB8AC3E}">
        <p14:creationId xmlns:p14="http://schemas.microsoft.com/office/powerpoint/2010/main" val="212179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ECAEAA5-79AE-400A-9DF5-C450B959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Sentencias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B9468DD-45D3-457C-AC99-9FBE734F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69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66762-77BD-4DBD-A009-8D94B1A2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556D0-D75C-4FB5-86A0-C13D80C3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/ </a:t>
            </a:r>
            <a:r>
              <a:rPr lang="es-CO" dirty="0" err="1"/>
              <a:t>Else</a:t>
            </a:r>
            <a:endParaRPr lang="es-CO" dirty="0"/>
          </a:p>
          <a:p>
            <a:r>
              <a:rPr lang="es-CO" dirty="0" err="1"/>
              <a:t>Switch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258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selección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6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E04AF-A6D6-4CBD-ACA6-D8CA6C4B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4A68F-ADA5-492B-92B6-026AA9BA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 programa simple en C#</a:t>
            </a:r>
          </a:p>
          <a:p>
            <a:pPr marL="0" indent="0">
              <a:buNone/>
            </a:pPr>
            <a:r>
              <a:rPr lang="es-CO" dirty="0"/>
              <a:t>Una Variable</a:t>
            </a:r>
          </a:p>
          <a:p>
            <a:pPr marL="0" indent="0">
              <a:buNone/>
            </a:pPr>
            <a:r>
              <a:rPr lang="es-CO" dirty="0"/>
              <a:t>Tipos de datos</a:t>
            </a:r>
          </a:p>
          <a:p>
            <a:pPr marL="0" indent="0">
              <a:buNone/>
            </a:pPr>
            <a:r>
              <a:rPr lang="es-CO" dirty="0"/>
              <a:t>Variables y operadores</a:t>
            </a:r>
          </a:p>
          <a:p>
            <a:pPr marL="0" indent="0">
              <a:buNone/>
            </a:pPr>
            <a:r>
              <a:rPr lang="es-CO" dirty="0"/>
              <a:t>Sentencias básicas del lenguaje (</a:t>
            </a:r>
            <a:r>
              <a:rPr lang="es-CO" dirty="0" err="1"/>
              <a:t>if</a:t>
            </a:r>
            <a:r>
              <a:rPr lang="es-CO" dirty="0"/>
              <a:t>, </a:t>
            </a:r>
            <a:r>
              <a:rPr lang="es-CO" dirty="0" err="1"/>
              <a:t>else</a:t>
            </a:r>
            <a:r>
              <a:rPr lang="es-CO" dirty="0"/>
              <a:t>, </a:t>
            </a:r>
            <a:r>
              <a:rPr lang="es-CO" dirty="0" err="1"/>
              <a:t>while</a:t>
            </a:r>
            <a:r>
              <a:rPr lang="es-CO" dirty="0"/>
              <a:t>, </a:t>
            </a:r>
            <a:r>
              <a:rPr lang="es-CO" dirty="0" err="1"/>
              <a:t>dowhile</a:t>
            </a:r>
            <a:r>
              <a:rPr lang="es-CO" dirty="0"/>
              <a:t>, </a:t>
            </a:r>
            <a:r>
              <a:rPr lang="es-CO" dirty="0" err="1"/>
              <a:t>for</a:t>
            </a:r>
            <a:r>
              <a:rPr lang="es-CO" dirty="0"/>
              <a:t>, ….)</a:t>
            </a:r>
          </a:p>
        </p:txBody>
      </p:sp>
    </p:spTree>
    <p:extLst>
      <p:ext uri="{BB962C8B-B14F-4D97-AF65-F5344CB8AC3E}">
        <p14:creationId xmlns:p14="http://schemas.microsoft.com/office/powerpoint/2010/main" val="60286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0E8A-6A66-4886-B0D8-0DCF88D3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Iteración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8A764-A34E-430B-AE72-FB74E6BC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endParaRPr lang="es-CO" dirty="0"/>
          </a:p>
          <a:p>
            <a:r>
              <a:rPr lang="es-CO" dirty="0"/>
              <a:t>Do </a:t>
            </a:r>
            <a:r>
              <a:rPr lang="es-CO" dirty="0" err="1"/>
              <a:t>while</a:t>
            </a:r>
            <a:endParaRPr lang="es-CO" dirty="0"/>
          </a:p>
          <a:p>
            <a:r>
              <a:rPr lang="es-CO" dirty="0" err="1"/>
              <a:t>For</a:t>
            </a:r>
            <a:endParaRPr lang="es-CO" dirty="0"/>
          </a:p>
          <a:p>
            <a:r>
              <a:rPr lang="es-CO" dirty="0" err="1"/>
              <a:t>Foreach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303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iteración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32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20D-B023-4AAC-89F9-228D5E9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salto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0D4AD-5261-4BB1-94D7-094843D8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Break</a:t>
            </a:r>
          </a:p>
          <a:p>
            <a:r>
              <a:rPr lang="es-CO" dirty="0" err="1"/>
              <a:t>Continue</a:t>
            </a:r>
            <a:r>
              <a:rPr lang="es-CO" dirty="0"/>
              <a:t> </a:t>
            </a:r>
          </a:p>
          <a:p>
            <a:r>
              <a:rPr lang="es-CO" dirty="0" err="1"/>
              <a:t>GoTo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823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salto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1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B2E1B-DF3E-4966-8405-9EA135FB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simple de un programa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9B40A3-286E-4073-9E90-0BECCE58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832497"/>
            <a:ext cx="5991115" cy="394536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67F0FE6-DA0D-4B6D-AD1F-615A70F5A76A}"/>
              </a:ext>
            </a:extLst>
          </p:cNvPr>
          <p:cNvCxnSpPr/>
          <p:nvPr/>
        </p:nvCxnSpPr>
        <p:spPr>
          <a:xfrm flipH="1">
            <a:off x="2978331" y="2377440"/>
            <a:ext cx="46852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DB4146B-0173-4612-BB87-6E2B5B7D2F21}"/>
              </a:ext>
            </a:extLst>
          </p:cNvPr>
          <p:cNvCxnSpPr>
            <a:cxnSpLocks/>
          </p:cNvCxnSpPr>
          <p:nvPr/>
        </p:nvCxnSpPr>
        <p:spPr>
          <a:xfrm flipH="1">
            <a:off x="4323805" y="2825931"/>
            <a:ext cx="33397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33AE79D-EAFB-4D1C-ABAC-08ECE4EEE582}"/>
              </a:ext>
            </a:extLst>
          </p:cNvPr>
          <p:cNvCxnSpPr>
            <a:cxnSpLocks/>
          </p:cNvCxnSpPr>
          <p:nvPr/>
        </p:nvCxnSpPr>
        <p:spPr>
          <a:xfrm flipH="1">
            <a:off x="3291839" y="3518262"/>
            <a:ext cx="43717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18783AA-FBA0-4358-985B-A21E17B1CA5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320937" y="4232365"/>
            <a:ext cx="2342606" cy="123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F1AE271-E74E-4947-8D38-F1FF0DE302BD}"/>
              </a:ext>
            </a:extLst>
          </p:cNvPr>
          <p:cNvSpPr txBox="1"/>
          <p:nvPr/>
        </p:nvSpPr>
        <p:spPr>
          <a:xfrm>
            <a:off x="7663543" y="2157731"/>
            <a:ext cx="3535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Librerías que se usarán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674714-4C43-484C-8CB4-DC18C0089F57}"/>
              </a:ext>
            </a:extLst>
          </p:cNvPr>
          <p:cNvSpPr txBox="1"/>
          <p:nvPr/>
        </p:nvSpPr>
        <p:spPr>
          <a:xfrm>
            <a:off x="7663543" y="2653330"/>
            <a:ext cx="3535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Espacio de nombres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AB2FF1-FBDB-4987-ACB7-5331607B0B39}"/>
              </a:ext>
            </a:extLst>
          </p:cNvPr>
          <p:cNvSpPr txBox="1"/>
          <p:nvPr/>
        </p:nvSpPr>
        <p:spPr>
          <a:xfrm>
            <a:off x="7663543" y="3333596"/>
            <a:ext cx="3535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Clase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F36C77E-BBA7-4E23-ACB6-FBF05C1D84B1}"/>
              </a:ext>
            </a:extLst>
          </p:cNvPr>
          <p:cNvSpPr txBox="1"/>
          <p:nvPr/>
        </p:nvSpPr>
        <p:spPr>
          <a:xfrm>
            <a:off x="7663543" y="4060025"/>
            <a:ext cx="344859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Método Main</a:t>
            </a:r>
          </a:p>
        </p:txBody>
      </p:sp>
    </p:spTree>
    <p:extLst>
      <p:ext uri="{BB962C8B-B14F-4D97-AF65-F5344CB8AC3E}">
        <p14:creationId xmlns:p14="http://schemas.microsoft.com/office/powerpoint/2010/main" val="41019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E440-204C-4A5C-B8E5-92E3937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97C07-72CA-4BA7-8AFD-E3885D56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DE19B0-43ED-433F-99AC-DC718F90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17" y="141922"/>
            <a:ext cx="70961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4022-47C5-4EE9-AC92-31C53899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 primitivos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00B7E-031A-4AE4-8CAA-3B79EBD8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3CA910-AA8C-4FD7-B824-1CD53426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773011"/>
            <a:ext cx="71723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09B6-7099-43A4-B8BA-DA4A71C6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por Valor y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58010-F8E9-4C34-81EA-2B5F8CCC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por valor almacenan directamente el valor en dicha variable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de datos por referencia, ”apuntan” a un espacio determinado de la memoria donde se almacena dicho valor</a:t>
            </a:r>
          </a:p>
        </p:txBody>
      </p:sp>
    </p:spTree>
    <p:extLst>
      <p:ext uri="{BB962C8B-B14F-4D97-AF65-F5344CB8AC3E}">
        <p14:creationId xmlns:p14="http://schemas.microsoft.com/office/powerpoint/2010/main" val="912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2423-3E1E-4513-AF95-C664E35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</a:t>
            </a:r>
            <a:r>
              <a:rPr lang="es-CO"/>
              <a:t>una variable?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0662-0B56-486C-8173-EE02B8A8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07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6554B6-D1BD-437F-808A-5E718F46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 </a:t>
            </a:r>
            <a:r>
              <a:rPr lang="es-CO" dirty="0" err="1"/>
              <a:t>Console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A8CF66-EAFA-4A38-9846-F4FDBE1F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Permite las funcionalidades de acceso y gestión de la consola</a:t>
            </a:r>
          </a:p>
        </p:txBody>
      </p:sp>
    </p:spTree>
    <p:extLst>
      <p:ext uri="{BB962C8B-B14F-4D97-AF65-F5344CB8AC3E}">
        <p14:creationId xmlns:p14="http://schemas.microsoft.com/office/powerpoint/2010/main" val="1917902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2514</TotalTime>
  <Words>217</Words>
  <Application>Microsoft Office PowerPoint</Application>
  <PresentationFormat>Panorámica</PresentationFormat>
  <Paragraphs>58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Metropolitano</vt:lpstr>
      <vt:lpstr>C#</vt:lpstr>
      <vt:lpstr>Contenido</vt:lpstr>
      <vt:lpstr>Estructura simple de un programa</vt:lpstr>
      <vt:lpstr>Tipos de datos</vt:lpstr>
      <vt:lpstr>Tipos de datos primitivos</vt:lpstr>
      <vt:lpstr>Tipos por Valor y Referencia</vt:lpstr>
      <vt:lpstr>¿Qué es una variable?</vt:lpstr>
      <vt:lpstr>Demo</vt:lpstr>
      <vt:lpstr>Clase Console</vt:lpstr>
      <vt:lpstr>Demo</vt:lpstr>
      <vt:lpstr>Boxing - Unboxing</vt:lpstr>
      <vt:lpstr>Conversiones</vt:lpstr>
      <vt:lpstr>Demo Conversiones</vt:lpstr>
      <vt:lpstr>Cadenas</vt:lpstr>
      <vt:lpstr>Demo Cadenas</vt:lpstr>
      <vt:lpstr>Expresiones</vt:lpstr>
      <vt:lpstr>Sentencias</vt:lpstr>
      <vt:lpstr>De selección</vt:lpstr>
      <vt:lpstr>Demo Sentencias de selección</vt:lpstr>
      <vt:lpstr>De Iteración</vt:lpstr>
      <vt:lpstr>Demo sentencias de iteración</vt:lpstr>
      <vt:lpstr>De salto</vt:lpstr>
      <vt:lpstr>Demo sentencias de salto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62</cp:revision>
  <dcterms:created xsi:type="dcterms:W3CDTF">2016-02-08T23:14:20Z</dcterms:created>
  <dcterms:modified xsi:type="dcterms:W3CDTF">2018-08-23T12:51:31Z</dcterms:modified>
</cp:coreProperties>
</file>