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80" r:id="rId7"/>
    <p:sldId id="281" r:id="rId8"/>
    <p:sldId id="267" r:id="rId9"/>
    <p:sldId id="282" r:id="rId10"/>
    <p:sldId id="262" r:id="rId11"/>
    <p:sldId id="283" r:id="rId12"/>
    <p:sldId id="284" r:id="rId13"/>
    <p:sldId id="26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71" r:id="rId22"/>
    <p:sldId id="269" r:id="rId23"/>
    <p:sldId id="270" r:id="rId24"/>
    <p:sldId id="293" r:id="rId25"/>
    <p:sldId id="294" r:id="rId26"/>
    <p:sldId id="29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Pareja Soto" userId="dc01c613a80ff411" providerId="LiveId" clId="{D2F29CE7-2101-4E86-9340-0D5BE3DD25D2}"/>
    <pc:docChg chg="undo custSel addSld delSld modSld sldOrd">
      <pc:chgData name="Juan David Pareja Soto" userId="dc01c613a80ff411" providerId="LiveId" clId="{D2F29CE7-2101-4E86-9340-0D5BE3DD25D2}" dt="2018-08-13T22:26:40.693" v="3163" actId="20577"/>
      <pc:docMkLst>
        <pc:docMk/>
      </pc:docMkLst>
      <pc:sldChg chg="modSp">
        <pc:chgData name="Juan David Pareja Soto" userId="dc01c613a80ff411" providerId="LiveId" clId="{D2F29CE7-2101-4E86-9340-0D5BE3DD25D2}" dt="2018-08-13T21:53:41.334" v="2870" actId="20577"/>
        <pc:sldMkLst>
          <pc:docMk/>
          <pc:sldMk cId="776682151" sldId="257"/>
        </pc:sldMkLst>
        <pc:spChg chg="mod">
          <ac:chgData name="Juan David Pareja Soto" userId="dc01c613a80ff411" providerId="LiveId" clId="{D2F29CE7-2101-4E86-9340-0D5BE3DD25D2}" dt="2018-08-13T21:53:41.334" v="2870" actId="20577"/>
          <ac:spMkLst>
            <pc:docMk/>
            <pc:sldMk cId="776682151" sldId="257"/>
            <ac:spMk id="3" creationId="{00000000-0000-0000-0000-000000000000}"/>
          </ac:spMkLst>
        </pc:spChg>
      </pc:sldChg>
      <pc:sldChg chg="modSp">
        <pc:chgData name="Juan David Pareja Soto" userId="dc01c613a80ff411" providerId="LiveId" clId="{D2F29CE7-2101-4E86-9340-0D5BE3DD25D2}" dt="2018-08-13T21:04:20.841" v="0" actId="3062"/>
        <pc:sldMkLst>
          <pc:docMk/>
          <pc:sldMk cId="4273770607" sldId="259"/>
        </pc:sldMkLst>
        <pc:spChg chg="mod">
          <ac:chgData name="Juan David Pareja Soto" userId="dc01c613a80ff411" providerId="LiveId" clId="{D2F29CE7-2101-4E86-9340-0D5BE3DD25D2}" dt="2018-08-13T21:04:20.841" v="0" actId="3062"/>
          <ac:spMkLst>
            <pc:docMk/>
            <pc:sldMk cId="4273770607" sldId="259"/>
            <ac:spMk id="5" creationId="{00000000-0000-0000-0000-000000000000}"/>
          </ac:spMkLst>
        </pc:spChg>
      </pc:sldChg>
      <pc:sldChg chg="addSp delSp modSp">
        <pc:chgData name="Juan David Pareja Soto" userId="dc01c613a80ff411" providerId="LiveId" clId="{D2F29CE7-2101-4E86-9340-0D5BE3DD25D2}" dt="2018-08-13T21:05:57.042" v="83" actId="1076"/>
        <pc:sldMkLst>
          <pc:docMk/>
          <pc:sldMk cId="918732912" sldId="260"/>
        </pc:sldMkLst>
        <pc:spChg chg="mod">
          <ac:chgData name="Juan David Pareja Soto" userId="dc01c613a80ff411" providerId="LiveId" clId="{D2F29CE7-2101-4E86-9340-0D5BE3DD25D2}" dt="2018-08-13T21:05:01.867" v="79" actId="20577"/>
          <ac:spMkLst>
            <pc:docMk/>
            <pc:sldMk cId="918732912" sldId="260"/>
            <ac:spMk id="3" creationId="{00000000-0000-0000-0000-000000000000}"/>
          </ac:spMkLst>
        </pc:spChg>
        <pc:picChg chg="del">
          <ac:chgData name="Juan David Pareja Soto" userId="dc01c613a80ff411" providerId="LiveId" clId="{D2F29CE7-2101-4E86-9340-0D5BE3DD25D2}" dt="2018-08-13T21:05:05.473" v="80" actId="478"/>
          <ac:picMkLst>
            <pc:docMk/>
            <pc:sldMk cId="918732912" sldId="260"/>
            <ac:picMk id="4" creationId="{00000000-0000-0000-0000-000000000000}"/>
          </ac:picMkLst>
        </pc:picChg>
        <pc:picChg chg="add mod">
          <ac:chgData name="Juan David Pareja Soto" userId="dc01c613a80ff411" providerId="LiveId" clId="{D2F29CE7-2101-4E86-9340-0D5BE3DD25D2}" dt="2018-08-13T21:05:57.042" v="83" actId="1076"/>
          <ac:picMkLst>
            <pc:docMk/>
            <pc:sldMk cId="918732912" sldId="260"/>
            <ac:picMk id="1026" creationId="{9A51B3FF-3452-45BA-A188-F884204C4C5F}"/>
          </ac:picMkLst>
        </pc:picChg>
      </pc:sldChg>
      <pc:sldChg chg="modSp">
        <pc:chgData name="Juan David Pareja Soto" userId="dc01c613a80ff411" providerId="LiveId" clId="{D2F29CE7-2101-4E86-9340-0D5BE3DD25D2}" dt="2018-08-13T21:55:26.235" v="2908" actId="3062"/>
        <pc:sldMkLst>
          <pc:docMk/>
          <pc:sldMk cId="3408638059" sldId="262"/>
        </pc:sldMkLst>
        <pc:spChg chg="mod">
          <ac:chgData name="Juan David Pareja Soto" userId="dc01c613a80ff411" providerId="LiveId" clId="{D2F29CE7-2101-4E86-9340-0D5BE3DD25D2}" dt="2018-08-13T21:55:26.235" v="2908" actId="3062"/>
          <ac:spMkLst>
            <pc:docMk/>
            <pc:sldMk cId="3408638059" sldId="262"/>
            <ac:spMk id="6" creationId="{00000000-0000-0000-0000-000000000000}"/>
          </ac:spMkLst>
        </pc:spChg>
      </pc:sldChg>
      <pc:sldChg chg="del">
        <pc:chgData name="Juan David Pareja Soto" userId="dc01c613a80ff411" providerId="LiveId" clId="{D2F29CE7-2101-4E86-9340-0D5BE3DD25D2}" dt="2018-08-13T21:25:17.998" v="816" actId="2696"/>
        <pc:sldMkLst>
          <pc:docMk/>
          <pc:sldMk cId="3515421170" sldId="263"/>
        </pc:sldMkLst>
      </pc:sldChg>
      <pc:sldChg chg="ord">
        <pc:chgData name="Juan David Pareja Soto" userId="dc01c613a80ff411" providerId="LiveId" clId="{D2F29CE7-2101-4E86-9340-0D5BE3DD25D2}" dt="2018-08-13T21:35:53.406" v="1431"/>
        <pc:sldMkLst>
          <pc:docMk/>
          <pc:sldMk cId="2077076997" sldId="267"/>
        </pc:sldMkLst>
      </pc:sldChg>
      <pc:sldChg chg="del">
        <pc:chgData name="Juan David Pareja Soto" userId="dc01c613a80ff411" providerId="LiveId" clId="{D2F29CE7-2101-4E86-9340-0D5BE3DD25D2}" dt="2018-08-13T21:56:58.516" v="2933" actId="2696"/>
        <pc:sldMkLst>
          <pc:docMk/>
          <pc:sldMk cId="936184915" sldId="272"/>
        </pc:sldMkLst>
      </pc:sldChg>
      <pc:sldChg chg="del">
        <pc:chgData name="Juan David Pareja Soto" userId="dc01c613a80ff411" providerId="LiveId" clId="{D2F29CE7-2101-4E86-9340-0D5BE3DD25D2}" dt="2018-08-13T21:55:58.791" v="2916" actId="2696"/>
        <pc:sldMkLst>
          <pc:docMk/>
          <pc:sldMk cId="440357668" sldId="273"/>
        </pc:sldMkLst>
      </pc:sldChg>
      <pc:sldChg chg="del">
        <pc:chgData name="Juan David Pareja Soto" userId="dc01c613a80ff411" providerId="LiveId" clId="{D2F29CE7-2101-4E86-9340-0D5BE3DD25D2}" dt="2018-08-13T21:56:02.185" v="2917" actId="2696"/>
        <pc:sldMkLst>
          <pc:docMk/>
          <pc:sldMk cId="3847833663" sldId="274"/>
        </pc:sldMkLst>
      </pc:sldChg>
      <pc:sldChg chg="del">
        <pc:chgData name="Juan David Pareja Soto" userId="dc01c613a80ff411" providerId="LiveId" clId="{D2F29CE7-2101-4E86-9340-0D5BE3DD25D2}" dt="2018-08-13T21:56:57.552" v="2932" actId="2696"/>
        <pc:sldMkLst>
          <pc:docMk/>
          <pc:sldMk cId="1513484882" sldId="275"/>
        </pc:sldMkLst>
      </pc:sldChg>
      <pc:sldChg chg="del">
        <pc:chgData name="Juan David Pareja Soto" userId="dc01c613a80ff411" providerId="LiveId" clId="{D2F29CE7-2101-4E86-9340-0D5BE3DD25D2}" dt="2018-08-13T21:56:56.429" v="2931" actId="2696"/>
        <pc:sldMkLst>
          <pc:docMk/>
          <pc:sldMk cId="2500977487" sldId="276"/>
        </pc:sldMkLst>
      </pc:sldChg>
      <pc:sldChg chg="del">
        <pc:chgData name="Juan David Pareja Soto" userId="dc01c613a80ff411" providerId="LiveId" clId="{D2F29CE7-2101-4E86-9340-0D5BE3DD25D2}" dt="2018-08-13T21:56:55.130" v="2930" actId="2696"/>
        <pc:sldMkLst>
          <pc:docMk/>
          <pc:sldMk cId="2595900510" sldId="277"/>
        </pc:sldMkLst>
      </pc:sldChg>
      <pc:sldChg chg="del">
        <pc:chgData name="Juan David Pareja Soto" userId="dc01c613a80ff411" providerId="LiveId" clId="{D2F29CE7-2101-4E86-9340-0D5BE3DD25D2}" dt="2018-08-13T21:56:53.770" v="2929" actId="2696"/>
        <pc:sldMkLst>
          <pc:docMk/>
          <pc:sldMk cId="3524743130" sldId="278"/>
        </pc:sldMkLst>
      </pc:sldChg>
      <pc:sldChg chg="del">
        <pc:chgData name="Juan David Pareja Soto" userId="dc01c613a80ff411" providerId="LiveId" clId="{D2F29CE7-2101-4E86-9340-0D5BE3DD25D2}" dt="2018-08-13T21:56:49.116" v="2928" actId="2696"/>
        <pc:sldMkLst>
          <pc:docMk/>
          <pc:sldMk cId="4132401497" sldId="279"/>
        </pc:sldMkLst>
      </pc:sldChg>
      <pc:sldChg chg="modSp add">
        <pc:chgData name="Juan David Pareja Soto" userId="dc01c613a80ff411" providerId="LiveId" clId="{D2F29CE7-2101-4E86-9340-0D5BE3DD25D2}" dt="2018-08-13T21:07:26.623" v="155" actId="12"/>
        <pc:sldMkLst>
          <pc:docMk/>
          <pc:sldMk cId="2130952755" sldId="280"/>
        </pc:sldMkLst>
        <pc:spChg chg="mod">
          <ac:chgData name="Juan David Pareja Soto" userId="dc01c613a80ff411" providerId="LiveId" clId="{D2F29CE7-2101-4E86-9340-0D5BE3DD25D2}" dt="2018-08-13T21:06:16.711" v="136" actId="20577"/>
          <ac:spMkLst>
            <pc:docMk/>
            <pc:sldMk cId="2130952755" sldId="280"/>
            <ac:spMk id="2" creationId="{E7E804B2-E430-401D-BE22-07E220BF1F53}"/>
          </ac:spMkLst>
        </pc:spChg>
        <pc:spChg chg="mod">
          <ac:chgData name="Juan David Pareja Soto" userId="dc01c613a80ff411" providerId="LiveId" clId="{D2F29CE7-2101-4E86-9340-0D5BE3DD25D2}" dt="2018-08-13T21:07:26.623" v="155" actId="12"/>
          <ac:spMkLst>
            <pc:docMk/>
            <pc:sldMk cId="2130952755" sldId="280"/>
            <ac:spMk id="3" creationId="{07791C0A-05F3-4F87-9833-16CB60FBDB20}"/>
          </ac:spMkLst>
        </pc:spChg>
      </pc:sldChg>
      <pc:sldChg chg="modSp add">
        <pc:chgData name="Juan David Pareja Soto" userId="dc01c613a80ff411" providerId="LiveId" clId="{D2F29CE7-2101-4E86-9340-0D5BE3DD25D2}" dt="2018-08-13T21:09:37.771" v="486" actId="20577"/>
        <pc:sldMkLst>
          <pc:docMk/>
          <pc:sldMk cId="677239123" sldId="281"/>
        </pc:sldMkLst>
        <pc:spChg chg="mod">
          <ac:chgData name="Juan David Pareja Soto" userId="dc01c613a80ff411" providerId="LiveId" clId="{D2F29CE7-2101-4E86-9340-0D5BE3DD25D2}" dt="2018-08-13T21:07:38.520" v="199" actId="20577"/>
          <ac:spMkLst>
            <pc:docMk/>
            <pc:sldMk cId="677239123" sldId="281"/>
            <ac:spMk id="2" creationId="{CACA571E-CFB3-4133-B3EC-F832E5442640}"/>
          </ac:spMkLst>
        </pc:spChg>
        <pc:spChg chg="mod">
          <ac:chgData name="Juan David Pareja Soto" userId="dc01c613a80ff411" providerId="LiveId" clId="{D2F29CE7-2101-4E86-9340-0D5BE3DD25D2}" dt="2018-08-13T21:09:37.771" v="486" actId="20577"/>
          <ac:spMkLst>
            <pc:docMk/>
            <pc:sldMk cId="677239123" sldId="281"/>
            <ac:spMk id="3" creationId="{3D2BB0E7-8DC6-4FB0-AD79-27183AFD1B25}"/>
          </ac:spMkLst>
        </pc:spChg>
      </pc:sldChg>
      <pc:sldChg chg="addSp delSp modSp add">
        <pc:chgData name="Juan David Pareja Soto" userId="dc01c613a80ff411" providerId="LiveId" clId="{D2F29CE7-2101-4E86-9340-0D5BE3DD25D2}" dt="2018-08-13T21:21:52.969" v="623" actId="27636"/>
        <pc:sldMkLst>
          <pc:docMk/>
          <pc:sldMk cId="4021385630" sldId="282"/>
        </pc:sldMkLst>
        <pc:spChg chg="mod">
          <ac:chgData name="Juan David Pareja Soto" userId="dc01c613a80ff411" providerId="LiveId" clId="{D2F29CE7-2101-4E86-9340-0D5BE3DD25D2}" dt="2018-08-13T21:21:52.969" v="623" actId="27636"/>
          <ac:spMkLst>
            <pc:docMk/>
            <pc:sldMk cId="4021385630" sldId="282"/>
            <ac:spMk id="2" creationId="{50340907-0618-46C7-BA4E-1E14AB72E0FB}"/>
          </ac:spMkLst>
        </pc:spChg>
        <pc:spChg chg="del mod">
          <ac:chgData name="Juan David Pareja Soto" userId="dc01c613a80ff411" providerId="LiveId" clId="{D2F29CE7-2101-4E86-9340-0D5BE3DD25D2}" dt="2018-08-13T21:20:29.586" v="597" actId="12084"/>
          <ac:spMkLst>
            <pc:docMk/>
            <pc:sldMk cId="4021385630" sldId="282"/>
            <ac:spMk id="3" creationId="{3FD4E663-2294-4EF5-9E5F-787AA7DAA2B3}"/>
          </ac:spMkLst>
        </pc:spChg>
        <pc:graphicFrameChg chg="add mod">
          <ac:chgData name="Juan David Pareja Soto" userId="dc01c613a80ff411" providerId="LiveId" clId="{D2F29CE7-2101-4E86-9340-0D5BE3DD25D2}" dt="2018-08-13T21:21:47.793" v="621" actId="113"/>
          <ac:graphicFrameMkLst>
            <pc:docMk/>
            <pc:sldMk cId="4021385630" sldId="282"/>
            <ac:graphicFrameMk id="4" creationId="{180C9E41-74F3-4C22-B689-25399655CB45}"/>
          </ac:graphicFrameMkLst>
        </pc:graphicFrameChg>
      </pc:sldChg>
      <pc:sldChg chg="addSp modSp add">
        <pc:chgData name="Juan David Pareja Soto" userId="dc01c613a80ff411" providerId="LiveId" clId="{D2F29CE7-2101-4E86-9340-0D5BE3DD25D2}" dt="2018-08-13T21:28:42.750" v="963" actId="1076"/>
        <pc:sldMkLst>
          <pc:docMk/>
          <pc:sldMk cId="2364918678" sldId="283"/>
        </pc:sldMkLst>
        <pc:spChg chg="mod">
          <ac:chgData name="Juan David Pareja Soto" userId="dc01c613a80ff411" providerId="LiveId" clId="{D2F29CE7-2101-4E86-9340-0D5BE3DD25D2}" dt="2018-08-13T21:26:42.183" v="952" actId="14100"/>
          <ac:spMkLst>
            <pc:docMk/>
            <pc:sldMk cId="2364918678" sldId="283"/>
            <ac:spMk id="2" creationId="{7176E74F-D915-4C4C-B298-1A0A14206B6F}"/>
          </ac:spMkLst>
        </pc:spChg>
        <pc:spChg chg="mod">
          <ac:chgData name="Juan David Pareja Soto" userId="dc01c613a80ff411" providerId="LiveId" clId="{D2F29CE7-2101-4E86-9340-0D5BE3DD25D2}" dt="2018-08-13T21:25:55.234" v="947" actId="20577"/>
          <ac:spMkLst>
            <pc:docMk/>
            <pc:sldMk cId="2364918678" sldId="283"/>
            <ac:spMk id="3" creationId="{64957068-5683-45D6-B3BF-8295B983DB13}"/>
          </ac:spMkLst>
        </pc:spChg>
        <pc:picChg chg="add mod">
          <ac:chgData name="Juan David Pareja Soto" userId="dc01c613a80ff411" providerId="LiveId" clId="{D2F29CE7-2101-4E86-9340-0D5BE3DD25D2}" dt="2018-08-13T21:26:46.599" v="954" actId="1076"/>
          <ac:picMkLst>
            <pc:docMk/>
            <pc:sldMk cId="2364918678" sldId="283"/>
            <ac:picMk id="2050" creationId="{DEF852F2-2DB0-496E-9D25-6DA6183012BF}"/>
          </ac:picMkLst>
        </pc:picChg>
        <pc:picChg chg="add mod">
          <ac:chgData name="Juan David Pareja Soto" userId="dc01c613a80ff411" providerId="LiveId" clId="{D2F29CE7-2101-4E86-9340-0D5BE3DD25D2}" dt="2018-08-13T21:28:02.907" v="958" actId="14100"/>
          <ac:picMkLst>
            <pc:docMk/>
            <pc:sldMk cId="2364918678" sldId="283"/>
            <ac:picMk id="2052" creationId="{36BB08FC-5187-45BE-8E1C-9331E090DCF5}"/>
          </ac:picMkLst>
        </pc:picChg>
        <pc:picChg chg="add mod">
          <ac:chgData name="Juan David Pareja Soto" userId="dc01c613a80ff411" providerId="LiveId" clId="{D2F29CE7-2101-4E86-9340-0D5BE3DD25D2}" dt="2018-08-13T21:28:42.750" v="963" actId="1076"/>
          <ac:picMkLst>
            <pc:docMk/>
            <pc:sldMk cId="2364918678" sldId="283"/>
            <ac:picMk id="2054" creationId="{125D4B5A-6573-4896-87BA-99858AB21691}"/>
          </ac:picMkLst>
        </pc:picChg>
      </pc:sldChg>
      <pc:sldChg chg="modSp add">
        <pc:chgData name="Juan David Pareja Soto" userId="dc01c613a80ff411" providerId="LiveId" clId="{D2F29CE7-2101-4E86-9340-0D5BE3DD25D2}" dt="2018-08-13T21:55:46.689" v="2915" actId="20577"/>
        <pc:sldMkLst>
          <pc:docMk/>
          <pc:sldMk cId="3498097388" sldId="284"/>
        </pc:sldMkLst>
        <pc:spChg chg="mod">
          <ac:chgData name="Juan David Pareja Soto" userId="dc01c613a80ff411" providerId="LiveId" clId="{D2F29CE7-2101-4E86-9340-0D5BE3DD25D2}" dt="2018-08-13T21:29:01.889" v="980" actId="14100"/>
          <ac:spMkLst>
            <pc:docMk/>
            <pc:sldMk cId="3498097388" sldId="284"/>
            <ac:spMk id="3" creationId="{00000000-0000-0000-0000-000000000000}"/>
          </ac:spMkLst>
        </pc:spChg>
        <pc:spChg chg="mod">
          <ac:chgData name="Juan David Pareja Soto" userId="dc01c613a80ff411" providerId="LiveId" clId="{D2F29CE7-2101-4E86-9340-0D5BE3DD25D2}" dt="2018-08-13T21:55:46.689" v="2915" actId="20577"/>
          <ac:spMkLst>
            <pc:docMk/>
            <pc:sldMk cId="3498097388" sldId="284"/>
            <ac:spMk id="6" creationId="{00000000-0000-0000-0000-000000000000}"/>
          </ac:spMkLst>
        </pc:spChg>
      </pc:sldChg>
      <pc:sldChg chg="addSp modSp add">
        <pc:chgData name="Juan David Pareja Soto" userId="dc01c613a80ff411" providerId="LiveId" clId="{D2F29CE7-2101-4E86-9340-0D5BE3DD25D2}" dt="2018-08-13T21:34:29.391" v="1280" actId="14100"/>
        <pc:sldMkLst>
          <pc:docMk/>
          <pc:sldMk cId="921188877" sldId="285"/>
        </pc:sldMkLst>
        <pc:spChg chg="mod">
          <ac:chgData name="Juan David Pareja Soto" userId="dc01c613a80ff411" providerId="LiveId" clId="{D2F29CE7-2101-4E86-9340-0D5BE3DD25D2}" dt="2018-08-13T21:32:17.559" v="1216" actId="20577"/>
          <ac:spMkLst>
            <pc:docMk/>
            <pc:sldMk cId="921188877" sldId="285"/>
            <ac:spMk id="3" creationId="{64957068-5683-45D6-B3BF-8295B983DB13}"/>
          </ac:spMkLst>
        </pc:spChg>
        <pc:spChg chg="add mod">
          <ac:chgData name="Juan David Pareja Soto" userId="dc01c613a80ff411" providerId="LiveId" clId="{D2F29CE7-2101-4E86-9340-0D5BE3DD25D2}" dt="2018-08-13T21:32:34.860" v="1233" actId="1076"/>
          <ac:spMkLst>
            <pc:docMk/>
            <pc:sldMk cId="921188877" sldId="285"/>
            <ac:spMk id="4" creationId="{DEA5CA7F-395C-4083-BF83-0BBEFD173B5E}"/>
          </ac:spMkLst>
        </pc:spChg>
        <pc:spChg chg="add mod">
          <ac:chgData name="Juan David Pareja Soto" userId="dc01c613a80ff411" providerId="LiveId" clId="{D2F29CE7-2101-4E86-9340-0D5BE3DD25D2}" dt="2018-08-13T21:33:58.254" v="1243" actId="20577"/>
          <ac:spMkLst>
            <pc:docMk/>
            <pc:sldMk cId="921188877" sldId="285"/>
            <ac:spMk id="8" creationId="{A60C756E-F8E6-4AE0-A065-A6F3628CD654}"/>
          </ac:spMkLst>
        </pc:spChg>
        <pc:spChg chg="add mod">
          <ac:chgData name="Juan David Pareja Soto" userId="dc01c613a80ff411" providerId="LiveId" clId="{D2F29CE7-2101-4E86-9340-0D5BE3DD25D2}" dt="2018-08-13T21:34:26.578" v="1279" actId="1076"/>
          <ac:spMkLst>
            <pc:docMk/>
            <pc:sldMk cId="921188877" sldId="285"/>
            <ac:spMk id="9" creationId="{736EE440-A9F7-4D50-914A-E385DC353C89}"/>
          </ac:spMkLst>
        </pc:spChg>
        <pc:picChg chg="mod">
          <ac:chgData name="Juan David Pareja Soto" userId="dc01c613a80ff411" providerId="LiveId" clId="{D2F29CE7-2101-4E86-9340-0D5BE3DD25D2}" dt="2018-08-13T21:32:07.316" v="1201" actId="1076"/>
          <ac:picMkLst>
            <pc:docMk/>
            <pc:sldMk cId="921188877" sldId="285"/>
            <ac:picMk id="2050" creationId="{DEF852F2-2DB0-496E-9D25-6DA6183012BF}"/>
          </ac:picMkLst>
        </pc:picChg>
        <pc:picChg chg="mod">
          <ac:chgData name="Juan David Pareja Soto" userId="dc01c613a80ff411" providerId="LiveId" clId="{D2F29CE7-2101-4E86-9340-0D5BE3DD25D2}" dt="2018-08-13T21:32:31.916" v="1232" actId="1076"/>
          <ac:picMkLst>
            <pc:docMk/>
            <pc:sldMk cId="921188877" sldId="285"/>
            <ac:picMk id="2052" creationId="{36BB08FC-5187-45BE-8E1C-9331E090DCF5}"/>
          </ac:picMkLst>
        </pc:picChg>
        <pc:picChg chg="mod">
          <ac:chgData name="Juan David Pareja Soto" userId="dc01c613a80ff411" providerId="LiveId" clId="{D2F29CE7-2101-4E86-9340-0D5BE3DD25D2}" dt="2018-08-13T21:34:29.391" v="1280" actId="14100"/>
          <ac:picMkLst>
            <pc:docMk/>
            <pc:sldMk cId="921188877" sldId="285"/>
            <ac:picMk id="2054" creationId="{125D4B5A-6573-4896-87BA-99858AB21691}"/>
          </ac:picMkLst>
        </pc:picChg>
      </pc:sldChg>
      <pc:sldChg chg="modSp add ord">
        <pc:chgData name="Juan David Pareja Soto" userId="dc01c613a80ff411" providerId="LiveId" clId="{D2F29CE7-2101-4E86-9340-0D5BE3DD25D2}" dt="2018-08-13T21:38:38.838" v="1757"/>
        <pc:sldMkLst>
          <pc:docMk/>
          <pc:sldMk cId="2612706927" sldId="286"/>
        </pc:sldMkLst>
        <pc:spChg chg="mod">
          <ac:chgData name="Juan David Pareja Soto" userId="dc01c613a80ff411" providerId="LiveId" clId="{D2F29CE7-2101-4E86-9340-0D5BE3DD25D2}" dt="2018-08-13T21:35:19.884" v="1430" actId="20577"/>
          <ac:spMkLst>
            <pc:docMk/>
            <pc:sldMk cId="2612706927" sldId="286"/>
            <ac:spMk id="2" creationId="{A88E02E7-B7EC-42EE-ADD7-5CE25AD64822}"/>
          </ac:spMkLst>
        </pc:spChg>
        <pc:spChg chg="mod">
          <ac:chgData name="Juan David Pareja Soto" userId="dc01c613a80ff411" providerId="LiveId" clId="{D2F29CE7-2101-4E86-9340-0D5BE3DD25D2}" dt="2018-08-13T21:35:09.831" v="1418" actId="20577"/>
          <ac:spMkLst>
            <pc:docMk/>
            <pc:sldMk cId="2612706927" sldId="286"/>
            <ac:spMk id="3" creationId="{B1441467-8CF3-48F2-BC10-FA1AF2B9D101}"/>
          </ac:spMkLst>
        </pc:spChg>
      </pc:sldChg>
      <pc:sldChg chg="modSp add">
        <pc:chgData name="Juan David Pareja Soto" userId="dc01c613a80ff411" providerId="LiveId" clId="{D2F29CE7-2101-4E86-9340-0D5BE3DD25D2}" dt="2018-08-13T21:38:33.147" v="1756" actId="20577"/>
        <pc:sldMkLst>
          <pc:docMk/>
          <pc:sldMk cId="3984533424" sldId="287"/>
        </pc:sldMkLst>
        <pc:spChg chg="mod">
          <ac:chgData name="Juan David Pareja Soto" userId="dc01c613a80ff411" providerId="LiveId" clId="{D2F29CE7-2101-4E86-9340-0D5BE3DD25D2}" dt="2018-08-13T21:37:58.063" v="1667" actId="14100"/>
          <ac:spMkLst>
            <pc:docMk/>
            <pc:sldMk cId="3984533424" sldId="287"/>
            <ac:spMk id="2" creationId="{00000000-0000-0000-0000-000000000000}"/>
          </ac:spMkLst>
        </pc:spChg>
        <pc:spChg chg="mod">
          <ac:chgData name="Juan David Pareja Soto" userId="dc01c613a80ff411" providerId="LiveId" clId="{D2F29CE7-2101-4E86-9340-0D5BE3DD25D2}" dt="2018-08-13T21:38:00.599" v="1668" actId="1076"/>
          <ac:spMkLst>
            <pc:docMk/>
            <pc:sldMk cId="3984533424" sldId="287"/>
            <ac:spMk id="3" creationId="{00000000-0000-0000-0000-000000000000}"/>
          </ac:spMkLst>
        </pc:spChg>
        <pc:spChg chg="mod">
          <ac:chgData name="Juan David Pareja Soto" userId="dc01c613a80ff411" providerId="LiveId" clId="{D2F29CE7-2101-4E86-9340-0D5BE3DD25D2}" dt="2018-08-13T21:37:48.952" v="1665" actId="1076"/>
          <ac:spMkLst>
            <pc:docMk/>
            <pc:sldMk cId="3984533424" sldId="287"/>
            <ac:spMk id="5" creationId="{00000000-0000-0000-0000-000000000000}"/>
          </ac:spMkLst>
        </pc:spChg>
        <pc:spChg chg="mod">
          <ac:chgData name="Juan David Pareja Soto" userId="dc01c613a80ff411" providerId="LiveId" clId="{D2F29CE7-2101-4E86-9340-0D5BE3DD25D2}" dt="2018-08-13T21:38:33.147" v="1756" actId="20577"/>
          <ac:spMkLst>
            <pc:docMk/>
            <pc:sldMk cId="3984533424" sldId="287"/>
            <ac:spMk id="6" creationId="{00000000-0000-0000-0000-000000000000}"/>
          </ac:spMkLst>
        </pc:spChg>
      </pc:sldChg>
      <pc:sldChg chg="addSp delSp modSp add">
        <pc:chgData name="Juan David Pareja Soto" userId="dc01c613a80ff411" providerId="LiveId" clId="{D2F29CE7-2101-4E86-9340-0D5BE3DD25D2}" dt="2018-08-13T21:53:21.916" v="2844" actId="27636"/>
        <pc:sldMkLst>
          <pc:docMk/>
          <pc:sldMk cId="181990942" sldId="288"/>
        </pc:sldMkLst>
        <pc:spChg chg="mod">
          <ac:chgData name="Juan David Pareja Soto" userId="dc01c613a80ff411" providerId="LiveId" clId="{D2F29CE7-2101-4E86-9340-0D5BE3DD25D2}" dt="2018-08-13T21:53:21.916" v="2844" actId="27636"/>
          <ac:spMkLst>
            <pc:docMk/>
            <pc:sldMk cId="181990942" sldId="288"/>
            <ac:spMk id="3" creationId="{64957068-5683-45D6-B3BF-8295B983DB13}"/>
          </ac:spMkLst>
        </pc:spChg>
        <pc:spChg chg="del">
          <ac:chgData name="Juan David Pareja Soto" userId="dc01c613a80ff411" providerId="LiveId" clId="{D2F29CE7-2101-4E86-9340-0D5BE3DD25D2}" dt="2018-08-13T21:39:17.678" v="1883" actId="478"/>
          <ac:spMkLst>
            <pc:docMk/>
            <pc:sldMk cId="181990942" sldId="288"/>
            <ac:spMk id="4" creationId="{DEA5CA7F-395C-4083-BF83-0BBEFD173B5E}"/>
          </ac:spMkLst>
        </pc:spChg>
        <pc:spChg chg="del">
          <ac:chgData name="Juan David Pareja Soto" userId="dc01c613a80ff411" providerId="LiveId" clId="{D2F29CE7-2101-4E86-9340-0D5BE3DD25D2}" dt="2018-08-13T21:39:19.365" v="1884" actId="478"/>
          <ac:spMkLst>
            <pc:docMk/>
            <pc:sldMk cId="181990942" sldId="288"/>
            <ac:spMk id="8" creationId="{A60C756E-F8E6-4AE0-A065-A6F3628CD654}"/>
          </ac:spMkLst>
        </pc:spChg>
        <pc:spChg chg="del">
          <ac:chgData name="Juan David Pareja Soto" userId="dc01c613a80ff411" providerId="LiveId" clId="{D2F29CE7-2101-4E86-9340-0D5BE3DD25D2}" dt="2018-08-13T21:39:20.988" v="1885" actId="478"/>
          <ac:spMkLst>
            <pc:docMk/>
            <pc:sldMk cId="181990942" sldId="288"/>
            <ac:spMk id="9" creationId="{736EE440-A9F7-4D50-914A-E385DC353C89}"/>
          </ac:spMkLst>
        </pc:spChg>
        <pc:picChg chg="del mod">
          <ac:chgData name="Juan David Pareja Soto" userId="dc01c613a80ff411" providerId="LiveId" clId="{D2F29CE7-2101-4E86-9340-0D5BE3DD25D2}" dt="2018-08-13T21:39:22.920" v="1887" actId="478"/>
          <ac:picMkLst>
            <pc:docMk/>
            <pc:sldMk cId="181990942" sldId="288"/>
            <ac:picMk id="2050" creationId="{DEF852F2-2DB0-496E-9D25-6DA6183012BF}"/>
          </ac:picMkLst>
        </pc:picChg>
        <pc:picChg chg="mod">
          <ac:chgData name="Juan David Pareja Soto" userId="dc01c613a80ff411" providerId="LiveId" clId="{D2F29CE7-2101-4E86-9340-0D5BE3DD25D2}" dt="2018-08-13T21:40:07.919" v="1892" actId="1076"/>
          <ac:picMkLst>
            <pc:docMk/>
            <pc:sldMk cId="181990942" sldId="288"/>
            <ac:picMk id="2052" creationId="{36BB08FC-5187-45BE-8E1C-9331E090DCF5}"/>
          </ac:picMkLst>
        </pc:picChg>
        <pc:picChg chg="mod">
          <ac:chgData name="Juan David Pareja Soto" userId="dc01c613a80ff411" providerId="LiveId" clId="{D2F29CE7-2101-4E86-9340-0D5BE3DD25D2}" dt="2018-08-13T21:40:22.444" v="1899" actId="1076"/>
          <ac:picMkLst>
            <pc:docMk/>
            <pc:sldMk cId="181990942" sldId="288"/>
            <ac:picMk id="2054" creationId="{125D4B5A-6573-4896-87BA-99858AB21691}"/>
          </ac:picMkLst>
        </pc:picChg>
        <pc:picChg chg="add mod">
          <ac:chgData name="Juan David Pareja Soto" userId="dc01c613a80ff411" providerId="LiveId" clId="{D2F29CE7-2101-4E86-9340-0D5BE3DD25D2}" dt="2018-08-13T21:40:12.400" v="1895" actId="1076"/>
          <ac:picMkLst>
            <pc:docMk/>
            <pc:sldMk cId="181990942" sldId="288"/>
            <ac:picMk id="3074" creationId="{836D6556-4365-4D49-8C33-EC18EB7BDA9B}"/>
          </ac:picMkLst>
        </pc:picChg>
        <pc:picChg chg="add mod">
          <ac:chgData name="Juan David Pareja Soto" userId="dc01c613a80ff411" providerId="LiveId" clId="{D2F29CE7-2101-4E86-9340-0D5BE3DD25D2}" dt="2018-08-13T21:40:56.045" v="1904" actId="1076"/>
          <ac:picMkLst>
            <pc:docMk/>
            <pc:sldMk cId="181990942" sldId="288"/>
            <ac:picMk id="3076" creationId="{62B0A39B-B475-46A9-99C1-70B1DF6428F0}"/>
          </ac:picMkLst>
        </pc:picChg>
      </pc:sldChg>
      <pc:sldChg chg="add del">
        <pc:chgData name="Juan David Pareja Soto" userId="dc01c613a80ff411" providerId="LiveId" clId="{D2F29CE7-2101-4E86-9340-0D5BE3DD25D2}" dt="2018-08-13T21:41:31.365" v="1983" actId="2696"/>
        <pc:sldMkLst>
          <pc:docMk/>
          <pc:sldMk cId="823309737" sldId="289"/>
        </pc:sldMkLst>
      </pc:sldChg>
      <pc:sldChg chg="modSp add">
        <pc:chgData name="Juan David Pareja Soto" userId="dc01c613a80ff411" providerId="LiveId" clId="{D2F29CE7-2101-4E86-9340-0D5BE3DD25D2}" dt="2018-08-13T21:56:42.629" v="2927" actId="403"/>
        <pc:sldMkLst>
          <pc:docMk/>
          <pc:sldMk cId="3888197358" sldId="289"/>
        </pc:sldMkLst>
        <pc:spChg chg="mod">
          <ac:chgData name="Juan David Pareja Soto" userId="dc01c613a80ff411" providerId="LiveId" clId="{D2F29CE7-2101-4E86-9340-0D5BE3DD25D2}" dt="2018-08-13T21:41:38.787" v="1996" actId="20577"/>
          <ac:spMkLst>
            <pc:docMk/>
            <pc:sldMk cId="3888197358" sldId="289"/>
            <ac:spMk id="3" creationId="{00000000-0000-0000-0000-000000000000}"/>
          </ac:spMkLst>
        </pc:spChg>
        <pc:spChg chg="mod">
          <ac:chgData name="Juan David Pareja Soto" userId="dc01c613a80ff411" providerId="LiveId" clId="{D2F29CE7-2101-4E86-9340-0D5BE3DD25D2}" dt="2018-08-13T21:56:42.629" v="2927" actId="403"/>
          <ac:spMkLst>
            <pc:docMk/>
            <pc:sldMk cId="3888197358" sldId="289"/>
            <ac:spMk id="6" creationId="{00000000-0000-0000-0000-000000000000}"/>
          </ac:spMkLst>
        </pc:spChg>
      </pc:sldChg>
      <pc:sldChg chg="addSp delSp modSp add">
        <pc:chgData name="Juan David Pareja Soto" userId="dc01c613a80ff411" providerId="LiveId" clId="{D2F29CE7-2101-4E86-9340-0D5BE3DD25D2}" dt="2018-08-13T21:52:14.455" v="2753" actId="1076"/>
        <pc:sldMkLst>
          <pc:docMk/>
          <pc:sldMk cId="3555032123" sldId="290"/>
        </pc:sldMkLst>
        <pc:spChg chg="mod">
          <ac:chgData name="Juan David Pareja Soto" userId="dc01c613a80ff411" providerId="LiveId" clId="{D2F29CE7-2101-4E86-9340-0D5BE3DD25D2}" dt="2018-08-13T21:50:50.387" v="2745" actId="20577"/>
          <ac:spMkLst>
            <pc:docMk/>
            <pc:sldMk cId="3555032123" sldId="290"/>
            <ac:spMk id="3" creationId="{64957068-5683-45D6-B3BF-8295B983DB13}"/>
          </ac:spMkLst>
        </pc:spChg>
        <pc:picChg chg="mod">
          <ac:chgData name="Juan David Pareja Soto" userId="dc01c613a80ff411" providerId="LiveId" clId="{D2F29CE7-2101-4E86-9340-0D5BE3DD25D2}" dt="2018-08-13T21:52:08.141" v="2750" actId="1076"/>
          <ac:picMkLst>
            <pc:docMk/>
            <pc:sldMk cId="3555032123" sldId="290"/>
            <ac:picMk id="2052" creationId="{36BB08FC-5187-45BE-8E1C-9331E090DCF5}"/>
          </ac:picMkLst>
        </pc:picChg>
        <pc:picChg chg="del">
          <ac:chgData name="Juan David Pareja Soto" userId="dc01c613a80ff411" providerId="LiveId" clId="{D2F29CE7-2101-4E86-9340-0D5BE3DD25D2}" dt="2018-08-13T21:46:02.305" v="2308" actId="478"/>
          <ac:picMkLst>
            <pc:docMk/>
            <pc:sldMk cId="3555032123" sldId="290"/>
            <ac:picMk id="2054" creationId="{125D4B5A-6573-4896-87BA-99858AB21691}"/>
          </ac:picMkLst>
        </pc:picChg>
        <pc:picChg chg="mod">
          <ac:chgData name="Juan David Pareja Soto" userId="dc01c613a80ff411" providerId="LiveId" clId="{D2F29CE7-2101-4E86-9340-0D5BE3DD25D2}" dt="2018-08-13T21:52:11.831" v="2752" actId="1076"/>
          <ac:picMkLst>
            <pc:docMk/>
            <pc:sldMk cId="3555032123" sldId="290"/>
            <ac:picMk id="3074" creationId="{836D6556-4365-4D49-8C33-EC18EB7BDA9B}"/>
          </ac:picMkLst>
        </pc:picChg>
        <pc:picChg chg="del">
          <ac:chgData name="Juan David Pareja Soto" userId="dc01c613a80ff411" providerId="LiveId" clId="{D2F29CE7-2101-4E86-9340-0D5BE3DD25D2}" dt="2018-08-13T21:46:02.305" v="2308" actId="478"/>
          <ac:picMkLst>
            <pc:docMk/>
            <pc:sldMk cId="3555032123" sldId="290"/>
            <ac:picMk id="3076" creationId="{62B0A39B-B475-46A9-99C1-70B1DF6428F0}"/>
          </ac:picMkLst>
        </pc:picChg>
        <pc:picChg chg="add mod">
          <ac:chgData name="Juan David Pareja Soto" userId="dc01c613a80ff411" providerId="LiveId" clId="{D2F29CE7-2101-4E86-9340-0D5BE3DD25D2}" dt="2018-08-13T21:52:14.455" v="2753" actId="1076"/>
          <ac:picMkLst>
            <pc:docMk/>
            <pc:sldMk cId="3555032123" sldId="290"/>
            <ac:picMk id="5122" creationId="{B674C163-2EE2-447A-9D2F-6EB3A9ADFD78}"/>
          </ac:picMkLst>
        </pc:picChg>
      </pc:sldChg>
      <pc:sldChg chg="addSp delSp modSp add">
        <pc:chgData name="Juan David Pareja Soto" userId="dc01c613a80ff411" providerId="LiveId" clId="{D2F29CE7-2101-4E86-9340-0D5BE3DD25D2}" dt="2018-08-13T21:54:02.522" v="2897" actId="20577"/>
        <pc:sldMkLst>
          <pc:docMk/>
          <pc:sldMk cId="250777408" sldId="291"/>
        </pc:sldMkLst>
        <pc:spChg chg="del">
          <ac:chgData name="Juan David Pareja Soto" userId="dc01c613a80ff411" providerId="LiveId" clId="{D2F29CE7-2101-4E86-9340-0D5BE3DD25D2}" dt="2018-08-13T21:53:58.100" v="2872"/>
          <ac:spMkLst>
            <pc:docMk/>
            <pc:sldMk cId="250777408" sldId="291"/>
            <ac:spMk id="2" creationId="{EB679858-E9F3-4C8A-8A24-D197432A6411}"/>
          </ac:spMkLst>
        </pc:spChg>
        <pc:spChg chg="del">
          <ac:chgData name="Juan David Pareja Soto" userId="dc01c613a80ff411" providerId="LiveId" clId="{D2F29CE7-2101-4E86-9340-0D5BE3DD25D2}" dt="2018-08-13T21:53:58.100" v="2872"/>
          <ac:spMkLst>
            <pc:docMk/>
            <pc:sldMk cId="250777408" sldId="291"/>
            <ac:spMk id="3" creationId="{AA3721D8-9551-4B8C-80F7-C1AFBA09C328}"/>
          </ac:spMkLst>
        </pc:spChg>
        <pc:spChg chg="add mod">
          <ac:chgData name="Juan David Pareja Soto" userId="dc01c613a80ff411" providerId="LiveId" clId="{D2F29CE7-2101-4E86-9340-0D5BE3DD25D2}" dt="2018-08-13T21:54:02.522" v="2897" actId="20577"/>
          <ac:spMkLst>
            <pc:docMk/>
            <pc:sldMk cId="250777408" sldId="291"/>
            <ac:spMk id="4" creationId="{BAEAAAE7-9E5F-4887-A8C9-0765E234749C}"/>
          </ac:spMkLst>
        </pc:spChg>
        <pc:spChg chg="add mod">
          <ac:chgData name="Juan David Pareja Soto" userId="dc01c613a80ff411" providerId="LiveId" clId="{D2F29CE7-2101-4E86-9340-0D5BE3DD25D2}" dt="2018-08-13T21:53:58.100" v="2872"/>
          <ac:spMkLst>
            <pc:docMk/>
            <pc:sldMk cId="250777408" sldId="291"/>
            <ac:spMk id="5" creationId="{D14A7919-B3F3-44BD-A3B7-D2A1757CD169}"/>
          </ac:spMkLst>
        </pc:spChg>
      </pc:sldChg>
      <pc:sldChg chg="addSp delSp modSp add">
        <pc:chgData name="Juan David Pareja Soto" userId="dc01c613a80ff411" providerId="LiveId" clId="{D2F29CE7-2101-4E86-9340-0D5BE3DD25D2}" dt="2018-08-13T22:26:40.693" v="3163" actId="20577"/>
        <pc:sldMkLst>
          <pc:docMk/>
          <pc:sldMk cId="377157198" sldId="292"/>
        </pc:sldMkLst>
        <pc:spChg chg="mod">
          <ac:chgData name="Juan David Pareja Soto" userId="dc01c613a80ff411" providerId="LiveId" clId="{D2F29CE7-2101-4E86-9340-0D5BE3DD25D2}" dt="2018-08-13T22:26:40.693" v="3163" actId="20577"/>
          <ac:spMkLst>
            <pc:docMk/>
            <pc:sldMk cId="377157198" sldId="292"/>
            <ac:spMk id="3" creationId="{64957068-5683-45D6-B3BF-8295B983DB13}"/>
          </ac:spMkLst>
        </pc:spChg>
        <pc:spChg chg="del">
          <ac:chgData name="Juan David Pareja Soto" userId="dc01c613a80ff411" providerId="LiveId" clId="{D2F29CE7-2101-4E86-9340-0D5BE3DD25D2}" dt="2018-08-13T22:16:52.666" v="2998" actId="478"/>
          <ac:spMkLst>
            <pc:docMk/>
            <pc:sldMk cId="377157198" sldId="292"/>
            <ac:spMk id="4" creationId="{DEA5CA7F-395C-4083-BF83-0BBEFD173B5E}"/>
          </ac:spMkLst>
        </pc:spChg>
        <pc:spChg chg="del">
          <ac:chgData name="Juan David Pareja Soto" userId="dc01c613a80ff411" providerId="LiveId" clId="{D2F29CE7-2101-4E86-9340-0D5BE3DD25D2}" dt="2018-08-13T22:16:58.542" v="3002" actId="478"/>
          <ac:spMkLst>
            <pc:docMk/>
            <pc:sldMk cId="377157198" sldId="292"/>
            <ac:spMk id="8" creationId="{A60C756E-F8E6-4AE0-A065-A6F3628CD654}"/>
          </ac:spMkLst>
        </pc:spChg>
        <pc:spChg chg="del mod">
          <ac:chgData name="Juan David Pareja Soto" userId="dc01c613a80ff411" providerId="LiveId" clId="{D2F29CE7-2101-4E86-9340-0D5BE3DD25D2}" dt="2018-08-13T22:16:56.930" v="3001" actId="478"/>
          <ac:spMkLst>
            <pc:docMk/>
            <pc:sldMk cId="377157198" sldId="292"/>
            <ac:spMk id="9" creationId="{736EE440-A9F7-4D50-914A-E385DC353C89}"/>
          </ac:spMkLst>
        </pc:spChg>
        <pc:picChg chg="add mod">
          <ac:chgData name="Juan David Pareja Soto" userId="dc01c613a80ff411" providerId="LiveId" clId="{D2F29CE7-2101-4E86-9340-0D5BE3DD25D2}" dt="2018-08-13T22:17:20.876" v="3006" actId="1076"/>
          <ac:picMkLst>
            <pc:docMk/>
            <pc:sldMk cId="377157198" sldId="292"/>
            <ac:picMk id="10" creationId="{3F6F083E-5DDA-408E-8CB4-CBBED2BB3F06}"/>
          </ac:picMkLst>
        </pc:picChg>
        <pc:picChg chg="del">
          <ac:chgData name="Juan David Pareja Soto" userId="dc01c613a80ff411" providerId="LiveId" clId="{D2F29CE7-2101-4E86-9340-0D5BE3DD25D2}" dt="2018-08-13T22:16:52.666" v="2998" actId="478"/>
          <ac:picMkLst>
            <pc:docMk/>
            <pc:sldMk cId="377157198" sldId="292"/>
            <ac:picMk id="2050" creationId="{DEF852F2-2DB0-496E-9D25-6DA6183012BF}"/>
          </ac:picMkLst>
        </pc:picChg>
        <pc:picChg chg="mod">
          <ac:chgData name="Juan David Pareja Soto" userId="dc01c613a80ff411" providerId="LiveId" clId="{D2F29CE7-2101-4E86-9340-0D5BE3DD25D2}" dt="2018-08-13T22:17:00.030" v="3003" actId="1076"/>
          <ac:picMkLst>
            <pc:docMk/>
            <pc:sldMk cId="377157198" sldId="292"/>
            <ac:picMk id="2052" creationId="{36BB08FC-5187-45BE-8E1C-9331E090DCF5}"/>
          </ac:picMkLst>
        </pc:picChg>
        <pc:picChg chg="del">
          <ac:chgData name="Juan David Pareja Soto" userId="dc01c613a80ff411" providerId="LiveId" clId="{D2F29CE7-2101-4E86-9340-0D5BE3DD25D2}" dt="2018-08-13T22:16:54.048" v="2999" actId="478"/>
          <ac:picMkLst>
            <pc:docMk/>
            <pc:sldMk cId="377157198" sldId="292"/>
            <ac:picMk id="2054" creationId="{125D4B5A-6573-4896-87BA-99858AB21691}"/>
          </ac:picMkLst>
        </pc:picChg>
      </pc:sldChg>
      <pc:sldChg chg="modSp add del">
        <pc:chgData name="Juan David Pareja Soto" userId="dc01c613a80ff411" providerId="LiveId" clId="{D2F29CE7-2101-4E86-9340-0D5BE3DD25D2}" dt="2018-08-13T22:16:32.100" v="2995" actId="2696"/>
        <pc:sldMkLst>
          <pc:docMk/>
          <pc:sldMk cId="2199408824" sldId="292"/>
        </pc:sldMkLst>
        <pc:spChg chg="mod">
          <ac:chgData name="Juan David Pareja Soto" userId="dc01c613a80ff411" providerId="LiveId" clId="{D2F29CE7-2101-4E86-9340-0D5BE3DD25D2}" dt="2018-08-13T22:16:28.105" v="2994" actId="313"/>
          <ac:spMkLst>
            <pc:docMk/>
            <pc:sldMk cId="2199408824" sldId="292"/>
            <ac:spMk id="2" creationId="{2D03BA77-9AB3-4B32-8294-D6E94522E565}"/>
          </ac:spMkLst>
        </pc:spChg>
      </pc:sldChg>
      <pc:sldChg chg="modSp add del">
        <pc:chgData name="Juan David Pareja Soto" userId="dc01c613a80ff411" providerId="LiveId" clId="{D2F29CE7-2101-4E86-9340-0D5BE3DD25D2}" dt="2018-08-13T22:16:33.432" v="2996" actId="2696"/>
        <pc:sldMkLst>
          <pc:docMk/>
          <pc:sldMk cId="1246612307" sldId="293"/>
        </pc:sldMkLst>
        <pc:spChg chg="mod">
          <ac:chgData name="Juan David Pareja Soto" userId="dc01c613a80ff411" providerId="LiveId" clId="{D2F29CE7-2101-4E86-9340-0D5BE3DD25D2}" dt="2018-08-13T22:16:22.549" v="2993" actId="20577"/>
          <ac:spMkLst>
            <pc:docMk/>
            <pc:sldMk cId="1246612307" sldId="293"/>
            <ac:spMk id="2" creationId="{2D03BA77-9AB3-4B32-8294-D6E94522E56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F3A9F2-7D81-4A76-8409-5582C5908FE7}" type="doc">
      <dgm:prSet loTypeId="urn:microsoft.com/office/officeart/2005/8/layout/radial6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0C570D0-9B34-46E8-B6CD-23AF78C4F743}">
      <dgm:prSet custT="1"/>
      <dgm:spPr/>
      <dgm:t>
        <a:bodyPr/>
        <a:lstStyle/>
        <a:p>
          <a:r>
            <a:rPr lang="es-CO" sz="1400" b="1" dirty="0"/>
            <a:t>Abstracción</a:t>
          </a:r>
          <a:endParaRPr lang="es-ES" sz="1400" b="1" dirty="0"/>
        </a:p>
      </dgm:t>
    </dgm:pt>
    <dgm:pt modelId="{81D162C1-BCC7-4DA0-9A05-F6D0821D4B63}" type="parTrans" cxnId="{B325513B-315C-494D-A475-38870B0531F8}">
      <dgm:prSet/>
      <dgm:spPr/>
      <dgm:t>
        <a:bodyPr/>
        <a:lstStyle/>
        <a:p>
          <a:endParaRPr lang="es-CO" b="1"/>
        </a:p>
      </dgm:t>
    </dgm:pt>
    <dgm:pt modelId="{B4B8F1C2-5656-4910-91C4-3D34E1EEE14D}" type="sibTrans" cxnId="{B325513B-315C-494D-A475-38870B0531F8}">
      <dgm:prSet/>
      <dgm:spPr/>
      <dgm:t>
        <a:bodyPr/>
        <a:lstStyle/>
        <a:p>
          <a:endParaRPr lang="es-CO" b="1"/>
        </a:p>
      </dgm:t>
    </dgm:pt>
    <dgm:pt modelId="{67CBA000-F521-490C-BBAB-3C7D2EC555F0}">
      <dgm:prSet custT="1"/>
      <dgm:spPr/>
      <dgm:t>
        <a:bodyPr/>
        <a:lstStyle/>
        <a:p>
          <a:r>
            <a:rPr lang="es-CO" sz="1400" b="1" dirty="0"/>
            <a:t>Encapsulamiento</a:t>
          </a:r>
          <a:endParaRPr lang="es-ES" sz="1400" b="1" dirty="0"/>
        </a:p>
      </dgm:t>
    </dgm:pt>
    <dgm:pt modelId="{ABA1DBE7-4D5C-4F39-9E1C-3B287452CEBE}" type="parTrans" cxnId="{BD021F4C-036E-406F-857D-B94782E23526}">
      <dgm:prSet/>
      <dgm:spPr/>
      <dgm:t>
        <a:bodyPr/>
        <a:lstStyle/>
        <a:p>
          <a:endParaRPr lang="es-CO" b="1"/>
        </a:p>
      </dgm:t>
    </dgm:pt>
    <dgm:pt modelId="{9E42536A-50A3-4526-AED2-F897D2CD576D}" type="sibTrans" cxnId="{BD021F4C-036E-406F-857D-B94782E23526}">
      <dgm:prSet/>
      <dgm:spPr/>
      <dgm:t>
        <a:bodyPr/>
        <a:lstStyle/>
        <a:p>
          <a:endParaRPr lang="es-CO" b="1"/>
        </a:p>
      </dgm:t>
    </dgm:pt>
    <dgm:pt modelId="{E23F94EB-3726-43B6-915D-79C42C19F79E}">
      <dgm:prSet custT="1"/>
      <dgm:spPr/>
      <dgm:t>
        <a:bodyPr/>
        <a:lstStyle/>
        <a:p>
          <a:r>
            <a:rPr lang="es-CO" sz="1400" b="1" dirty="0"/>
            <a:t>Herencia</a:t>
          </a:r>
          <a:endParaRPr lang="es-ES" sz="1400" b="1" dirty="0"/>
        </a:p>
      </dgm:t>
    </dgm:pt>
    <dgm:pt modelId="{2973E555-19F7-41B7-9407-8BDD73A50127}" type="parTrans" cxnId="{BCD23EA1-A903-49FF-965D-E7AA5F230117}">
      <dgm:prSet/>
      <dgm:spPr/>
      <dgm:t>
        <a:bodyPr/>
        <a:lstStyle/>
        <a:p>
          <a:endParaRPr lang="es-CO" b="1"/>
        </a:p>
      </dgm:t>
    </dgm:pt>
    <dgm:pt modelId="{118D3915-469C-4C5C-8CA9-DBF6312A2A48}" type="sibTrans" cxnId="{BCD23EA1-A903-49FF-965D-E7AA5F230117}">
      <dgm:prSet/>
      <dgm:spPr/>
      <dgm:t>
        <a:bodyPr/>
        <a:lstStyle/>
        <a:p>
          <a:endParaRPr lang="es-CO" b="1"/>
        </a:p>
      </dgm:t>
    </dgm:pt>
    <dgm:pt modelId="{032BF33E-06F1-4081-96F8-1A20460F594F}">
      <dgm:prSet custT="1"/>
      <dgm:spPr/>
      <dgm:t>
        <a:bodyPr/>
        <a:lstStyle/>
        <a:p>
          <a:r>
            <a:rPr lang="es-CO" sz="1400" b="1" dirty="0"/>
            <a:t>Polimorfismo</a:t>
          </a:r>
          <a:endParaRPr lang="es-ES" sz="1400" b="1" dirty="0"/>
        </a:p>
      </dgm:t>
    </dgm:pt>
    <dgm:pt modelId="{1A452A2D-1DAB-454D-BA12-FEE4BB16D397}" type="parTrans" cxnId="{396FD783-28C8-4FD4-91B2-7F67BCF79E45}">
      <dgm:prSet/>
      <dgm:spPr/>
      <dgm:t>
        <a:bodyPr/>
        <a:lstStyle/>
        <a:p>
          <a:endParaRPr lang="es-CO" b="1"/>
        </a:p>
      </dgm:t>
    </dgm:pt>
    <dgm:pt modelId="{6C7C8FFF-A81C-4E31-96C4-F8C5FD6E85FE}" type="sibTrans" cxnId="{396FD783-28C8-4FD4-91B2-7F67BCF79E45}">
      <dgm:prSet/>
      <dgm:spPr/>
      <dgm:t>
        <a:bodyPr/>
        <a:lstStyle/>
        <a:p>
          <a:endParaRPr lang="es-CO" b="1"/>
        </a:p>
      </dgm:t>
    </dgm:pt>
    <dgm:pt modelId="{B7F9DE6C-FA64-4C70-844F-BA1ADC9ACA93}">
      <dgm:prSet/>
      <dgm:spPr/>
      <dgm:t>
        <a:bodyPr/>
        <a:lstStyle/>
        <a:p>
          <a:r>
            <a:rPr lang="es-ES" b="1" dirty="0"/>
            <a:t>POO</a:t>
          </a:r>
        </a:p>
      </dgm:t>
    </dgm:pt>
    <dgm:pt modelId="{CC026891-795C-450A-A97B-66BEEB5A4434}" type="parTrans" cxnId="{95A5A203-C79B-449F-9E10-CA078839EEB6}">
      <dgm:prSet/>
      <dgm:spPr/>
      <dgm:t>
        <a:bodyPr/>
        <a:lstStyle/>
        <a:p>
          <a:endParaRPr lang="es-CO" b="1"/>
        </a:p>
      </dgm:t>
    </dgm:pt>
    <dgm:pt modelId="{11FB4FDC-B0F6-4407-9A89-EA5F2CF76297}" type="sibTrans" cxnId="{95A5A203-C79B-449F-9E10-CA078839EEB6}">
      <dgm:prSet/>
      <dgm:spPr/>
      <dgm:t>
        <a:bodyPr/>
        <a:lstStyle/>
        <a:p>
          <a:endParaRPr lang="es-CO" b="1"/>
        </a:p>
      </dgm:t>
    </dgm:pt>
    <dgm:pt modelId="{22F772A1-8BC3-42EE-B4EF-C514C5EBBDDE}" type="pres">
      <dgm:prSet presAssocID="{EAF3A9F2-7D81-4A76-8409-5582C5908FE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AC4D0E0-3688-4158-ABD6-4963E93F21CF}" type="pres">
      <dgm:prSet presAssocID="{B7F9DE6C-FA64-4C70-844F-BA1ADC9ACA93}" presName="centerShape" presStyleLbl="node0" presStyleIdx="0" presStyleCnt="1"/>
      <dgm:spPr/>
    </dgm:pt>
    <dgm:pt modelId="{3399FD71-218C-4EAD-9288-5C56CA131E04}" type="pres">
      <dgm:prSet presAssocID="{00C570D0-9B34-46E8-B6CD-23AF78C4F743}" presName="node" presStyleLbl="node1" presStyleIdx="0" presStyleCnt="4" custScaleX="129107" custScaleY="133127">
        <dgm:presLayoutVars>
          <dgm:bulletEnabled val="1"/>
        </dgm:presLayoutVars>
      </dgm:prSet>
      <dgm:spPr/>
    </dgm:pt>
    <dgm:pt modelId="{ADB4BC35-DF30-4B72-A45F-818DB8377C90}" type="pres">
      <dgm:prSet presAssocID="{00C570D0-9B34-46E8-B6CD-23AF78C4F743}" presName="dummy" presStyleCnt="0"/>
      <dgm:spPr/>
    </dgm:pt>
    <dgm:pt modelId="{68570E1F-D7EE-48F7-9781-FFB37EF0BFAB}" type="pres">
      <dgm:prSet presAssocID="{B4B8F1C2-5656-4910-91C4-3D34E1EEE14D}" presName="sibTrans" presStyleLbl="sibTrans2D1" presStyleIdx="0" presStyleCnt="4"/>
      <dgm:spPr/>
    </dgm:pt>
    <dgm:pt modelId="{83C13945-CCA9-4D62-B66B-25F825C5AF2F}" type="pres">
      <dgm:prSet presAssocID="{67CBA000-F521-490C-BBAB-3C7D2EC555F0}" presName="node" presStyleLbl="node1" presStyleIdx="1" presStyleCnt="4" custScaleX="129107" custScaleY="133127">
        <dgm:presLayoutVars>
          <dgm:bulletEnabled val="1"/>
        </dgm:presLayoutVars>
      </dgm:prSet>
      <dgm:spPr/>
    </dgm:pt>
    <dgm:pt modelId="{A195CE73-16C9-4923-96B9-6F2587419E27}" type="pres">
      <dgm:prSet presAssocID="{67CBA000-F521-490C-BBAB-3C7D2EC555F0}" presName="dummy" presStyleCnt="0"/>
      <dgm:spPr/>
    </dgm:pt>
    <dgm:pt modelId="{A57C4668-BDD2-4AFD-812F-E9E33A4FDDA5}" type="pres">
      <dgm:prSet presAssocID="{9E42536A-50A3-4526-AED2-F897D2CD576D}" presName="sibTrans" presStyleLbl="sibTrans2D1" presStyleIdx="1" presStyleCnt="4"/>
      <dgm:spPr/>
    </dgm:pt>
    <dgm:pt modelId="{A1069378-3C43-4A9B-8A88-1B18F783B984}" type="pres">
      <dgm:prSet presAssocID="{E23F94EB-3726-43B6-915D-79C42C19F79E}" presName="node" presStyleLbl="node1" presStyleIdx="2" presStyleCnt="4" custScaleX="129107" custScaleY="133127">
        <dgm:presLayoutVars>
          <dgm:bulletEnabled val="1"/>
        </dgm:presLayoutVars>
      </dgm:prSet>
      <dgm:spPr/>
    </dgm:pt>
    <dgm:pt modelId="{BC68F7DB-2ABC-4D51-BD93-98D2F08E5C03}" type="pres">
      <dgm:prSet presAssocID="{E23F94EB-3726-43B6-915D-79C42C19F79E}" presName="dummy" presStyleCnt="0"/>
      <dgm:spPr/>
    </dgm:pt>
    <dgm:pt modelId="{2709A930-B2BC-4F90-A771-7ED80041FAB6}" type="pres">
      <dgm:prSet presAssocID="{118D3915-469C-4C5C-8CA9-DBF6312A2A48}" presName="sibTrans" presStyleLbl="sibTrans2D1" presStyleIdx="2" presStyleCnt="4"/>
      <dgm:spPr/>
    </dgm:pt>
    <dgm:pt modelId="{A75DF099-60BF-49AB-9F57-738B51033B15}" type="pres">
      <dgm:prSet presAssocID="{032BF33E-06F1-4081-96F8-1A20460F594F}" presName="node" presStyleLbl="node1" presStyleIdx="3" presStyleCnt="4" custScaleX="129107" custScaleY="133127">
        <dgm:presLayoutVars>
          <dgm:bulletEnabled val="1"/>
        </dgm:presLayoutVars>
      </dgm:prSet>
      <dgm:spPr/>
    </dgm:pt>
    <dgm:pt modelId="{162FCEB3-683A-4128-A2AA-0B9296C036ED}" type="pres">
      <dgm:prSet presAssocID="{032BF33E-06F1-4081-96F8-1A20460F594F}" presName="dummy" presStyleCnt="0"/>
      <dgm:spPr/>
    </dgm:pt>
    <dgm:pt modelId="{94CE118B-97D3-4CA4-A8B0-7BB754472C06}" type="pres">
      <dgm:prSet presAssocID="{6C7C8FFF-A81C-4E31-96C4-F8C5FD6E85FE}" presName="sibTrans" presStyleLbl="sibTrans2D1" presStyleIdx="3" presStyleCnt="4"/>
      <dgm:spPr/>
    </dgm:pt>
  </dgm:ptLst>
  <dgm:cxnLst>
    <dgm:cxn modelId="{95A5A203-C79B-449F-9E10-CA078839EEB6}" srcId="{EAF3A9F2-7D81-4A76-8409-5582C5908FE7}" destId="{B7F9DE6C-FA64-4C70-844F-BA1ADC9ACA93}" srcOrd="0" destOrd="0" parTransId="{CC026891-795C-450A-A97B-66BEEB5A4434}" sibTransId="{11FB4FDC-B0F6-4407-9A89-EA5F2CF76297}"/>
    <dgm:cxn modelId="{26FB0313-E798-411C-A6C2-BE8B7C1C51F7}" type="presOf" srcId="{00C570D0-9B34-46E8-B6CD-23AF78C4F743}" destId="{3399FD71-218C-4EAD-9288-5C56CA131E04}" srcOrd="0" destOrd="0" presId="urn:microsoft.com/office/officeart/2005/8/layout/radial6"/>
    <dgm:cxn modelId="{B325513B-315C-494D-A475-38870B0531F8}" srcId="{B7F9DE6C-FA64-4C70-844F-BA1ADC9ACA93}" destId="{00C570D0-9B34-46E8-B6CD-23AF78C4F743}" srcOrd="0" destOrd="0" parTransId="{81D162C1-BCC7-4DA0-9A05-F6D0821D4B63}" sibTransId="{B4B8F1C2-5656-4910-91C4-3D34E1EEE14D}"/>
    <dgm:cxn modelId="{D6CABF3F-BC33-4F55-B89F-8F6599C44237}" type="presOf" srcId="{B7F9DE6C-FA64-4C70-844F-BA1ADC9ACA93}" destId="{EAC4D0E0-3688-4158-ABD6-4963E93F21CF}" srcOrd="0" destOrd="0" presId="urn:microsoft.com/office/officeart/2005/8/layout/radial6"/>
    <dgm:cxn modelId="{BD021F4C-036E-406F-857D-B94782E23526}" srcId="{B7F9DE6C-FA64-4C70-844F-BA1ADC9ACA93}" destId="{67CBA000-F521-490C-BBAB-3C7D2EC555F0}" srcOrd="1" destOrd="0" parTransId="{ABA1DBE7-4D5C-4F39-9E1C-3B287452CEBE}" sibTransId="{9E42536A-50A3-4526-AED2-F897D2CD576D}"/>
    <dgm:cxn modelId="{A7C50E4D-01B8-42BE-A2F5-BFECF246F9AA}" type="presOf" srcId="{6C7C8FFF-A81C-4E31-96C4-F8C5FD6E85FE}" destId="{94CE118B-97D3-4CA4-A8B0-7BB754472C06}" srcOrd="0" destOrd="0" presId="urn:microsoft.com/office/officeart/2005/8/layout/radial6"/>
    <dgm:cxn modelId="{16974F77-5B2C-4DAB-9154-4C764C3A18B9}" type="presOf" srcId="{EAF3A9F2-7D81-4A76-8409-5582C5908FE7}" destId="{22F772A1-8BC3-42EE-B4EF-C514C5EBBDDE}" srcOrd="0" destOrd="0" presId="urn:microsoft.com/office/officeart/2005/8/layout/radial6"/>
    <dgm:cxn modelId="{396FD783-28C8-4FD4-91B2-7F67BCF79E45}" srcId="{B7F9DE6C-FA64-4C70-844F-BA1ADC9ACA93}" destId="{032BF33E-06F1-4081-96F8-1A20460F594F}" srcOrd="3" destOrd="0" parTransId="{1A452A2D-1DAB-454D-BA12-FEE4BB16D397}" sibTransId="{6C7C8FFF-A81C-4E31-96C4-F8C5FD6E85FE}"/>
    <dgm:cxn modelId="{4B277684-BBAD-42EC-8E53-72857353DD7A}" type="presOf" srcId="{118D3915-469C-4C5C-8CA9-DBF6312A2A48}" destId="{2709A930-B2BC-4F90-A771-7ED80041FAB6}" srcOrd="0" destOrd="0" presId="urn:microsoft.com/office/officeart/2005/8/layout/radial6"/>
    <dgm:cxn modelId="{709DB293-D9E7-4FF3-B389-0DB8C555E262}" type="presOf" srcId="{67CBA000-F521-490C-BBAB-3C7D2EC555F0}" destId="{83C13945-CCA9-4D62-B66B-25F825C5AF2F}" srcOrd="0" destOrd="0" presId="urn:microsoft.com/office/officeart/2005/8/layout/radial6"/>
    <dgm:cxn modelId="{70A86A97-263F-481C-A437-00E3E521CF7D}" type="presOf" srcId="{E23F94EB-3726-43B6-915D-79C42C19F79E}" destId="{A1069378-3C43-4A9B-8A88-1B18F783B984}" srcOrd="0" destOrd="0" presId="urn:microsoft.com/office/officeart/2005/8/layout/radial6"/>
    <dgm:cxn modelId="{BCD23EA1-A903-49FF-965D-E7AA5F230117}" srcId="{B7F9DE6C-FA64-4C70-844F-BA1ADC9ACA93}" destId="{E23F94EB-3726-43B6-915D-79C42C19F79E}" srcOrd="2" destOrd="0" parTransId="{2973E555-19F7-41B7-9407-8BDD73A50127}" sibTransId="{118D3915-469C-4C5C-8CA9-DBF6312A2A48}"/>
    <dgm:cxn modelId="{0B941DCC-A24A-4D2D-A9E7-4F84BC52EAE2}" type="presOf" srcId="{B4B8F1C2-5656-4910-91C4-3D34E1EEE14D}" destId="{68570E1F-D7EE-48F7-9781-FFB37EF0BFAB}" srcOrd="0" destOrd="0" presId="urn:microsoft.com/office/officeart/2005/8/layout/radial6"/>
    <dgm:cxn modelId="{5BBC4DD4-9537-4ECC-B566-69753F5CB807}" type="presOf" srcId="{9E42536A-50A3-4526-AED2-F897D2CD576D}" destId="{A57C4668-BDD2-4AFD-812F-E9E33A4FDDA5}" srcOrd="0" destOrd="0" presId="urn:microsoft.com/office/officeart/2005/8/layout/radial6"/>
    <dgm:cxn modelId="{677227FD-DFBD-466D-8C31-11F5BB757FD4}" type="presOf" srcId="{032BF33E-06F1-4081-96F8-1A20460F594F}" destId="{A75DF099-60BF-49AB-9F57-738B51033B15}" srcOrd="0" destOrd="0" presId="urn:microsoft.com/office/officeart/2005/8/layout/radial6"/>
    <dgm:cxn modelId="{DDDFC6E7-D8BB-4358-8BD9-8BA5856EE78A}" type="presParOf" srcId="{22F772A1-8BC3-42EE-B4EF-C514C5EBBDDE}" destId="{EAC4D0E0-3688-4158-ABD6-4963E93F21CF}" srcOrd="0" destOrd="0" presId="urn:microsoft.com/office/officeart/2005/8/layout/radial6"/>
    <dgm:cxn modelId="{B5018D29-0BE5-46B6-8BDC-B3D77F4DE974}" type="presParOf" srcId="{22F772A1-8BC3-42EE-B4EF-C514C5EBBDDE}" destId="{3399FD71-218C-4EAD-9288-5C56CA131E04}" srcOrd="1" destOrd="0" presId="urn:microsoft.com/office/officeart/2005/8/layout/radial6"/>
    <dgm:cxn modelId="{23EF5AAD-3F19-4044-A6DC-D97B2DBB5612}" type="presParOf" srcId="{22F772A1-8BC3-42EE-B4EF-C514C5EBBDDE}" destId="{ADB4BC35-DF30-4B72-A45F-818DB8377C90}" srcOrd="2" destOrd="0" presId="urn:microsoft.com/office/officeart/2005/8/layout/radial6"/>
    <dgm:cxn modelId="{AF938C65-B7F0-40C4-A91C-C23CB09DCC23}" type="presParOf" srcId="{22F772A1-8BC3-42EE-B4EF-C514C5EBBDDE}" destId="{68570E1F-D7EE-48F7-9781-FFB37EF0BFAB}" srcOrd="3" destOrd="0" presId="urn:microsoft.com/office/officeart/2005/8/layout/radial6"/>
    <dgm:cxn modelId="{48505533-6130-4A33-80EF-73181058AE5C}" type="presParOf" srcId="{22F772A1-8BC3-42EE-B4EF-C514C5EBBDDE}" destId="{83C13945-CCA9-4D62-B66B-25F825C5AF2F}" srcOrd="4" destOrd="0" presId="urn:microsoft.com/office/officeart/2005/8/layout/radial6"/>
    <dgm:cxn modelId="{2F9C0871-BE3A-4CF4-AC10-2BEA2D0B8C1D}" type="presParOf" srcId="{22F772A1-8BC3-42EE-B4EF-C514C5EBBDDE}" destId="{A195CE73-16C9-4923-96B9-6F2587419E27}" srcOrd="5" destOrd="0" presId="urn:microsoft.com/office/officeart/2005/8/layout/radial6"/>
    <dgm:cxn modelId="{A18F3553-E33B-4C8B-81E6-BA369EEF5274}" type="presParOf" srcId="{22F772A1-8BC3-42EE-B4EF-C514C5EBBDDE}" destId="{A57C4668-BDD2-4AFD-812F-E9E33A4FDDA5}" srcOrd="6" destOrd="0" presId="urn:microsoft.com/office/officeart/2005/8/layout/radial6"/>
    <dgm:cxn modelId="{55F4BFA8-D4A8-4504-B3FC-08569CD07F3C}" type="presParOf" srcId="{22F772A1-8BC3-42EE-B4EF-C514C5EBBDDE}" destId="{A1069378-3C43-4A9B-8A88-1B18F783B984}" srcOrd="7" destOrd="0" presId="urn:microsoft.com/office/officeart/2005/8/layout/radial6"/>
    <dgm:cxn modelId="{4DCF3CC4-E622-41FD-A3FA-FBA84CEE3D38}" type="presParOf" srcId="{22F772A1-8BC3-42EE-B4EF-C514C5EBBDDE}" destId="{BC68F7DB-2ABC-4D51-BD93-98D2F08E5C03}" srcOrd="8" destOrd="0" presId="urn:microsoft.com/office/officeart/2005/8/layout/radial6"/>
    <dgm:cxn modelId="{7EB674FE-3211-4387-8FB8-4F8E2D80C9D2}" type="presParOf" srcId="{22F772A1-8BC3-42EE-B4EF-C514C5EBBDDE}" destId="{2709A930-B2BC-4F90-A771-7ED80041FAB6}" srcOrd="9" destOrd="0" presId="urn:microsoft.com/office/officeart/2005/8/layout/radial6"/>
    <dgm:cxn modelId="{D598F51C-7ACB-4F9B-A3C4-0EB3AF06F06C}" type="presParOf" srcId="{22F772A1-8BC3-42EE-B4EF-C514C5EBBDDE}" destId="{A75DF099-60BF-49AB-9F57-738B51033B15}" srcOrd="10" destOrd="0" presId="urn:microsoft.com/office/officeart/2005/8/layout/radial6"/>
    <dgm:cxn modelId="{9013E94C-DA7A-4784-933A-CEA3D1A5B001}" type="presParOf" srcId="{22F772A1-8BC3-42EE-B4EF-C514C5EBBDDE}" destId="{162FCEB3-683A-4128-A2AA-0B9296C036ED}" srcOrd="11" destOrd="0" presId="urn:microsoft.com/office/officeart/2005/8/layout/radial6"/>
    <dgm:cxn modelId="{10768FBD-243C-44DF-B1B5-65E3FD921E5E}" type="presParOf" srcId="{22F772A1-8BC3-42EE-B4EF-C514C5EBBDDE}" destId="{94CE118B-97D3-4CA4-A8B0-7BB754472C06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715E0F-E7CB-42E5-914A-D9BD739B217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EDBB044-EDBB-4488-8D14-6F8324226A46}">
      <dgm:prSet/>
      <dgm:spPr/>
      <dgm:t>
        <a:bodyPr/>
        <a:lstStyle/>
        <a:p>
          <a:pPr rtl="0"/>
          <a:r>
            <a:rPr lang="es-ES" dirty="0"/>
            <a:t>Concepto	</a:t>
          </a:r>
          <a:endParaRPr lang="es-CO" dirty="0"/>
        </a:p>
      </dgm:t>
    </dgm:pt>
    <dgm:pt modelId="{D9B8EC90-45F6-4238-BF22-76215C0EF34B}" type="parTrans" cxnId="{A4C5B35F-10AD-43D8-ACD7-9BC6F7AAD65D}">
      <dgm:prSet/>
      <dgm:spPr/>
      <dgm:t>
        <a:bodyPr/>
        <a:lstStyle/>
        <a:p>
          <a:endParaRPr lang="es-CO"/>
        </a:p>
      </dgm:t>
    </dgm:pt>
    <dgm:pt modelId="{D286CD56-196D-4D70-98BC-097B2EA66327}" type="sibTrans" cxnId="{A4C5B35F-10AD-43D8-ACD7-9BC6F7AAD65D}">
      <dgm:prSet/>
      <dgm:spPr/>
      <dgm:t>
        <a:bodyPr/>
        <a:lstStyle/>
        <a:p>
          <a:endParaRPr lang="es-CO"/>
        </a:p>
      </dgm:t>
    </dgm:pt>
    <dgm:pt modelId="{57D92474-B843-4EC1-BE99-AA0533FE845E}">
      <dgm:prSet/>
      <dgm:spPr/>
      <dgm:t>
        <a:bodyPr/>
        <a:lstStyle/>
        <a:p>
          <a:pPr rtl="0"/>
          <a:r>
            <a:rPr lang="es-ES" dirty="0"/>
            <a:t>Plantilla para la definición de las características y acciones que desempeña un objeto</a:t>
          </a:r>
          <a:endParaRPr lang="es-CO" dirty="0"/>
        </a:p>
      </dgm:t>
    </dgm:pt>
    <dgm:pt modelId="{D1B06711-6CBE-4823-A39F-A31AAF0E55D4}" type="parTrans" cxnId="{A3629D06-90DB-4B27-B27B-00ECE58CCFB6}">
      <dgm:prSet/>
      <dgm:spPr/>
      <dgm:t>
        <a:bodyPr/>
        <a:lstStyle/>
        <a:p>
          <a:endParaRPr lang="es-CO"/>
        </a:p>
      </dgm:t>
    </dgm:pt>
    <dgm:pt modelId="{C90F9BCF-7CD3-446A-BE1A-E08A0257B81B}" type="sibTrans" cxnId="{A3629D06-90DB-4B27-B27B-00ECE58CCFB6}">
      <dgm:prSet/>
      <dgm:spPr/>
      <dgm:t>
        <a:bodyPr/>
        <a:lstStyle/>
        <a:p>
          <a:endParaRPr lang="es-CO"/>
        </a:p>
      </dgm:t>
    </dgm:pt>
    <dgm:pt modelId="{808F2219-BDBE-43CC-8858-CA769E03BF20}">
      <dgm:prSet/>
      <dgm:spPr/>
      <dgm:t>
        <a:bodyPr/>
        <a:lstStyle/>
        <a:p>
          <a:pPr rtl="0"/>
          <a:endParaRPr lang="es-CO" dirty="0"/>
        </a:p>
      </dgm:t>
    </dgm:pt>
    <dgm:pt modelId="{5076682D-AC74-4E0C-B2A9-BEB86A26FE13}" type="parTrans" cxnId="{2A961269-2BED-42DA-9930-68339DD78E8E}">
      <dgm:prSet/>
      <dgm:spPr/>
      <dgm:t>
        <a:bodyPr/>
        <a:lstStyle/>
        <a:p>
          <a:endParaRPr lang="es-CO"/>
        </a:p>
      </dgm:t>
    </dgm:pt>
    <dgm:pt modelId="{37B1C624-2586-45E5-B191-61AF0C6160C4}" type="sibTrans" cxnId="{2A961269-2BED-42DA-9930-68339DD78E8E}">
      <dgm:prSet/>
      <dgm:spPr/>
      <dgm:t>
        <a:bodyPr/>
        <a:lstStyle/>
        <a:p>
          <a:endParaRPr lang="es-CO"/>
        </a:p>
      </dgm:t>
    </dgm:pt>
    <dgm:pt modelId="{39B86EB9-D043-4110-9A36-BDEDD5EE019B}" type="pres">
      <dgm:prSet presAssocID="{2A715E0F-E7CB-42E5-914A-D9BD739B2173}" presName="Name0" presStyleCnt="0">
        <dgm:presLayoutVars>
          <dgm:dir/>
          <dgm:animLvl val="lvl"/>
          <dgm:resizeHandles val="exact"/>
        </dgm:presLayoutVars>
      </dgm:prSet>
      <dgm:spPr/>
    </dgm:pt>
    <dgm:pt modelId="{5C443F3D-4CA1-4869-AC40-668991D284EE}" type="pres">
      <dgm:prSet presAssocID="{6EDBB044-EDBB-4488-8D14-6F8324226A46}" presName="linNode" presStyleCnt="0"/>
      <dgm:spPr/>
    </dgm:pt>
    <dgm:pt modelId="{6DC51196-3245-4EE8-BCD4-47FA79CA5D95}" type="pres">
      <dgm:prSet presAssocID="{6EDBB044-EDBB-4488-8D14-6F8324226A46}" presName="parentText" presStyleLbl="node1" presStyleIdx="0" presStyleCnt="1" custLinFactNeighborX="-11346" custLinFactNeighborY="-4034">
        <dgm:presLayoutVars>
          <dgm:chMax val="1"/>
          <dgm:bulletEnabled val="1"/>
        </dgm:presLayoutVars>
      </dgm:prSet>
      <dgm:spPr/>
    </dgm:pt>
    <dgm:pt modelId="{74961651-29A5-4F50-830C-FB4CC2D120DE}" type="pres">
      <dgm:prSet presAssocID="{6EDBB044-EDBB-4488-8D14-6F8324226A4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3629D06-90DB-4B27-B27B-00ECE58CCFB6}" srcId="{6EDBB044-EDBB-4488-8D14-6F8324226A46}" destId="{57D92474-B843-4EC1-BE99-AA0533FE845E}" srcOrd="0" destOrd="0" parTransId="{D1B06711-6CBE-4823-A39F-A31AAF0E55D4}" sibTransId="{C90F9BCF-7CD3-446A-BE1A-E08A0257B81B}"/>
    <dgm:cxn modelId="{C6A3C306-09C7-41C5-8437-A53931EB1516}" type="presOf" srcId="{6EDBB044-EDBB-4488-8D14-6F8324226A46}" destId="{6DC51196-3245-4EE8-BCD4-47FA79CA5D95}" srcOrd="0" destOrd="0" presId="urn:microsoft.com/office/officeart/2005/8/layout/vList5"/>
    <dgm:cxn modelId="{B7794C10-5D9E-4352-B531-EB205E1B3998}" type="presOf" srcId="{2A715E0F-E7CB-42E5-914A-D9BD739B2173}" destId="{39B86EB9-D043-4110-9A36-BDEDD5EE019B}" srcOrd="0" destOrd="0" presId="urn:microsoft.com/office/officeart/2005/8/layout/vList5"/>
    <dgm:cxn modelId="{A4C5B35F-10AD-43D8-ACD7-9BC6F7AAD65D}" srcId="{2A715E0F-E7CB-42E5-914A-D9BD739B2173}" destId="{6EDBB044-EDBB-4488-8D14-6F8324226A46}" srcOrd="0" destOrd="0" parTransId="{D9B8EC90-45F6-4238-BF22-76215C0EF34B}" sibTransId="{D286CD56-196D-4D70-98BC-097B2EA66327}"/>
    <dgm:cxn modelId="{2A961269-2BED-42DA-9930-68339DD78E8E}" srcId="{6EDBB044-EDBB-4488-8D14-6F8324226A46}" destId="{808F2219-BDBE-43CC-8858-CA769E03BF20}" srcOrd="1" destOrd="0" parTransId="{5076682D-AC74-4E0C-B2A9-BEB86A26FE13}" sibTransId="{37B1C624-2586-45E5-B191-61AF0C6160C4}"/>
    <dgm:cxn modelId="{BA58E15A-C2DA-41C1-B9DB-92790367EB2F}" type="presOf" srcId="{808F2219-BDBE-43CC-8858-CA769E03BF20}" destId="{74961651-29A5-4F50-830C-FB4CC2D120DE}" srcOrd="0" destOrd="1" presId="urn:microsoft.com/office/officeart/2005/8/layout/vList5"/>
    <dgm:cxn modelId="{13115488-BFC8-4DBD-9C6E-5A479C8CDED9}" type="presOf" srcId="{57D92474-B843-4EC1-BE99-AA0533FE845E}" destId="{74961651-29A5-4F50-830C-FB4CC2D120DE}" srcOrd="0" destOrd="0" presId="urn:microsoft.com/office/officeart/2005/8/layout/vList5"/>
    <dgm:cxn modelId="{F31720BD-451A-4A4A-886C-DF10A9A1E076}" type="presParOf" srcId="{39B86EB9-D043-4110-9A36-BDEDD5EE019B}" destId="{5C443F3D-4CA1-4869-AC40-668991D284EE}" srcOrd="0" destOrd="0" presId="urn:microsoft.com/office/officeart/2005/8/layout/vList5"/>
    <dgm:cxn modelId="{5D998643-AB45-45DF-BD02-A337ABC906A7}" type="presParOf" srcId="{5C443F3D-4CA1-4869-AC40-668991D284EE}" destId="{6DC51196-3245-4EE8-BCD4-47FA79CA5D95}" srcOrd="0" destOrd="0" presId="urn:microsoft.com/office/officeart/2005/8/layout/vList5"/>
    <dgm:cxn modelId="{7EFA420A-363E-4B56-9F1A-71F37D60FF15}" type="presParOf" srcId="{5C443F3D-4CA1-4869-AC40-668991D284EE}" destId="{74961651-29A5-4F50-830C-FB4CC2D120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E118B-97D3-4CA4-A8B0-7BB754472C06}">
      <dsp:nvSpPr>
        <dsp:cNvPr id="0" name=""/>
        <dsp:cNvSpPr/>
      </dsp:nvSpPr>
      <dsp:spPr>
        <a:xfrm>
          <a:off x="3704330" y="654931"/>
          <a:ext cx="4377871" cy="4377871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09A930-B2BC-4F90-A771-7ED80041FAB6}">
      <dsp:nvSpPr>
        <dsp:cNvPr id="0" name=""/>
        <dsp:cNvSpPr/>
      </dsp:nvSpPr>
      <dsp:spPr>
        <a:xfrm>
          <a:off x="3704330" y="654931"/>
          <a:ext cx="4377871" cy="4377871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7C4668-BDD2-4AFD-812F-E9E33A4FDDA5}">
      <dsp:nvSpPr>
        <dsp:cNvPr id="0" name=""/>
        <dsp:cNvSpPr/>
      </dsp:nvSpPr>
      <dsp:spPr>
        <a:xfrm>
          <a:off x="3704330" y="654931"/>
          <a:ext cx="4377871" cy="4377871"/>
        </a:xfrm>
        <a:prstGeom prst="blockArc">
          <a:avLst>
            <a:gd name="adj1" fmla="val 0"/>
            <a:gd name="adj2" fmla="val 5400000"/>
            <a:gd name="adj3" fmla="val 463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570E1F-D7EE-48F7-9781-FFB37EF0BFAB}">
      <dsp:nvSpPr>
        <dsp:cNvPr id="0" name=""/>
        <dsp:cNvSpPr/>
      </dsp:nvSpPr>
      <dsp:spPr>
        <a:xfrm>
          <a:off x="3704330" y="654931"/>
          <a:ext cx="4377871" cy="4377871"/>
        </a:xfrm>
        <a:prstGeom prst="blockArc">
          <a:avLst>
            <a:gd name="adj1" fmla="val 16200000"/>
            <a:gd name="adj2" fmla="val 0"/>
            <a:gd name="adj3" fmla="val 463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C4D0E0-3688-4158-ABD6-4963E93F21CF}">
      <dsp:nvSpPr>
        <dsp:cNvPr id="0" name=""/>
        <dsp:cNvSpPr/>
      </dsp:nvSpPr>
      <dsp:spPr>
        <a:xfrm>
          <a:off x="4886116" y="1836717"/>
          <a:ext cx="2014299" cy="20142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600" b="1" kern="1200" dirty="0"/>
            <a:t>POO</a:t>
          </a:r>
        </a:p>
      </dsp:txBody>
      <dsp:txXfrm>
        <a:off x="5181103" y="2131704"/>
        <a:ext cx="1424325" cy="1424325"/>
      </dsp:txXfrm>
    </dsp:sp>
    <dsp:sp modelId="{3399FD71-218C-4EAD-9288-5C56CA131E04}">
      <dsp:nvSpPr>
        <dsp:cNvPr id="0" name=""/>
        <dsp:cNvSpPr/>
      </dsp:nvSpPr>
      <dsp:spPr>
        <a:xfrm>
          <a:off x="4983055" y="-232859"/>
          <a:ext cx="1820421" cy="18771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Abstracción</a:t>
          </a:r>
          <a:endParaRPr lang="es-ES" sz="1400" b="1" kern="1200" dirty="0"/>
        </a:p>
      </dsp:txBody>
      <dsp:txXfrm>
        <a:off x="5249649" y="42036"/>
        <a:ext cx="1287233" cy="1327313"/>
      </dsp:txXfrm>
    </dsp:sp>
    <dsp:sp modelId="{83C13945-CCA9-4D62-B66B-25F825C5AF2F}">
      <dsp:nvSpPr>
        <dsp:cNvPr id="0" name=""/>
        <dsp:cNvSpPr/>
      </dsp:nvSpPr>
      <dsp:spPr>
        <a:xfrm>
          <a:off x="7121230" y="1905315"/>
          <a:ext cx="1820421" cy="18771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Encapsulamiento</a:t>
          </a:r>
          <a:endParaRPr lang="es-ES" sz="1400" b="1" kern="1200" dirty="0"/>
        </a:p>
      </dsp:txBody>
      <dsp:txXfrm>
        <a:off x="7387824" y="2180210"/>
        <a:ext cx="1287233" cy="1327313"/>
      </dsp:txXfrm>
    </dsp:sp>
    <dsp:sp modelId="{A1069378-3C43-4A9B-8A88-1B18F783B984}">
      <dsp:nvSpPr>
        <dsp:cNvPr id="0" name=""/>
        <dsp:cNvSpPr/>
      </dsp:nvSpPr>
      <dsp:spPr>
        <a:xfrm>
          <a:off x="4983055" y="4043490"/>
          <a:ext cx="1820421" cy="18771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Herencia</a:t>
          </a:r>
          <a:endParaRPr lang="es-ES" sz="1400" b="1" kern="1200" dirty="0"/>
        </a:p>
      </dsp:txBody>
      <dsp:txXfrm>
        <a:off x="5249649" y="4318385"/>
        <a:ext cx="1287233" cy="1327313"/>
      </dsp:txXfrm>
    </dsp:sp>
    <dsp:sp modelId="{A75DF099-60BF-49AB-9F57-738B51033B15}">
      <dsp:nvSpPr>
        <dsp:cNvPr id="0" name=""/>
        <dsp:cNvSpPr/>
      </dsp:nvSpPr>
      <dsp:spPr>
        <a:xfrm>
          <a:off x="2844879" y="1905315"/>
          <a:ext cx="1820421" cy="18771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Polimorfismo</a:t>
          </a:r>
          <a:endParaRPr lang="es-ES" sz="1400" b="1" kern="1200" dirty="0"/>
        </a:p>
      </dsp:txBody>
      <dsp:txXfrm>
        <a:off x="3111473" y="2180210"/>
        <a:ext cx="1287233" cy="1327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61651-29A5-4F50-830C-FB4CC2D120DE}">
      <dsp:nvSpPr>
        <dsp:cNvPr id="0" name=""/>
        <dsp:cNvSpPr/>
      </dsp:nvSpPr>
      <dsp:spPr>
        <a:xfrm rot="5400000">
          <a:off x="2989419" y="-296509"/>
          <a:ext cx="2849008" cy="41542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Plantilla para la definición de las características y acciones que desempeña un objeto</a:t>
          </a:r>
          <a:endParaRPr lang="es-CO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2800" kern="1200" dirty="0"/>
        </a:p>
      </dsp:txBody>
      <dsp:txXfrm rot="-5400000">
        <a:off x="2336784" y="495203"/>
        <a:ext cx="4015203" cy="2570854"/>
      </dsp:txXfrm>
    </dsp:sp>
    <dsp:sp modelId="{6DC51196-3245-4EE8-BCD4-47FA79CA5D95}">
      <dsp:nvSpPr>
        <dsp:cNvPr id="0" name=""/>
        <dsp:cNvSpPr/>
      </dsp:nvSpPr>
      <dsp:spPr>
        <a:xfrm>
          <a:off x="0" y="0"/>
          <a:ext cx="2336783" cy="35612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Concepto	</a:t>
          </a:r>
          <a:endParaRPr lang="es-CO" sz="3700" kern="1200" dirty="0"/>
        </a:p>
      </dsp:txBody>
      <dsp:txXfrm>
        <a:off x="114072" y="114072"/>
        <a:ext cx="2108639" cy="3333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12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69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90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14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51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78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24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7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7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37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70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61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 Paradigma Orientado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</a:p>
        </p:txBody>
      </p:sp>
    </p:spTree>
    <p:extLst>
      <p:ext uri="{BB962C8B-B14F-4D97-AF65-F5344CB8AC3E}">
        <p14:creationId xmlns:p14="http://schemas.microsoft.com/office/powerpoint/2010/main" val="409436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53686" y="-123825"/>
            <a:ext cx="12820650" cy="7362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829050" cy="4351338"/>
          </a:xfrm>
        </p:spPr>
        <p:txBody>
          <a:bodyPr/>
          <a:lstStyle/>
          <a:p>
            <a:r>
              <a:rPr lang="es-ES" dirty="0">
                <a:solidFill>
                  <a:srgbClr val="FFC000"/>
                </a:solidFill>
              </a:rPr>
              <a:t>La palabra clave es “</a:t>
            </a:r>
            <a:r>
              <a:rPr lang="es-CO" sz="4400" dirty="0">
                <a:solidFill>
                  <a:srgbClr val="FFC000"/>
                </a:solidFill>
              </a:rPr>
              <a:t>Abstracción</a:t>
            </a:r>
            <a:r>
              <a:rPr lang="es-CO" dirty="0">
                <a:solidFill>
                  <a:srgbClr val="FFC000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Conceptos básicos del POO</a:t>
            </a:r>
            <a:endParaRPr lang="es-C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86375" y="1690688"/>
            <a:ext cx="659243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rgbClr val="0070C0"/>
                </a:solidFill>
              </a:rPr>
              <a:t>Identificación de las características y comportamiento de un objeto</a:t>
            </a:r>
          </a:p>
          <a:p>
            <a:endParaRPr lang="es-CO" sz="4800" dirty="0">
              <a:solidFill>
                <a:srgbClr val="0070C0"/>
              </a:solidFill>
            </a:endParaRPr>
          </a:p>
          <a:p>
            <a:r>
              <a:rPr lang="es-ES" sz="2400" dirty="0"/>
              <a:t>La abstracción es la capacidad que permite representar las características esenciales de un objeto sin preocuparse de las restantes características (no esenciales).</a:t>
            </a:r>
            <a:endParaRPr lang="es-CO" sz="2400" dirty="0"/>
          </a:p>
          <a:p>
            <a:endParaRPr lang="es-CO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3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6E74F-D915-4C4C-B298-1A0A1420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s-CO" dirty="0"/>
              <a:t>Ejercicio Práctico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957068-5683-45D6-B3BF-8295B983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Describa detalladamente las características y comportamiento (Funcionalidades) de los siguientes elementos:</a:t>
            </a:r>
          </a:p>
        </p:txBody>
      </p:sp>
      <p:pic>
        <p:nvPicPr>
          <p:cNvPr id="2050" name="Picture 2" descr="Moto, Garaje, Reparaciones, Hobby, Automotriz">
            <a:extLst>
              <a:ext uri="{FF2B5EF4-FFF2-40B4-BE49-F238E27FC236}">
                <a16:creationId xmlns:a16="http://schemas.microsoft.com/office/drawing/2014/main" id="{DEF852F2-2DB0-496E-9D25-6DA618301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54" y="3134452"/>
            <a:ext cx="4409813" cy="29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itty, Gato, Gatito, Mascota, Animales, Lindo, Felino">
            <a:extLst>
              <a:ext uri="{FF2B5EF4-FFF2-40B4-BE49-F238E27FC236}">
                <a16:creationId xmlns:a16="http://schemas.microsoft.com/office/drawing/2014/main" id="{36BB08FC-5187-45BE-8E1C-9331E090D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221" y="3120109"/>
            <a:ext cx="2783937" cy="290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elevisor, Vintage, Antiguo, Viejo">
            <a:extLst>
              <a:ext uri="{FF2B5EF4-FFF2-40B4-BE49-F238E27FC236}">
                <a16:creationId xmlns:a16="http://schemas.microsoft.com/office/drawing/2014/main" id="{125D4B5A-6573-4896-87BA-99858AB21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112" y="3120109"/>
            <a:ext cx="3349537" cy="293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918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53686" y="-123825"/>
            <a:ext cx="12820650" cy="7362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4448175" cy="4351338"/>
          </a:xfrm>
        </p:spPr>
        <p:txBody>
          <a:bodyPr/>
          <a:lstStyle/>
          <a:p>
            <a:r>
              <a:rPr lang="es-ES" dirty="0">
                <a:solidFill>
                  <a:srgbClr val="FFC000"/>
                </a:solidFill>
              </a:rPr>
              <a:t>La palabra clave es “</a:t>
            </a:r>
            <a:r>
              <a:rPr lang="es-CO" sz="4400" dirty="0">
                <a:solidFill>
                  <a:srgbClr val="FFC000"/>
                </a:solidFill>
              </a:rPr>
              <a:t>Encapsulamiento</a:t>
            </a:r>
            <a:r>
              <a:rPr lang="es-CO" dirty="0">
                <a:solidFill>
                  <a:srgbClr val="FFC000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Conceptos básicos del POO</a:t>
            </a:r>
            <a:endParaRPr lang="es-C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86375" y="1690688"/>
            <a:ext cx="659243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rgbClr val="0070C0"/>
                </a:solidFill>
              </a:rPr>
              <a:t>Ocultar del exterior las características y comportamiento que un objeto posee</a:t>
            </a:r>
          </a:p>
          <a:p>
            <a:endParaRPr lang="es-CO" sz="4800" dirty="0">
              <a:solidFill>
                <a:srgbClr val="0070C0"/>
              </a:solidFill>
            </a:endParaRPr>
          </a:p>
          <a:p>
            <a:r>
              <a:rPr lang="es-ES" sz="3200" dirty="0"/>
              <a:t>Es la propiedad que permite asegurar que los aspectos externos de un objeto se diferencie de sus detalles internos.</a:t>
            </a:r>
            <a:endParaRPr lang="es-CO" sz="3200" dirty="0"/>
          </a:p>
          <a:p>
            <a:r>
              <a:rPr lang="es-CO" sz="480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8097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oculta la información?</a:t>
            </a:r>
            <a:endParaRPr lang="es-CO" dirty="0"/>
          </a:p>
        </p:txBody>
      </p:sp>
      <p:sp>
        <p:nvSpPr>
          <p:cNvPr id="7" name="Rectángulo redondeado 6"/>
          <p:cNvSpPr/>
          <p:nvPr/>
        </p:nvSpPr>
        <p:spPr>
          <a:xfrm>
            <a:off x="3114675" y="1847850"/>
            <a:ext cx="5762625" cy="4381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redondeado 7"/>
          <p:cNvSpPr/>
          <p:nvPr/>
        </p:nvSpPr>
        <p:spPr>
          <a:xfrm>
            <a:off x="3857625" y="3797275"/>
            <a:ext cx="4476750" cy="20859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3333750" y="2295525"/>
            <a:ext cx="5305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/>
              <a:t>¿Qué?</a:t>
            </a:r>
            <a:endParaRPr lang="es-CO" sz="4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519487" y="4458741"/>
            <a:ext cx="5305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/>
              <a:t>¿Cómo?</a:t>
            </a:r>
            <a:endParaRPr lang="es-CO" sz="4400" dirty="0"/>
          </a:p>
        </p:txBody>
      </p:sp>
      <p:sp>
        <p:nvSpPr>
          <p:cNvPr id="11" name="Rectángulo 10"/>
          <p:cNvSpPr/>
          <p:nvPr/>
        </p:nvSpPr>
        <p:spPr>
          <a:xfrm>
            <a:off x="2897982" y="2583395"/>
            <a:ext cx="495299" cy="55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2897982" y="3472624"/>
            <a:ext cx="495299" cy="55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2897982" y="4304438"/>
            <a:ext cx="495299" cy="55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4972051" y="3638827"/>
            <a:ext cx="523874" cy="329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5657851" y="3649114"/>
            <a:ext cx="523874" cy="329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422231" y="3649114"/>
            <a:ext cx="523874" cy="329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097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6E74F-D915-4C4C-B298-1A0A1420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s-CO" dirty="0"/>
              <a:t>Ejercicio Práctico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957068-5683-45D6-B3BF-8295B983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Ahora describa por cada objeto el comportamiento marcado</a:t>
            </a:r>
          </a:p>
        </p:txBody>
      </p:sp>
      <p:pic>
        <p:nvPicPr>
          <p:cNvPr id="2050" name="Picture 2" descr="Moto, Garaje, Reparaciones, Hobby, Automotriz">
            <a:extLst>
              <a:ext uri="{FF2B5EF4-FFF2-40B4-BE49-F238E27FC236}">
                <a16:creationId xmlns:a16="http://schemas.microsoft.com/office/drawing/2014/main" id="{DEF852F2-2DB0-496E-9D25-6DA618301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19" y="2564001"/>
            <a:ext cx="4409813" cy="29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itty, Gato, Gatito, Mascota, Animales, Lindo, Felino">
            <a:extLst>
              <a:ext uri="{FF2B5EF4-FFF2-40B4-BE49-F238E27FC236}">
                <a16:creationId xmlns:a16="http://schemas.microsoft.com/office/drawing/2014/main" id="{36BB08FC-5187-45BE-8E1C-9331E090D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274" y="2579341"/>
            <a:ext cx="2783937" cy="290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elevisor, Vintage, Antiguo, Viejo">
            <a:extLst>
              <a:ext uri="{FF2B5EF4-FFF2-40B4-BE49-F238E27FC236}">
                <a16:creationId xmlns:a16="http://schemas.microsoft.com/office/drawing/2014/main" id="{125D4B5A-6573-4896-87BA-99858AB21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891" y="2547010"/>
            <a:ext cx="3349537" cy="29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EA5CA7F-395C-4083-BF83-0BBEFD173B5E}"/>
              </a:ext>
            </a:extLst>
          </p:cNvPr>
          <p:cNvSpPr txBox="1"/>
          <p:nvPr/>
        </p:nvSpPr>
        <p:spPr>
          <a:xfrm>
            <a:off x="657224" y="5456205"/>
            <a:ext cx="44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Encender motor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60C756E-F8E6-4AE0-A065-A6F3628CD654}"/>
              </a:ext>
            </a:extLst>
          </p:cNvPr>
          <p:cNvSpPr txBox="1"/>
          <p:nvPr/>
        </p:nvSpPr>
        <p:spPr>
          <a:xfrm>
            <a:off x="5322902" y="5456205"/>
            <a:ext cx="289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Maullar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36EE440-A9F7-4D50-914A-E385DC353C89}"/>
              </a:ext>
            </a:extLst>
          </p:cNvPr>
          <p:cNvSpPr txBox="1"/>
          <p:nvPr/>
        </p:nvSpPr>
        <p:spPr>
          <a:xfrm>
            <a:off x="8480891" y="5503876"/>
            <a:ext cx="289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Sintonizar Canal</a:t>
            </a:r>
          </a:p>
        </p:txBody>
      </p:sp>
    </p:spTree>
    <p:extLst>
      <p:ext uri="{BB962C8B-B14F-4D97-AF65-F5344CB8AC3E}">
        <p14:creationId xmlns:p14="http://schemas.microsoft.com/office/powerpoint/2010/main" val="92118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E02E7-B7EC-42EE-ADD7-5CE25AD6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Práctico (Cont…)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41467-8CF3-48F2-BC10-FA1AF2B9D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¿Le resultó fácil describir el proceso?</a:t>
            </a:r>
          </a:p>
          <a:p>
            <a:r>
              <a:rPr lang="es-CO" dirty="0"/>
              <a:t>¿Tuvo claro que se hace?</a:t>
            </a:r>
          </a:p>
          <a:p>
            <a:r>
              <a:rPr lang="es-CO" dirty="0"/>
              <a:t>Al compartir con sus colegas su opinión ¿encontró diferencias?</a:t>
            </a:r>
          </a:p>
        </p:txBody>
      </p:sp>
    </p:spTree>
    <p:extLst>
      <p:ext uri="{BB962C8B-B14F-4D97-AF65-F5344CB8AC3E}">
        <p14:creationId xmlns:p14="http://schemas.microsoft.com/office/powerpoint/2010/main" val="261270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53686" y="-123825"/>
            <a:ext cx="12820650" cy="7362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6195" y="2506662"/>
            <a:ext cx="4448175" cy="4351338"/>
          </a:xfrm>
        </p:spPr>
        <p:txBody>
          <a:bodyPr/>
          <a:lstStyle/>
          <a:p>
            <a:r>
              <a:rPr lang="es-ES" dirty="0">
                <a:solidFill>
                  <a:srgbClr val="FFC000"/>
                </a:solidFill>
              </a:rPr>
              <a:t>La palabra clave es “</a:t>
            </a:r>
            <a:r>
              <a:rPr lang="es-CO" sz="4400" dirty="0">
                <a:solidFill>
                  <a:srgbClr val="FFC000"/>
                </a:solidFill>
              </a:rPr>
              <a:t>Herencia</a:t>
            </a:r>
            <a:r>
              <a:rPr lang="es-CO" dirty="0">
                <a:solidFill>
                  <a:srgbClr val="FFC000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4938233" cy="1658198"/>
          </a:xfrm>
        </p:spPr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Conceptos básicos del POO</a:t>
            </a:r>
            <a:endParaRPr lang="es-C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574251" y="647712"/>
            <a:ext cx="65666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>
                <a:solidFill>
                  <a:srgbClr val="0070C0"/>
                </a:solidFill>
              </a:rPr>
              <a:t>Es la características del POO que permite que un objeto tome características o comportamiento de otro, adicionando las propias, cambiando las heredades o anulándolas si es necesario.</a:t>
            </a:r>
          </a:p>
        </p:txBody>
      </p:sp>
    </p:spTree>
    <p:extLst>
      <p:ext uri="{BB962C8B-B14F-4D97-AF65-F5344CB8AC3E}">
        <p14:creationId xmlns:p14="http://schemas.microsoft.com/office/powerpoint/2010/main" val="398453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6E74F-D915-4C4C-B298-1A0A1420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s-CO" dirty="0"/>
              <a:t>Ejercicio Práctico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957068-5683-45D6-B3BF-8295B983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3173891" cy="3766185"/>
          </a:xfrm>
        </p:spPr>
        <p:txBody>
          <a:bodyPr>
            <a:normAutofit/>
          </a:bodyPr>
          <a:lstStyle/>
          <a:p>
            <a:r>
              <a:rPr lang="es-CO" dirty="0"/>
              <a:t>Ahora piense en la siguiente pregunta ¿Tienen características o funcionalidades similares?</a:t>
            </a:r>
          </a:p>
          <a:p>
            <a:endParaRPr lang="es-CO" dirty="0"/>
          </a:p>
          <a:p>
            <a:r>
              <a:rPr lang="es-CO" dirty="0"/>
              <a:t>Enumere las similitudes y diferencias</a:t>
            </a:r>
          </a:p>
        </p:txBody>
      </p:sp>
      <p:pic>
        <p:nvPicPr>
          <p:cNvPr id="2052" name="Picture 4" descr="Kitty, Gato, Gatito, Mascota, Animales, Lindo, Felino">
            <a:extLst>
              <a:ext uri="{FF2B5EF4-FFF2-40B4-BE49-F238E27FC236}">
                <a16:creationId xmlns:a16="http://schemas.microsoft.com/office/drawing/2014/main" id="{36BB08FC-5187-45BE-8E1C-9331E090D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656" y="284862"/>
            <a:ext cx="2783937" cy="290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elevisor, Vintage, Antiguo, Viejo">
            <a:extLst>
              <a:ext uri="{FF2B5EF4-FFF2-40B4-BE49-F238E27FC236}">
                <a16:creationId xmlns:a16="http://schemas.microsoft.com/office/drawing/2014/main" id="{125D4B5A-6573-4896-87BA-99858AB21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433" y="3927427"/>
            <a:ext cx="3014382" cy="264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igre, Cabeza Del Tigre, Animales, Felino">
            <a:extLst>
              <a:ext uri="{FF2B5EF4-FFF2-40B4-BE49-F238E27FC236}">
                <a16:creationId xmlns:a16="http://schemas.microsoft.com/office/drawing/2014/main" id="{836D6556-4365-4D49-8C33-EC18EB7BD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906" y="284862"/>
            <a:ext cx="3979999" cy="258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v, Android Tv, Red, Android">
            <a:extLst>
              <a:ext uri="{FF2B5EF4-FFF2-40B4-BE49-F238E27FC236}">
                <a16:creationId xmlns:a16="http://schemas.microsoft.com/office/drawing/2014/main" id="{62B0A39B-B475-46A9-99C1-70B1DF64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950" y="3927427"/>
            <a:ext cx="3874282" cy="258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90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53686" y="-123825"/>
            <a:ext cx="12820650" cy="7362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6195" y="2506662"/>
            <a:ext cx="4448175" cy="4351338"/>
          </a:xfrm>
        </p:spPr>
        <p:txBody>
          <a:bodyPr/>
          <a:lstStyle/>
          <a:p>
            <a:r>
              <a:rPr lang="es-ES" dirty="0">
                <a:solidFill>
                  <a:srgbClr val="FFC000"/>
                </a:solidFill>
              </a:rPr>
              <a:t>La palabra clave es “</a:t>
            </a:r>
            <a:r>
              <a:rPr lang="es-CO" sz="4400" dirty="0">
                <a:solidFill>
                  <a:srgbClr val="FFC000"/>
                </a:solidFill>
              </a:rPr>
              <a:t>Polimorfismo</a:t>
            </a:r>
            <a:r>
              <a:rPr lang="es-CO" dirty="0">
                <a:solidFill>
                  <a:srgbClr val="FFC000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4938233" cy="1658198"/>
          </a:xfrm>
        </p:spPr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Conceptos básicos del POO</a:t>
            </a:r>
            <a:endParaRPr lang="es-C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574251" y="647712"/>
            <a:ext cx="674078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rgbClr val="0070C0"/>
                </a:solidFill>
              </a:rPr>
              <a:t>Es la capacidad de un objeto de definir diferentes comportamientos que se ejecutan según los parámetros que reciben y el nivel de herencia al que refiera.</a:t>
            </a:r>
          </a:p>
          <a:p>
            <a:endParaRPr lang="es-CO" sz="4000" dirty="0">
              <a:solidFill>
                <a:srgbClr val="0070C0"/>
              </a:solidFill>
            </a:endParaRPr>
          </a:p>
          <a:p>
            <a:r>
              <a:rPr lang="es-ES" sz="2800" dirty="0"/>
              <a:t>Es el mecanismo de definir un mismo método en varios objetos de diferentes clases pero con distintas formas de implementación.</a:t>
            </a:r>
            <a:endParaRPr lang="es-CO" sz="2800" dirty="0"/>
          </a:p>
          <a:p>
            <a:endParaRPr lang="es-CO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97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6E74F-D915-4C4C-B298-1A0A1420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s-CO" dirty="0"/>
              <a:t>Ejercicio Práctico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957068-5683-45D6-B3BF-8295B983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3173891" cy="3766185"/>
          </a:xfrm>
        </p:spPr>
        <p:txBody>
          <a:bodyPr>
            <a:normAutofit fontScale="70000" lnSpcReduction="20000"/>
          </a:bodyPr>
          <a:lstStyle/>
          <a:p>
            <a:r>
              <a:rPr lang="es-CO" dirty="0"/>
              <a:t>Para entender el polimorfismo, pensemos lo siguiente: </a:t>
            </a:r>
          </a:p>
          <a:p>
            <a:pPr marL="0" indent="0">
              <a:buNone/>
            </a:pPr>
            <a:r>
              <a:rPr lang="es-CO" dirty="0"/>
              <a:t>Gato y Tigre tienen la función morder ¿Si?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¿da lo mismo que lo muerda un tigre a que lo muerda un gato </a:t>
            </a:r>
            <a:r>
              <a:rPr lang="es-CO" dirty="0"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s-CO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CO" dirty="0">
                <a:sym typeface="Wingdings" panose="05000000000000000000" pitchFamily="2" charset="2"/>
              </a:rPr>
              <a:t>¿Muerde con la misma fuerza un tigre que está cazando a ese mismo tigre que carga su </a:t>
            </a:r>
            <a:r>
              <a:rPr lang="es-CO" dirty="0" err="1">
                <a:sym typeface="Wingdings" panose="05000000000000000000" pitchFamily="2" charset="2"/>
              </a:rPr>
              <a:t>cria</a:t>
            </a:r>
            <a:r>
              <a:rPr lang="es-CO" dirty="0"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s-CO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CO" dirty="0">
                <a:sym typeface="Wingdings" panose="05000000000000000000" pitchFamily="2" charset="2"/>
              </a:rPr>
              <a:t> </a:t>
            </a:r>
            <a:endParaRPr lang="es-CO" dirty="0"/>
          </a:p>
        </p:txBody>
      </p:sp>
      <p:pic>
        <p:nvPicPr>
          <p:cNvPr id="2052" name="Picture 4" descr="Kitty, Gato, Gatito, Mascota, Animales, Lindo, Felino">
            <a:extLst>
              <a:ext uri="{FF2B5EF4-FFF2-40B4-BE49-F238E27FC236}">
                <a16:creationId xmlns:a16="http://schemas.microsoft.com/office/drawing/2014/main" id="{36BB08FC-5187-45BE-8E1C-9331E090D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3" y="407564"/>
            <a:ext cx="2783937" cy="290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igre, Cabeza Del Tigre, Animales, Felino">
            <a:extLst>
              <a:ext uri="{FF2B5EF4-FFF2-40B4-BE49-F238E27FC236}">
                <a16:creationId xmlns:a16="http://schemas.microsoft.com/office/drawing/2014/main" id="{836D6556-4365-4D49-8C33-EC18EB7BD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435" y="371830"/>
            <a:ext cx="3979999" cy="258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i un tigre siberiano hembra necesita mover a sus crÃ­as a un lugar mÃ¡s seguro, ella los carga tomÃ¡ndolos cuidadosamente de la nuca...">
            <a:extLst>
              <a:ext uri="{FF2B5EF4-FFF2-40B4-BE49-F238E27FC236}">
                <a16:creationId xmlns:a16="http://schemas.microsoft.com/office/drawing/2014/main" id="{B674C163-2EE2-447A-9D2F-6EB3A9ADF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130" y="3530602"/>
            <a:ext cx="3890038" cy="282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03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es el Paradigma Orientado a Objetos?</a:t>
            </a:r>
          </a:p>
          <a:p>
            <a:r>
              <a:rPr lang="es-ES" dirty="0"/>
              <a:t>Los pilares del POO</a:t>
            </a:r>
          </a:p>
          <a:p>
            <a:r>
              <a:rPr lang="es-ES" dirty="0"/>
              <a:t>Conceptos fundamentales</a:t>
            </a:r>
          </a:p>
          <a:p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6682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AEAAAE7-9E5F-4887-A8C9-0765E2347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Conceptos Fundamentales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14A7919-B3F3-44BD-A3B7-D2A1757CD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777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Programación Orientada a Objetos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s-ES" dirty="0"/>
              <a:t>Definición: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sz="2000" dirty="0"/>
              <a:t>	La POO es un estilo de programación, donde todos los elementos que forman parte del problema se conciben como objetos, definiendo cuales son sus atributos y comportamiento, como se relacionan entre sí y como están organizadas.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sz="2000" dirty="0"/>
              <a:t>	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sz="2000" dirty="0"/>
              <a:t>	</a:t>
            </a:r>
            <a:r>
              <a:rPr lang="es-ES" sz="2000" b="1" dirty="0"/>
              <a:t>Estructura Interna de un Objeto: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s-ES" sz="2000" b="1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sz="2000" dirty="0"/>
              <a:t>	Atributos: Define el estado del objeto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s-ES" sz="20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sz="2000" dirty="0"/>
              <a:t>	Métodos: Define el comportamiento del objeto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81021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Clases</a:t>
            </a: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864544"/>
              </p:ext>
            </p:extLst>
          </p:nvPr>
        </p:nvGraphicFramePr>
        <p:xfrm>
          <a:off x="749043" y="2241257"/>
          <a:ext cx="6491064" cy="3561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124" name="Group 5"/>
          <p:cNvGrpSpPr>
            <a:grpSpLocks/>
          </p:cNvGrpSpPr>
          <p:nvPr/>
        </p:nvGrpSpPr>
        <p:grpSpPr bwMode="auto">
          <a:xfrm>
            <a:off x="8399463" y="4005263"/>
            <a:ext cx="2089150" cy="2374900"/>
            <a:chOff x="3839" y="1376"/>
            <a:chExt cx="1756" cy="2007"/>
          </a:xfrm>
        </p:grpSpPr>
        <p:sp>
          <p:nvSpPr>
            <p:cNvPr id="5125" name="Text Box 6"/>
            <p:cNvSpPr txBox="1">
              <a:spLocks noChangeArrowheads="1"/>
            </p:cNvSpPr>
            <p:nvPr/>
          </p:nvSpPr>
          <p:spPr bwMode="auto">
            <a:xfrm>
              <a:off x="3839" y="1376"/>
              <a:ext cx="1753" cy="318"/>
            </a:xfrm>
            <a:prstGeom prst="rect">
              <a:avLst/>
            </a:prstGeom>
            <a:solidFill>
              <a:srgbClr val="FFCC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b="1">
                  <a:latin typeface="Courier New" panose="02070309020205020404" pitchFamily="49" charset="0"/>
                </a:rPr>
                <a:t>Lavadora</a:t>
              </a:r>
              <a:endParaRPr lang="es-ES" altLang="es-ES" b="1">
                <a:latin typeface="Courier New" panose="02070309020205020404" pitchFamily="49" charset="0"/>
              </a:endParaRPr>
            </a:p>
          </p:txBody>
        </p:sp>
        <p:sp>
          <p:nvSpPr>
            <p:cNvPr id="5126" name="Text Box 7"/>
            <p:cNvSpPr txBox="1">
              <a:spLocks noChangeArrowheads="1"/>
            </p:cNvSpPr>
            <p:nvPr/>
          </p:nvSpPr>
          <p:spPr bwMode="auto">
            <a:xfrm>
              <a:off x="3843" y="1613"/>
              <a:ext cx="1752" cy="783"/>
            </a:xfrm>
            <a:prstGeom prst="rect">
              <a:avLst/>
            </a:prstGeom>
            <a:solidFill>
              <a:srgbClr val="FFCC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marca</a:t>
              </a:r>
            </a:p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modelo</a:t>
              </a:r>
            </a:p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capacidad...</a:t>
              </a:r>
              <a:endParaRPr lang="es-ES" altLang="es-ES" b="1" dirty="0">
                <a:latin typeface="Courier New" panose="02070309020205020404" pitchFamily="49" charset="0"/>
              </a:endParaRPr>
            </a:p>
          </p:txBody>
        </p:sp>
        <p:sp>
          <p:nvSpPr>
            <p:cNvPr id="5127" name="Text Box 8"/>
            <p:cNvSpPr txBox="1">
              <a:spLocks noChangeArrowheads="1"/>
            </p:cNvSpPr>
            <p:nvPr/>
          </p:nvSpPr>
          <p:spPr bwMode="auto">
            <a:xfrm>
              <a:off x="3841" y="2369"/>
              <a:ext cx="1753" cy="1014"/>
            </a:xfrm>
            <a:prstGeom prst="rect">
              <a:avLst/>
            </a:prstGeom>
            <a:solidFill>
              <a:srgbClr val="FFCC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Programar</a:t>
              </a:r>
            </a:p>
            <a:p>
              <a:pPr eaLnBrk="1" hangingPunct="1"/>
              <a:r>
                <a:rPr lang="es-ES_tradnl" altLang="es-ES" b="1" dirty="0" err="1">
                  <a:latin typeface="Courier New" panose="02070309020205020404" pitchFamily="49" charset="0"/>
                </a:rPr>
                <a:t>PonerRopa</a:t>
              </a:r>
              <a:endParaRPr lang="es-ES_tradnl" altLang="es-ES" b="1" dirty="0"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s-ES_tradnl" altLang="es-ES" b="1" dirty="0" err="1">
                  <a:latin typeface="Courier New" panose="02070309020205020404" pitchFamily="49" charset="0"/>
                </a:rPr>
                <a:t>CerrarPuerta</a:t>
              </a:r>
              <a:endParaRPr lang="es-ES_tradnl" altLang="es-ES" b="1" dirty="0"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Lavar</a:t>
              </a:r>
              <a:endParaRPr lang="es-ES" altLang="es-ES" b="1" dirty="0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879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Objetos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25979" y="1907771"/>
            <a:ext cx="8229600" cy="211613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defRPr/>
            </a:pPr>
            <a:r>
              <a:rPr lang="es-ES" dirty="0"/>
              <a:t>Concepto: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s-ES" sz="2800" dirty="0"/>
              <a:t>	</a:t>
            </a:r>
            <a:r>
              <a:rPr lang="es-ES" sz="2000" dirty="0"/>
              <a:t>Un objeto, no es más que una instancia de una clase. La instancia de una clase significa definir un objeto dándole valores a sus atributos y comportamiento, y realizando operaciones permitidas por la clase.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endParaRPr lang="es-ES" sz="2000" dirty="0"/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s-ES" sz="2000" dirty="0"/>
              <a:t>		</a:t>
            </a:r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2566989" y="4508500"/>
            <a:ext cx="3889375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s-ES_tradnl" altLang="es-ES" sz="2000"/>
              <a:t>Valores de los atributos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s-ES_tradnl" altLang="es-ES" sz="2000"/>
              <a:t>Estado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s-ES_tradnl" altLang="es-ES" sz="2000"/>
              <a:t>Identidad</a:t>
            </a:r>
          </a:p>
        </p:txBody>
      </p:sp>
      <p:grpSp>
        <p:nvGrpSpPr>
          <p:cNvPr id="6149" name="Group 11"/>
          <p:cNvGrpSpPr>
            <a:grpSpLocks/>
          </p:cNvGrpSpPr>
          <p:nvPr/>
        </p:nvGrpSpPr>
        <p:grpSpPr bwMode="auto">
          <a:xfrm>
            <a:off x="6816726" y="4292601"/>
            <a:ext cx="3159125" cy="1743075"/>
            <a:chOff x="3364" y="2801"/>
            <a:chExt cx="1990" cy="1098"/>
          </a:xfrm>
        </p:grpSpPr>
        <p:sp>
          <p:nvSpPr>
            <p:cNvPr id="6150" name="Text Box 12"/>
            <p:cNvSpPr txBox="1">
              <a:spLocks noChangeArrowheads="1"/>
            </p:cNvSpPr>
            <p:nvPr/>
          </p:nvSpPr>
          <p:spPr bwMode="auto">
            <a:xfrm>
              <a:off x="3860" y="2801"/>
              <a:ext cx="1494" cy="237"/>
            </a:xfrm>
            <a:prstGeom prst="rect">
              <a:avLst/>
            </a:prstGeom>
            <a:solidFill>
              <a:srgbClr val="FFCC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b="1" u="sng">
                  <a:latin typeface="Courier New" panose="02070309020205020404" pitchFamily="49" charset="0"/>
                </a:rPr>
                <a:t>ID:Lavadora</a:t>
              </a:r>
              <a:endParaRPr lang="es-ES" altLang="es-ES" b="1" u="sng">
                <a:latin typeface="Courier New" panose="02070309020205020404" pitchFamily="49" charset="0"/>
              </a:endParaRPr>
            </a:p>
          </p:txBody>
        </p:sp>
        <p:sp>
          <p:nvSpPr>
            <p:cNvPr id="6151" name="AutoShape 13"/>
            <p:cNvSpPr>
              <a:spLocks noChangeArrowheads="1"/>
            </p:cNvSpPr>
            <p:nvPr/>
          </p:nvSpPr>
          <p:spPr bwMode="auto">
            <a:xfrm>
              <a:off x="3364" y="3298"/>
              <a:ext cx="1912" cy="601"/>
            </a:xfrm>
            <a:prstGeom prst="foldedCorner">
              <a:avLst>
                <a:gd name="adj" fmla="val 12500"/>
              </a:avLst>
            </a:prstGeom>
            <a:solidFill>
              <a:srgbClr val="FFCC00"/>
            </a:solidFill>
            <a:ln w="9525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marca=“</a:t>
              </a:r>
              <a:r>
                <a:rPr lang="es-ES_tradnl" altLang="es-ES" b="1" dirty="0" err="1">
                  <a:latin typeface="Courier New" panose="02070309020205020404" pitchFamily="49" charset="0"/>
                </a:rPr>
                <a:t>Lapava</a:t>
              </a:r>
              <a:r>
                <a:rPr lang="es-ES_tradnl" altLang="es-ES" b="1" dirty="0">
                  <a:latin typeface="Courier New" panose="02070309020205020404" pitchFamily="49" charset="0"/>
                </a:rPr>
                <a:t>”</a:t>
              </a:r>
            </a:p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capacidad=5</a:t>
              </a:r>
            </a:p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estado=enjuagando</a:t>
              </a:r>
              <a:endParaRPr lang="es-ES" altLang="es-ES" b="1" dirty="0">
                <a:latin typeface="Courier New" panose="02070309020205020404" pitchFamily="49" charset="0"/>
              </a:endParaRPr>
            </a:p>
          </p:txBody>
        </p:sp>
        <p:sp>
          <p:nvSpPr>
            <p:cNvPr id="6152" name="Line 14"/>
            <p:cNvSpPr>
              <a:spLocks noChangeShapeType="1"/>
            </p:cNvSpPr>
            <p:nvPr/>
          </p:nvSpPr>
          <p:spPr bwMode="auto">
            <a:xfrm>
              <a:off x="3999" y="3039"/>
              <a:ext cx="0" cy="2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574879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6B254-7A6C-4B60-A827-8A49B8C3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Propiedad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B217F-6213-4C53-A76B-F95FD837F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Definen el estado del objeto, es decir, características que posee.</a:t>
            </a:r>
          </a:p>
          <a:p>
            <a:endParaRPr lang="es-CO" dirty="0"/>
          </a:p>
          <a:p>
            <a:r>
              <a:rPr lang="es-CO" dirty="0"/>
              <a:t>Es importante diferente la característica del valor de la característica.</a:t>
            </a:r>
          </a:p>
          <a:p>
            <a:endParaRPr lang="es-CO" dirty="0"/>
          </a:p>
          <a:p>
            <a:r>
              <a:rPr lang="es-CO" dirty="0" err="1"/>
              <a:t>Ej</a:t>
            </a:r>
            <a:r>
              <a:rPr lang="es-CO" dirty="0"/>
              <a:t>: Característica = Color de los Ojos</a:t>
            </a:r>
          </a:p>
          <a:p>
            <a:r>
              <a:rPr lang="es-CO" dirty="0"/>
              <a:t>      Valor de la Características = Negros</a:t>
            </a:r>
          </a:p>
        </p:txBody>
      </p:sp>
    </p:spTree>
    <p:extLst>
      <p:ext uri="{BB962C8B-B14F-4D97-AF65-F5344CB8AC3E}">
        <p14:creationId xmlns:p14="http://schemas.microsoft.com/office/powerpoint/2010/main" val="2385719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D1B3B-7A3E-4A4E-AD0E-10B5542A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Métodos (Comportamiento)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3E675-CED6-451E-8A73-27B5DC2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Define las acciones que realiza un objeto, los parámetros que usa para ejecutarse y el resultado.</a:t>
            </a:r>
          </a:p>
          <a:p>
            <a:endParaRPr lang="es-CO" dirty="0"/>
          </a:p>
          <a:p>
            <a:r>
              <a:rPr lang="es-CO" dirty="0"/>
              <a:t>Ejemplo: Caminar, es un comportamiento que puede recibir por parámetro una distancia X y dar como resultado un nuevo punto de ubicación.</a:t>
            </a:r>
          </a:p>
        </p:txBody>
      </p:sp>
    </p:spTree>
    <p:extLst>
      <p:ext uri="{BB962C8B-B14F-4D97-AF65-F5344CB8AC3E}">
        <p14:creationId xmlns:p14="http://schemas.microsoft.com/office/powerpoint/2010/main" val="1644444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6E74F-D915-4C4C-B298-1A0A1420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s-CO" dirty="0"/>
              <a:t>Ejercicio Práctico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957068-5683-45D6-B3BF-8295B983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Ahora identifiquemos la clase base, clases especificas, comportamiento y características de cada uno de </a:t>
            </a:r>
            <a:r>
              <a:rPr lang="es-CO"/>
              <a:t>los siguientes</a:t>
            </a:r>
            <a:endParaRPr lang="es-CO" dirty="0"/>
          </a:p>
        </p:txBody>
      </p:sp>
      <p:pic>
        <p:nvPicPr>
          <p:cNvPr id="2052" name="Picture 4" descr="Kitty, Gato, Gatito, Mascota, Animales, Lindo, Felino">
            <a:extLst>
              <a:ext uri="{FF2B5EF4-FFF2-40B4-BE49-F238E27FC236}">
                <a16:creationId xmlns:a16="http://schemas.microsoft.com/office/drawing/2014/main" id="{36BB08FC-5187-45BE-8E1C-9331E090D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41" y="2789066"/>
            <a:ext cx="2783937" cy="290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igre, Cabeza Del Tigre, Animales, Felino">
            <a:extLst>
              <a:ext uri="{FF2B5EF4-FFF2-40B4-BE49-F238E27FC236}">
                <a16:creationId xmlns:a16="http://schemas.microsoft.com/office/drawing/2014/main" id="{3F6F083E-5DDA-408E-8CB4-CBBED2BB3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378" y="2834454"/>
            <a:ext cx="3979999" cy="258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5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58431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dirty="0"/>
              <a:t>Objetos, objetos</a:t>
            </a:r>
            <a:endParaRPr lang="es-CO" sz="5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510971" y="5225143"/>
            <a:ext cx="7532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Everywhere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377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en grupos (de 1)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561114" cy="4351338"/>
          </a:xfrm>
        </p:spPr>
        <p:txBody>
          <a:bodyPr/>
          <a:lstStyle/>
          <a:p>
            <a:r>
              <a:rPr lang="es-ES" dirty="0"/>
              <a:t>Piense por un momento en “algo” en su vida real, en el trabajo, en la sociedad 5 minutos</a:t>
            </a:r>
          </a:p>
          <a:p>
            <a:r>
              <a:rPr lang="es-ES" dirty="0"/>
              <a:t>Escríbalo en su agenda de la manera mas detallada posible</a:t>
            </a:r>
            <a:endParaRPr lang="es-CO" dirty="0"/>
          </a:p>
        </p:txBody>
      </p:sp>
      <p:pic>
        <p:nvPicPr>
          <p:cNvPr id="1026" name="Picture 2" descr="Animales, Mono, Negro, Inteligente, Cara, Manos">
            <a:extLst>
              <a:ext uri="{FF2B5EF4-FFF2-40B4-BE49-F238E27FC236}">
                <a16:creationId xmlns:a16="http://schemas.microsoft.com/office/drawing/2014/main" id="{9A51B3FF-3452-45BA-A188-F884204C4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370" y="1817213"/>
            <a:ext cx="5085430" cy="470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3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Pensemos en objetos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¿Quién?</a:t>
            </a:r>
          </a:p>
          <a:p>
            <a:r>
              <a:rPr lang="es-ES" dirty="0"/>
              <a:t>¿Qué lo caracteriza?</a:t>
            </a:r>
          </a:p>
          <a:p>
            <a:r>
              <a:rPr lang="es-ES" dirty="0"/>
              <a:t>¿Cómo lo hace?</a:t>
            </a:r>
          </a:p>
          <a:p>
            <a:r>
              <a:rPr lang="es-ES" dirty="0"/>
              <a:t>¿Cómo se relaciona con los demás?</a:t>
            </a:r>
          </a:p>
          <a:p>
            <a:r>
              <a:rPr lang="es-ES" dirty="0"/>
              <a:t>¿Cómo se comporta?</a:t>
            </a:r>
          </a:p>
          <a:p>
            <a:r>
              <a:rPr lang="es-ES" dirty="0"/>
              <a:t>¿Siempre se comporta igual?</a:t>
            </a:r>
          </a:p>
        </p:txBody>
      </p:sp>
    </p:spTree>
    <p:extLst>
      <p:ext uri="{BB962C8B-B14F-4D97-AF65-F5344CB8AC3E}">
        <p14:creationId xmlns:p14="http://schemas.microsoft.com/office/powerpoint/2010/main" val="344611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804B2-E430-401D-BE22-07E220BF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paradigma?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91C0A-05F3-4F87-9833-16CB60FBD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Patrón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Ejemplo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Modelos de conocimiento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095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A571E-CFB3-4133-B3EC-F832E544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Paradigma Orientado a Objetos?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2BB0E7-8DC6-4FB0-AD79-27183AFD1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una forma de desarrollar software que se basa en describir los problemas, necesidades o requerimientos en términos de los objetos que los componen, la forma en la que interactúan, sus características y comportamiento.</a:t>
            </a:r>
          </a:p>
        </p:txBody>
      </p:sp>
    </p:spTree>
    <p:extLst>
      <p:ext uri="{BB962C8B-B14F-4D97-AF65-F5344CB8AC3E}">
        <p14:creationId xmlns:p14="http://schemas.microsoft.com/office/powerpoint/2010/main" val="67723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673849" y="499533"/>
            <a:ext cx="10772775" cy="1658198"/>
          </a:xfrm>
        </p:spPr>
        <p:txBody>
          <a:bodyPr/>
          <a:lstStyle/>
          <a:p>
            <a:r>
              <a:rPr lang="es-ES" altLang="es-ES" sz="2800" dirty="0"/>
              <a:t>Introducción al Paradigma Orientado a Objetos (POO).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idx="1"/>
          </p:nvPr>
        </p:nvSpPr>
        <p:spPr>
          <a:xfrm>
            <a:off x="863774" y="1917961"/>
            <a:ext cx="7772400" cy="619125"/>
          </a:xfrm>
        </p:spPr>
        <p:txBody>
          <a:bodyPr/>
          <a:lstStyle/>
          <a:p>
            <a:r>
              <a:rPr lang="es-ES" altLang="es-ES" dirty="0"/>
              <a:t>Significado de Orientado a Objetos</a:t>
            </a: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863774" y="2724901"/>
            <a:ext cx="6983413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Tx/>
              <a:buChar char="-"/>
            </a:pPr>
            <a:r>
              <a:rPr lang="es-ES" altLang="es-ES" dirty="0"/>
              <a:t>El significado de Orientado a Objetos nace como un conjunto de practicas que definen un estilo de programación.</a:t>
            </a:r>
          </a:p>
          <a:p>
            <a:pPr algn="just" eaLnBrk="1" hangingPunct="1">
              <a:buFontTx/>
              <a:buChar char="-"/>
            </a:pPr>
            <a:endParaRPr lang="es-ES" altLang="es-ES" dirty="0"/>
          </a:p>
          <a:p>
            <a:pPr algn="just" eaLnBrk="1" hangingPunct="1">
              <a:buFontTx/>
              <a:buChar char="-"/>
            </a:pPr>
            <a:r>
              <a:rPr lang="es-ES" altLang="es-ES" dirty="0"/>
              <a:t> Los seres humanos perciben el mundo como si estuviera formado por objetos: mesas, sillas, computadoras, coches, cuentas bancarias, etc. Donde consiente o inconscientemente tienden a organizarlos, clasificarlos, relacionarlos entre si, y hasta extraen las características más importantes dependiendo de lo que quieren hacer con ellas.</a:t>
            </a:r>
          </a:p>
        </p:txBody>
      </p:sp>
    </p:spTree>
    <p:extLst>
      <p:ext uri="{BB962C8B-B14F-4D97-AF65-F5344CB8AC3E}">
        <p14:creationId xmlns:p14="http://schemas.microsoft.com/office/powerpoint/2010/main" val="207707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40907-0618-46C7-BA4E-1E14AB72E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77" y="4948766"/>
            <a:ext cx="3252046" cy="1658198"/>
          </a:xfrm>
        </p:spPr>
        <p:txBody>
          <a:bodyPr>
            <a:normAutofit/>
          </a:bodyPr>
          <a:lstStyle/>
          <a:p>
            <a:r>
              <a:rPr lang="es-CO" dirty="0"/>
              <a:t>Los pilares del POO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80C9E41-74F3-4C22-B689-25399655C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380554"/>
              </p:ext>
            </p:extLst>
          </p:nvPr>
        </p:nvGraphicFramePr>
        <p:xfrm>
          <a:off x="-201336" y="335560"/>
          <a:ext cx="11786532" cy="5687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38563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a">
  <a:themeElements>
    <a:clrScheme name="Metropolitana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318</TotalTime>
  <Words>760</Words>
  <Application>Microsoft Office PowerPoint</Application>
  <PresentationFormat>Panorámica</PresentationFormat>
  <Paragraphs>128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Calibri Light</vt:lpstr>
      <vt:lpstr>Courier New</vt:lpstr>
      <vt:lpstr>Tahoma</vt:lpstr>
      <vt:lpstr>Wingdings</vt:lpstr>
      <vt:lpstr>Metropolitana</vt:lpstr>
      <vt:lpstr>Introducción Paradigma Orientado a Objetos</vt:lpstr>
      <vt:lpstr>Temario</vt:lpstr>
      <vt:lpstr>Objetos, objetos</vt:lpstr>
      <vt:lpstr>Trabajo en grupos (de 1)</vt:lpstr>
      <vt:lpstr>Pensemos en objetos</vt:lpstr>
      <vt:lpstr>¿Qué es un paradigma?</vt:lpstr>
      <vt:lpstr>¿Qué es Paradigma Orientado a Objetos?</vt:lpstr>
      <vt:lpstr>Introducción al Paradigma Orientado a Objetos (POO).</vt:lpstr>
      <vt:lpstr>Los pilares del POO</vt:lpstr>
      <vt:lpstr>Conceptos básicos del POO</vt:lpstr>
      <vt:lpstr>Ejercicio Práctico</vt:lpstr>
      <vt:lpstr>Conceptos básicos del POO</vt:lpstr>
      <vt:lpstr>¿Cómo se oculta la información?</vt:lpstr>
      <vt:lpstr>Ejercicio Práctico</vt:lpstr>
      <vt:lpstr>Ejercicio Práctico (Cont…)</vt:lpstr>
      <vt:lpstr>Conceptos básicos del POO</vt:lpstr>
      <vt:lpstr>Ejercicio Práctico</vt:lpstr>
      <vt:lpstr>Conceptos básicos del POO</vt:lpstr>
      <vt:lpstr>Ejercicio Práctico</vt:lpstr>
      <vt:lpstr>Conceptos Fundamentales</vt:lpstr>
      <vt:lpstr>Programación Orientada a Objetos</vt:lpstr>
      <vt:lpstr>Clases</vt:lpstr>
      <vt:lpstr>Objetos</vt:lpstr>
      <vt:lpstr>Propiedad</vt:lpstr>
      <vt:lpstr>Métodos (Comportamiento)</vt:lpstr>
      <vt:lpstr>Ejercicio Práctico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19</cp:revision>
  <dcterms:created xsi:type="dcterms:W3CDTF">2016-02-08T23:14:20Z</dcterms:created>
  <dcterms:modified xsi:type="dcterms:W3CDTF">2018-08-14T22:17:26Z</dcterms:modified>
</cp:coreProperties>
</file>