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70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BBD4525-4BED-4075-B6D8-99D2DCEA25C9}"/>
    <pc:docChg chg="undo addSld delSld modSld">
      <pc:chgData name="Juan David Pareja Soto" userId="dc01c613a80ff411" providerId="LiveId" clId="{2BBD4525-4BED-4075-B6D8-99D2DCEA25C9}" dt="2018-08-28T00:55:51.851" v="169" actId="2696"/>
      <pc:docMkLst>
        <pc:docMk/>
      </pc:docMkLst>
      <pc:sldChg chg="modSp">
        <pc:chgData name="Juan David Pareja Soto" userId="dc01c613a80ff411" providerId="LiveId" clId="{2BBD4525-4BED-4075-B6D8-99D2DCEA25C9}" dt="2018-08-28T00:52:58.477" v="71" actId="20577"/>
        <pc:sldMkLst>
          <pc:docMk/>
          <pc:sldMk cId="4094366900" sldId="256"/>
        </pc:sldMkLst>
        <pc:spChg chg="mod">
          <ac:chgData name="Juan David Pareja Soto" userId="dc01c613a80ff411" providerId="LiveId" clId="{2BBD4525-4BED-4075-B6D8-99D2DCEA25C9}" dt="2018-08-28T00:52:58.477" v="71" actId="20577"/>
          <ac:spMkLst>
            <pc:docMk/>
            <pc:sldMk cId="4094366900" sldId="256"/>
            <ac:spMk id="2" creationId="{00000000-0000-0000-0000-000000000000}"/>
          </ac:spMkLst>
        </pc:spChg>
      </pc:sldChg>
      <pc:sldChg chg="modSp">
        <pc:chgData name="Juan David Pareja Soto" userId="dc01c613a80ff411" providerId="LiveId" clId="{2BBD4525-4BED-4075-B6D8-99D2DCEA25C9}" dt="2018-08-28T00:53:57.764" v="168" actId="20577"/>
        <pc:sldMkLst>
          <pc:docMk/>
          <pc:sldMk cId="776682151" sldId="257"/>
        </pc:sldMkLst>
        <pc:spChg chg="mod">
          <ac:chgData name="Juan David Pareja Soto" userId="dc01c613a80ff411" providerId="LiveId" clId="{2BBD4525-4BED-4075-B6D8-99D2DCEA25C9}" dt="2018-08-28T00:53:57.764" v="168" actId="20577"/>
          <ac:spMkLst>
            <pc:docMk/>
            <pc:sldMk cId="776682151" sldId="257"/>
            <ac:spMk id="3" creationId="{00000000-0000-0000-0000-000000000000}"/>
          </ac:spMkLst>
        </pc:spChg>
      </pc:sldChg>
      <pc:sldChg chg="del">
        <pc:chgData name="Juan David Pareja Soto" userId="dc01c613a80ff411" providerId="LiveId" clId="{2BBD4525-4BED-4075-B6D8-99D2DCEA25C9}" dt="2018-08-28T00:52:35.209" v="0" actId="2696"/>
        <pc:sldMkLst>
          <pc:docMk/>
          <pc:sldMk cId="4273770607" sldId="259"/>
        </pc:sldMkLst>
      </pc:sldChg>
      <pc:sldChg chg="del">
        <pc:chgData name="Juan David Pareja Soto" userId="dc01c613a80ff411" providerId="LiveId" clId="{2BBD4525-4BED-4075-B6D8-99D2DCEA25C9}" dt="2018-08-28T00:52:35.360" v="1" actId="2696"/>
        <pc:sldMkLst>
          <pc:docMk/>
          <pc:sldMk cId="918732912" sldId="260"/>
        </pc:sldMkLst>
      </pc:sldChg>
      <pc:sldChg chg="del">
        <pc:chgData name="Juan David Pareja Soto" userId="dc01c613a80ff411" providerId="LiveId" clId="{2BBD4525-4BED-4075-B6D8-99D2DCEA25C9}" dt="2018-08-28T00:52:35.527" v="2" actId="2696"/>
        <pc:sldMkLst>
          <pc:docMk/>
          <pc:sldMk cId="3446113502" sldId="261"/>
        </pc:sldMkLst>
      </pc:sldChg>
      <pc:sldChg chg="del">
        <pc:chgData name="Juan David Pareja Soto" userId="dc01c613a80ff411" providerId="LiveId" clId="{2BBD4525-4BED-4075-B6D8-99D2DCEA25C9}" dt="2018-08-28T00:52:36.433" v="7" actId="2696"/>
        <pc:sldMkLst>
          <pc:docMk/>
          <pc:sldMk cId="3408638059" sldId="262"/>
        </pc:sldMkLst>
      </pc:sldChg>
      <pc:sldChg chg="del">
        <pc:chgData name="Juan David Pareja Soto" userId="dc01c613a80ff411" providerId="LiveId" clId="{2BBD4525-4BED-4075-B6D8-99D2DCEA25C9}" dt="2018-08-28T00:52:37.004" v="10" actId="2696"/>
        <pc:sldMkLst>
          <pc:docMk/>
          <pc:sldMk cId="1430974888" sldId="264"/>
        </pc:sldMkLst>
      </pc:sldChg>
      <pc:sldChg chg="del">
        <pc:chgData name="Juan David Pareja Soto" userId="dc01c613a80ff411" providerId="LiveId" clId="{2BBD4525-4BED-4075-B6D8-99D2DCEA25C9}" dt="2018-08-28T00:52:36.082" v="5" actId="2696"/>
        <pc:sldMkLst>
          <pc:docMk/>
          <pc:sldMk cId="2077076997" sldId="267"/>
        </pc:sldMkLst>
      </pc:sldChg>
      <pc:sldChg chg="add del">
        <pc:chgData name="Juan David Pareja Soto" userId="dc01c613a80ff411" providerId="LiveId" clId="{2BBD4525-4BED-4075-B6D8-99D2DCEA25C9}" dt="2018-08-28T00:52:42.949" v="24" actId="2696"/>
        <pc:sldMkLst>
          <pc:docMk/>
          <pc:sldMk cId="2456879686" sldId="269"/>
        </pc:sldMkLst>
      </pc:sldChg>
      <pc:sldChg chg="add del">
        <pc:chgData name="Juan David Pareja Soto" userId="dc01c613a80ff411" providerId="LiveId" clId="{2BBD4525-4BED-4075-B6D8-99D2DCEA25C9}" dt="2018-08-28T00:52:42.056" v="23" actId="2696"/>
        <pc:sldMkLst>
          <pc:docMk/>
          <pc:sldMk cId="1574879692" sldId="270"/>
        </pc:sldMkLst>
      </pc:sldChg>
      <pc:sldChg chg="del">
        <pc:chgData name="Juan David Pareja Soto" userId="dc01c613a80ff411" providerId="LiveId" clId="{2BBD4525-4BED-4075-B6D8-99D2DCEA25C9}" dt="2018-08-28T00:52:39.746" v="18" actId="2696"/>
        <pc:sldMkLst>
          <pc:docMk/>
          <pc:sldMk cId="3581021477" sldId="271"/>
        </pc:sldMkLst>
      </pc:sldChg>
      <pc:sldChg chg="del">
        <pc:chgData name="Juan David Pareja Soto" userId="dc01c613a80ff411" providerId="LiveId" clId="{2BBD4525-4BED-4075-B6D8-99D2DCEA25C9}" dt="2018-08-28T00:52:35.702" v="3" actId="2696"/>
        <pc:sldMkLst>
          <pc:docMk/>
          <pc:sldMk cId="2130952755" sldId="280"/>
        </pc:sldMkLst>
      </pc:sldChg>
      <pc:sldChg chg="del">
        <pc:chgData name="Juan David Pareja Soto" userId="dc01c613a80ff411" providerId="LiveId" clId="{2BBD4525-4BED-4075-B6D8-99D2DCEA25C9}" dt="2018-08-28T00:52:35.909" v="4" actId="2696"/>
        <pc:sldMkLst>
          <pc:docMk/>
          <pc:sldMk cId="677239123" sldId="281"/>
        </pc:sldMkLst>
      </pc:sldChg>
      <pc:sldChg chg="del">
        <pc:chgData name="Juan David Pareja Soto" userId="dc01c613a80ff411" providerId="LiveId" clId="{2BBD4525-4BED-4075-B6D8-99D2DCEA25C9}" dt="2018-08-28T00:52:36.262" v="6" actId="2696"/>
        <pc:sldMkLst>
          <pc:docMk/>
          <pc:sldMk cId="4021385630" sldId="282"/>
        </pc:sldMkLst>
      </pc:sldChg>
      <pc:sldChg chg="del">
        <pc:chgData name="Juan David Pareja Soto" userId="dc01c613a80ff411" providerId="LiveId" clId="{2BBD4525-4BED-4075-B6D8-99D2DCEA25C9}" dt="2018-08-28T00:52:36.625" v="8" actId="2696"/>
        <pc:sldMkLst>
          <pc:docMk/>
          <pc:sldMk cId="2364918678" sldId="283"/>
        </pc:sldMkLst>
      </pc:sldChg>
      <pc:sldChg chg="del">
        <pc:chgData name="Juan David Pareja Soto" userId="dc01c613a80ff411" providerId="LiveId" clId="{2BBD4525-4BED-4075-B6D8-99D2DCEA25C9}" dt="2018-08-28T00:52:36.813" v="9" actId="2696"/>
        <pc:sldMkLst>
          <pc:docMk/>
          <pc:sldMk cId="3498097388" sldId="284"/>
        </pc:sldMkLst>
      </pc:sldChg>
      <pc:sldChg chg="del">
        <pc:chgData name="Juan David Pareja Soto" userId="dc01c613a80ff411" providerId="LiveId" clId="{2BBD4525-4BED-4075-B6D8-99D2DCEA25C9}" dt="2018-08-28T00:52:37.180" v="11" actId="2696"/>
        <pc:sldMkLst>
          <pc:docMk/>
          <pc:sldMk cId="921188877" sldId="285"/>
        </pc:sldMkLst>
      </pc:sldChg>
      <pc:sldChg chg="del">
        <pc:chgData name="Juan David Pareja Soto" userId="dc01c613a80ff411" providerId="LiveId" clId="{2BBD4525-4BED-4075-B6D8-99D2DCEA25C9}" dt="2018-08-28T00:52:37.369" v="12" actId="2696"/>
        <pc:sldMkLst>
          <pc:docMk/>
          <pc:sldMk cId="2612706927" sldId="286"/>
        </pc:sldMkLst>
      </pc:sldChg>
      <pc:sldChg chg="del">
        <pc:chgData name="Juan David Pareja Soto" userId="dc01c613a80ff411" providerId="LiveId" clId="{2BBD4525-4BED-4075-B6D8-99D2DCEA25C9}" dt="2018-08-28T00:52:37.556" v="13" actId="2696"/>
        <pc:sldMkLst>
          <pc:docMk/>
          <pc:sldMk cId="3984533424" sldId="287"/>
        </pc:sldMkLst>
      </pc:sldChg>
      <pc:sldChg chg="del">
        <pc:chgData name="Juan David Pareja Soto" userId="dc01c613a80ff411" providerId="LiveId" clId="{2BBD4525-4BED-4075-B6D8-99D2DCEA25C9}" dt="2018-08-28T00:52:37.801" v="14" actId="2696"/>
        <pc:sldMkLst>
          <pc:docMk/>
          <pc:sldMk cId="181990942" sldId="288"/>
        </pc:sldMkLst>
      </pc:sldChg>
      <pc:sldChg chg="del">
        <pc:chgData name="Juan David Pareja Soto" userId="dc01c613a80ff411" providerId="LiveId" clId="{2BBD4525-4BED-4075-B6D8-99D2DCEA25C9}" dt="2018-08-28T00:52:38.068" v="15" actId="2696"/>
        <pc:sldMkLst>
          <pc:docMk/>
          <pc:sldMk cId="3888197358" sldId="289"/>
        </pc:sldMkLst>
      </pc:sldChg>
      <pc:sldChg chg="del">
        <pc:chgData name="Juan David Pareja Soto" userId="dc01c613a80ff411" providerId="LiveId" clId="{2BBD4525-4BED-4075-B6D8-99D2DCEA25C9}" dt="2018-08-28T00:52:38.915" v="16" actId="2696"/>
        <pc:sldMkLst>
          <pc:docMk/>
          <pc:sldMk cId="3555032123" sldId="290"/>
        </pc:sldMkLst>
      </pc:sldChg>
      <pc:sldChg chg="del">
        <pc:chgData name="Juan David Pareja Soto" userId="dc01c613a80ff411" providerId="LiveId" clId="{2BBD4525-4BED-4075-B6D8-99D2DCEA25C9}" dt="2018-08-28T00:52:39.170" v="17" actId="2696"/>
        <pc:sldMkLst>
          <pc:docMk/>
          <pc:sldMk cId="250777408" sldId="291"/>
        </pc:sldMkLst>
      </pc:sldChg>
      <pc:sldChg chg="del">
        <pc:chgData name="Juan David Pareja Soto" userId="dc01c613a80ff411" providerId="LiveId" clId="{2BBD4525-4BED-4075-B6D8-99D2DCEA25C9}" dt="2018-08-28T00:55:51.851" v="169" actId="2696"/>
        <pc:sldMkLst>
          <pc:docMk/>
          <pc:sldMk cId="377157198" sldId="292"/>
        </pc:sldMkLst>
      </pc:sldChg>
      <pc:sldChg chg="add del">
        <pc:chgData name="Juan David Pareja Soto" userId="dc01c613a80ff411" providerId="LiveId" clId="{2BBD4525-4BED-4075-B6D8-99D2DCEA25C9}" dt="2018-08-28T00:52:41.195" v="22" actId="2696"/>
        <pc:sldMkLst>
          <pc:docMk/>
          <pc:sldMk cId="2385719024" sldId="293"/>
        </pc:sldMkLst>
      </pc:sldChg>
    </pc:docChg>
  </pc:docChgLst>
  <pc:docChgLst>
    <pc:chgData name="Juan David Pareja Soto" userId="dc01c613a80ff411" providerId="LiveId" clId="{D2F29CE7-2101-4E86-9340-0D5BE3DD25D2}"/>
    <pc:docChg chg="undo custSel addSld delSld modSld sldOrd">
      <pc:chgData name="Juan David Pareja Soto" userId="dc01c613a80ff411" providerId="LiveId" clId="{D2F29CE7-2101-4E86-9340-0D5BE3DD25D2}" dt="2018-08-13T22:26:40.693" v="3163" actId="20577"/>
      <pc:docMkLst>
        <pc:docMk/>
      </pc:docMkLst>
      <pc:sldChg chg="modSp">
        <pc:chgData name="Juan David Pareja Soto" userId="dc01c613a80ff411" providerId="LiveId" clId="{D2F29CE7-2101-4E86-9340-0D5BE3DD25D2}" dt="2018-08-13T21:53:41.334" v="2870" actId="20577"/>
        <pc:sldMkLst>
          <pc:docMk/>
          <pc:sldMk cId="776682151" sldId="257"/>
        </pc:sldMkLst>
        <pc:spChg chg="mod">
          <ac:chgData name="Juan David Pareja Soto" userId="dc01c613a80ff411" providerId="LiveId" clId="{D2F29CE7-2101-4E86-9340-0D5BE3DD25D2}" dt="2018-08-13T21:53:41.334" v="2870" actId="20577"/>
          <ac:spMkLst>
            <pc:docMk/>
            <pc:sldMk cId="776682151" sldId="25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15E0F-E7CB-42E5-914A-D9BD739B2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EDBB044-EDBB-4488-8D14-6F8324226A46}">
      <dgm:prSet/>
      <dgm:spPr/>
      <dgm:t>
        <a:bodyPr/>
        <a:lstStyle/>
        <a:p>
          <a:pPr rtl="0"/>
          <a:r>
            <a:rPr lang="es-ES" dirty="0"/>
            <a:t>Concepto	</a:t>
          </a:r>
          <a:endParaRPr lang="es-CO" dirty="0"/>
        </a:p>
      </dgm:t>
    </dgm:pt>
    <dgm:pt modelId="{D9B8EC90-45F6-4238-BF22-76215C0EF34B}" type="parTrans" cxnId="{A4C5B35F-10AD-43D8-ACD7-9BC6F7AAD65D}">
      <dgm:prSet/>
      <dgm:spPr/>
      <dgm:t>
        <a:bodyPr/>
        <a:lstStyle/>
        <a:p>
          <a:endParaRPr lang="es-CO"/>
        </a:p>
      </dgm:t>
    </dgm:pt>
    <dgm:pt modelId="{D286CD56-196D-4D70-98BC-097B2EA66327}" type="sibTrans" cxnId="{A4C5B35F-10AD-43D8-ACD7-9BC6F7AAD65D}">
      <dgm:prSet/>
      <dgm:spPr/>
      <dgm:t>
        <a:bodyPr/>
        <a:lstStyle/>
        <a:p>
          <a:endParaRPr lang="es-CO"/>
        </a:p>
      </dgm:t>
    </dgm:pt>
    <dgm:pt modelId="{57D92474-B843-4EC1-BE99-AA0533FE845E}">
      <dgm:prSet/>
      <dgm:spPr/>
      <dgm:t>
        <a:bodyPr/>
        <a:lstStyle/>
        <a:p>
          <a:pPr rtl="0"/>
          <a:r>
            <a:rPr lang="es-ES" dirty="0"/>
            <a:t>Plantilla para la definición de las características y acciones que desempeña un objeto</a:t>
          </a:r>
          <a:endParaRPr lang="es-CO" dirty="0"/>
        </a:p>
      </dgm:t>
    </dgm:pt>
    <dgm:pt modelId="{D1B06711-6CBE-4823-A39F-A31AAF0E55D4}" type="parTrans" cxnId="{A3629D06-90DB-4B27-B27B-00ECE58CCFB6}">
      <dgm:prSet/>
      <dgm:spPr/>
      <dgm:t>
        <a:bodyPr/>
        <a:lstStyle/>
        <a:p>
          <a:endParaRPr lang="es-CO"/>
        </a:p>
      </dgm:t>
    </dgm:pt>
    <dgm:pt modelId="{C90F9BCF-7CD3-446A-BE1A-E08A0257B81B}" type="sibTrans" cxnId="{A3629D06-90DB-4B27-B27B-00ECE58CCFB6}">
      <dgm:prSet/>
      <dgm:spPr/>
      <dgm:t>
        <a:bodyPr/>
        <a:lstStyle/>
        <a:p>
          <a:endParaRPr lang="es-CO"/>
        </a:p>
      </dgm:t>
    </dgm:pt>
    <dgm:pt modelId="{808F2219-BDBE-43CC-8858-CA769E03BF20}">
      <dgm:prSet/>
      <dgm:spPr/>
      <dgm:t>
        <a:bodyPr/>
        <a:lstStyle/>
        <a:p>
          <a:pPr rtl="0"/>
          <a:endParaRPr lang="es-CO" dirty="0"/>
        </a:p>
      </dgm:t>
    </dgm:pt>
    <dgm:pt modelId="{5076682D-AC74-4E0C-B2A9-BEB86A26FE13}" type="parTrans" cxnId="{2A961269-2BED-42DA-9930-68339DD78E8E}">
      <dgm:prSet/>
      <dgm:spPr/>
      <dgm:t>
        <a:bodyPr/>
        <a:lstStyle/>
        <a:p>
          <a:endParaRPr lang="es-CO"/>
        </a:p>
      </dgm:t>
    </dgm:pt>
    <dgm:pt modelId="{37B1C624-2586-45E5-B191-61AF0C6160C4}" type="sibTrans" cxnId="{2A961269-2BED-42DA-9930-68339DD78E8E}">
      <dgm:prSet/>
      <dgm:spPr/>
      <dgm:t>
        <a:bodyPr/>
        <a:lstStyle/>
        <a:p>
          <a:endParaRPr lang="es-CO"/>
        </a:p>
      </dgm:t>
    </dgm:pt>
    <dgm:pt modelId="{39B86EB9-D043-4110-9A36-BDEDD5EE019B}" type="pres">
      <dgm:prSet presAssocID="{2A715E0F-E7CB-42E5-914A-D9BD739B2173}" presName="Name0" presStyleCnt="0">
        <dgm:presLayoutVars>
          <dgm:dir/>
          <dgm:animLvl val="lvl"/>
          <dgm:resizeHandles val="exact"/>
        </dgm:presLayoutVars>
      </dgm:prSet>
      <dgm:spPr/>
    </dgm:pt>
    <dgm:pt modelId="{5C443F3D-4CA1-4869-AC40-668991D284EE}" type="pres">
      <dgm:prSet presAssocID="{6EDBB044-EDBB-4488-8D14-6F8324226A46}" presName="linNode" presStyleCnt="0"/>
      <dgm:spPr/>
    </dgm:pt>
    <dgm:pt modelId="{6DC51196-3245-4EE8-BCD4-47FA79CA5D95}" type="pres">
      <dgm:prSet presAssocID="{6EDBB044-EDBB-4488-8D14-6F8324226A46}" presName="parentText" presStyleLbl="node1" presStyleIdx="0" presStyleCnt="1" custLinFactNeighborX="-11346" custLinFactNeighborY="-4034">
        <dgm:presLayoutVars>
          <dgm:chMax val="1"/>
          <dgm:bulletEnabled val="1"/>
        </dgm:presLayoutVars>
      </dgm:prSet>
      <dgm:spPr/>
    </dgm:pt>
    <dgm:pt modelId="{74961651-29A5-4F50-830C-FB4CC2D120DE}" type="pres">
      <dgm:prSet presAssocID="{6EDBB044-EDBB-4488-8D14-6F8324226A4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3629D06-90DB-4B27-B27B-00ECE58CCFB6}" srcId="{6EDBB044-EDBB-4488-8D14-6F8324226A46}" destId="{57D92474-B843-4EC1-BE99-AA0533FE845E}" srcOrd="0" destOrd="0" parTransId="{D1B06711-6CBE-4823-A39F-A31AAF0E55D4}" sibTransId="{C90F9BCF-7CD3-446A-BE1A-E08A0257B81B}"/>
    <dgm:cxn modelId="{C6A3C306-09C7-41C5-8437-A53931EB1516}" type="presOf" srcId="{6EDBB044-EDBB-4488-8D14-6F8324226A46}" destId="{6DC51196-3245-4EE8-BCD4-47FA79CA5D95}" srcOrd="0" destOrd="0" presId="urn:microsoft.com/office/officeart/2005/8/layout/vList5"/>
    <dgm:cxn modelId="{B7794C10-5D9E-4352-B531-EB205E1B3998}" type="presOf" srcId="{2A715E0F-E7CB-42E5-914A-D9BD739B2173}" destId="{39B86EB9-D043-4110-9A36-BDEDD5EE019B}" srcOrd="0" destOrd="0" presId="urn:microsoft.com/office/officeart/2005/8/layout/vList5"/>
    <dgm:cxn modelId="{A4C5B35F-10AD-43D8-ACD7-9BC6F7AAD65D}" srcId="{2A715E0F-E7CB-42E5-914A-D9BD739B2173}" destId="{6EDBB044-EDBB-4488-8D14-6F8324226A46}" srcOrd="0" destOrd="0" parTransId="{D9B8EC90-45F6-4238-BF22-76215C0EF34B}" sibTransId="{D286CD56-196D-4D70-98BC-097B2EA66327}"/>
    <dgm:cxn modelId="{2A961269-2BED-42DA-9930-68339DD78E8E}" srcId="{6EDBB044-EDBB-4488-8D14-6F8324226A46}" destId="{808F2219-BDBE-43CC-8858-CA769E03BF20}" srcOrd="1" destOrd="0" parTransId="{5076682D-AC74-4E0C-B2A9-BEB86A26FE13}" sibTransId="{37B1C624-2586-45E5-B191-61AF0C6160C4}"/>
    <dgm:cxn modelId="{BA58E15A-C2DA-41C1-B9DB-92790367EB2F}" type="presOf" srcId="{808F2219-BDBE-43CC-8858-CA769E03BF20}" destId="{74961651-29A5-4F50-830C-FB4CC2D120DE}" srcOrd="0" destOrd="1" presId="urn:microsoft.com/office/officeart/2005/8/layout/vList5"/>
    <dgm:cxn modelId="{13115488-BFC8-4DBD-9C6E-5A479C8CDED9}" type="presOf" srcId="{57D92474-B843-4EC1-BE99-AA0533FE845E}" destId="{74961651-29A5-4F50-830C-FB4CC2D120DE}" srcOrd="0" destOrd="0" presId="urn:microsoft.com/office/officeart/2005/8/layout/vList5"/>
    <dgm:cxn modelId="{F31720BD-451A-4A4A-886C-DF10A9A1E076}" type="presParOf" srcId="{39B86EB9-D043-4110-9A36-BDEDD5EE019B}" destId="{5C443F3D-4CA1-4869-AC40-668991D284EE}" srcOrd="0" destOrd="0" presId="urn:microsoft.com/office/officeart/2005/8/layout/vList5"/>
    <dgm:cxn modelId="{5D998643-AB45-45DF-BD02-A337ABC906A7}" type="presParOf" srcId="{5C443F3D-4CA1-4869-AC40-668991D284EE}" destId="{6DC51196-3245-4EE8-BCD4-47FA79CA5D95}" srcOrd="0" destOrd="0" presId="urn:microsoft.com/office/officeart/2005/8/layout/vList5"/>
    <dgm:cxn modelId="{7EFA420A-363E-4B56-9F1A-71F37D60FF15}" type="presParOf" srcId="{5C443F3D-4CA1-4869-AC40-668991D284EE}" destId="{74961651-29A5-4F50-830C-FB4CC2D120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1651-29A5-4F50-830C-FB4CC2D120DE}">
      <dsp:nvSpPr>
        <dsp:cNvPr id="0" name=""/>
        <dsp:cNvSpPr/>
      </dsp:nvSpPr>
      <dsp:spPr>
        <a:xfrm rot="5400000">
          <a:off x="2989419" y="-296509"/>
          <a:ext cx="2849008" cy="4154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Plantilla para la definición de las características y acciones que desempeña un objeto</a:t>
          </a:r>
          <a:endParaRPr lang="es-CO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800" kern="1200" dirty="0"/>
        </a:p>
      </dsp:txBody>
      <dsp:txXfrm rot="-5400000">
        <a:off x="2336784" y="495203"/>
        <a:ext cx="4015203" cy="2570854"/>
      </dsp:txXfrm>
    </dsp:sp>
    <dsp:sp modelId="{6DC51196-3245-4EE8-BCD4-47FA79CA5D95}">
      <dsp:nvSpPr>
        <dsp:cNvPr id="0" name=""/>
        <dsp:cNvSpPr/>
      </dsp:nvSpPr>
      <dsp:spPr>
        <a:xfrm>
          <a:off x="0" y="0"/>
          <a:ext cx="2336783" cy="3561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Concepto	</a:t>
          </a:r>
          <a:endParaRPr lang="es-CO" sz="3700" kern="1200" dirty="0"/>
        </a:p>
      </dsp:txBody>
      <dsp:txXfrm>
        <a:off x="114072" y="114072"/>
        <a:ext cx="2108639" cy="333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Clases, métodos y propiedades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Clase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Objeto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Propiedad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Método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Implementación en C#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6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Clases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64544"/>
              </p:ext>
            </p:extLst>
          </p:nvPr>
        </p:nvGraphicFramePr>
        <p:xfrm>
          <a:off x="749043" y="2241257"/>
          <a:ext cx="6491064" cy="35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8399463" y="4005263"/>
            <a:ext cx="2089150" cy="2374900"/>
            <a:chOff x="3839" y="1376"/>
            <a:chExt cx="1756" cy="2007"/>
          </a:xfrm>
        </p:grpSpPr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3839" y="1376"/>
              <a:ext cx="1753" cy="318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>
                  <a:latin typeface="Courier New" panose="02070309020205020404" pitchFamily="49" charset="0"/>
                </a:rPr>
                <a:t>Lavadora</a:t>
              </a:r>
              <a:endParaRPr lang="es-ES" altLang="es-ES" b="1">
                <a:latin typeface="Courier New" panose="02070309020205020404" pitchFamily="49" charset="0"/>
              </a:endParaRPr>
            </a:p>
          </p:txBody>
        </p:sp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3843" y="1613"/>
              <a:ext cx="1752" cy="783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modelo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capacidad...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3841" y="2369"/>
              <a:ext cx="1753" cy="1014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Programar</a:t>
              </a: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PonerRopa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CerrarPuerta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Lavar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7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Objetos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5979" y="1907771"/>
            <a:ext cx="8229600" cy="21161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/>
              <a:t>Concepto: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800" dirty="0"/>
              <a:t>	</a:t>
            </a:r>
            <a:r>
              <a:rPr lang="es-ES" sz="2000" dirty="0"/>
              <a:t>Un objeto, no es más que una instancia de una clase. La instancia de una clase significa definir un objeto dándole valores a sus atributos y comportamiento, y realizando operaciones permitidas por la clase.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000" dirty="0"/>
              <a:t>		</a:t>
            </a: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2566989" y="4508500"/>
            <a:ext cx="38893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Valores de los atributos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Estado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Identidad</a:t>
            </a:r>
          </a:p>
        </p:txBody>
      </p: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6816726" y="4292601"/>
            <a:ext cx="3159125" cy="1743075"/>
            <a:chOff x="3364" y="2801"/>
            <a:chExt cx="1990" cy="1098"/>
          </a:xfrm>
        </p:grpSpPr>
        <p:sp>
          <p:nvSpPr>
            <p:cNvPr id="6150" name="Text Box 12"/>
            <p:cNvSpPr txBox="1">
              <a:spLocks noChangeArrowheads="1"/>
            </p:cNvSpPr>
            <p:nvPr/>
          </p:nvSpPr>
          <p:spPr bwMode="auto">
            <a:xfrm>
              <a:off x="3860" y="2801"/>
              <a:ext cx="1494" cy="237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 u="sng">
                  <a:latin typeface="Courier New" panose="02070309020205020404" pitchFamily="49" charset="0"/>
                </a:rPr>
                <a:t>ID:Lavadora</a:t>
              </a:r>
              <a:endParaRPr lang="es-ES" altLang="es-ES" b="1" u="sng">
                <a:latin typeface="Courier New" panose="02070309020205020404" pitchFamily="49" charset="0"/>
              </a:endParaRPr>
            </a:p>
          </p:txBody>
        </p:sp>
        <p:sp>
          <p:nvSpPr>
            <p:cNvPr id="6151" name="AutoShape 13"/>
            <p:cNvSpPr>
              <a:spLocks noChangeArrowheads="1"/>
            </p:cNvSpPr>
            <p:nvPr/>
          </p:nvSpPr>
          <p:spPr bwMode="auto">
            <a:xfrm>
              <a:off x="3364" y="3298"/>
              <a:ext cx="1912" cy="601"/>
            </a:xfrm>
            <a:prstGeom prst="foldedCorner">
              <a:avLst>
                <a:gd name="adj" fmla="val 12500"/>
              </a:avLst>
            </a:prstGeom>
            <a:solidFill>
              <a:srgbClr val="FFCC00"/>
            </a:solidFill>
            <a:ln w="9525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marca=“</a:t>
              </a:r>
              <a:r>
                <a:rPr lang="es-ES_tradnl" altLang="es-ES" b="1" dirty="0" err="1">
                  <a:latin typeface="Courier New" panose="02070309020205020404" pitchFamily="49" charset="0"/>
                </a:rPr>
                <a:t>Lapava</a:t>
              </a:r>
              <a:r>
                <a:rPr lang="es-ES_tradnl" altLang="es-ES" b="1" dirty="0">
                  <a:latin typeface="Courier New" panose="02070309020205020404" pitchFamily="49" charset="0"/>
                </a:rPr>
                <a:t>”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capacidad=5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estado=enjuagando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6152" name="Line 14"/>
            <p:cNvSpPr>
              <a:spLocks noChangeShapeType="1"/>
            </p:cNvSpPr>
            <p:nvPr/>
          </p:nvSpPr>
          <p:spPr bwMode="auto">
            <a:xfrm>
              <a:off x="3999" y="3039"/>
              <a:ext cx="0" cy="2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748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B254-7A6C-4B60-A827-8A49B8C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B217F-6213-4C53-A76B-F95FD837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Definen el estado del objeto, es decir, características que posee.</a:t>
            </a:r>
          </a:p>
          <a:p>
            <a:endParaRPr lang="es-CO" dirty="0"/>
          </a:p>
          <a:p>
            <a:r>
              <a:rPr lang="es-CO" dirty="0"/>
              <a:t>Es importante diferente la característica del valor de la característica.</a:t>
            </a:r>
          </a:p>
          <a:p>
            <a:endParaRPr lang="es-CO" dirty="0"/>
          </a:p>
          <a:p>
            <a:r>
              <a:rPr lang="es-CO" dirty="0" err="1"/>
              <a:t>Ej</a:t>
            </a:r>
            <a:r>
              <a:rPr lang="es-CO" dirty="0"/>
              <a:t>: Característica = Color de los Ojos</a:t>
            </a:r>
          </a:p>
          <a:p>
            <a:r>
              <a:rPr lang="es-CO" dirty="0"/>
              <a:t>      Valor de la Características = Negros</a:t>
            </a:r>
          </a:p>
        </p:txBody>
      </p:sp>
    </p:spTree>
    <p:extLst>
      <p:ext uri="{BB962C8B-B14F-4D97-AF65-F5344CB8AC3E}">
        <p14:creationId xmlns:p14="http://schemas.microsoft.com/office/powerpoint/2010/main" val="238571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D1B3B-7A3E-4A4E-AD0E-10B5542A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(Comportamiento)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3E675-CED6-451E-8A73-27B5DC2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Define las acciones que realiza un objeto, los parámetros que usa para ejecutarse y el resultado.</a:t>
            </a:r>
          </a:p>
          <a:p>
            <a:endParaRPr lang="es-CO" dirty="0"/>
          </a:p>
          <a:p>
            <a:r>
              <a:rPr lang="es-CO" dirty="0"/>
              <a:t>Ejemplo: Caminar, es un comportamiento que puede recibir por parámetro una distancia X y dar como resultado un nuevo punto de ubicación.</a:t>
            </a:r>
          </a:p>
        </p:txBody>
      </p:sp>
    </p:spTree>
    <p:extLst>
      <p:ext uri="{BB962C8B-B14F-4D97-AF65-F5344CB8AC3E}">
        <p14:creationId xmlns:p14="http://schemas.microsoft.com/office/powerpoint/2010/main" val="16444446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449</TotalTime>
  <Words>152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Courier New</vt:lpstr>
      <vt:lpstr>Tahoma</vt:lpstr>
      <vt:lpstr>Wingdings</vt:lpstr>
      <vt:lpstr>Metropolitana</vt:lpstr>
      <vt:lpstr>Clases, métodos y propiedades</vt:lpstr>
      <vt:lpstr>Temario</vt:lpstr>
      <vt:lpstr>Clases</vt:lpstr>
      <vt:lpstr>Objetos</vt:lpstr>
      <vt:lpstr>Propiedad</vt:lpstr>
      <vt:lpstr>Métodos (Comportamiento)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20</cp:revision>
  <dcterms:created xsi:type="dcterms:W3CDTF">2016-02-08T23:14:20Z</dcterms:created>
  <dcterms:modified xsi:type="dcterms:W3CDTF">2018-08-28T03:03:33Z</dcterms:modified>
</cp:coreProperties>
</file>