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62" r:id="rId5"/>
    <p:sldId id="261" r:id="rId6"/>
    <p:sldId id="265" r:id="rId7"/>
    <p:sldId id="272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8A7C3-8F9A-4E39-B84B-8CC86BF3B84E}" v="203" dt="2018-02-25T02:55:14.226"/>
    <p1510:client id="{9E80BAB6-41BB-4982-AA8C-5AEF93643D19}" v="2" dt="2018-02-25T03:49:01.287"/>
    <p1510:client id="{B84F9EAE-1ABF-42B4-BBB9-3B754B8E057E}" v="32" dt="2018-02-25T04:00:26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YU WANG" userId="718471dcfa24897f" providerId="LiveId" clId="{F632E5A4-1B1E-4A66-9E0B-10BB0033B3DE}"/>
    <pc:docChg chg="undo redo custSel addSld delSld modSld">
      <pc:chgData name="ZHENYU WANG" userId="718471dcfa24897f" providerId="LiveId" clId="{F632E5A4-1B1E-4A66-9E0B-10BB0033B3DE}" dt="2018-02-25T06:21:27.776" v="284" actId="26606"/>
      <pc:docMkLst>
        <pc:docMk/>
      </pc:docMkLst>
      <pc:sldChg chg="addSp delSp modSp mod setBg">
        <pc:chgData name="ZHENYU WANG" userId="718471dcfa24897f" providerId="LiveId" clId="{F632E5A4-1B1E-4A66-9E0B-10BB0033B3DE}" dt="2018-02-25T06:21:27.776" v="284" actId="26606"/>
        <pc:sldMkLst>
          <pc:docMk/>
          <pc:sldMk cId="3601082625" sldId="256"/>
        </pc:sldMkLst>
        <pc:spChg chg="mod">
          <ac:chgData name="ZHENYU WANG" userId="718471dcfa24897f" providerId="LiveId" clId="{F632E5A4-1B1E-4A66-9E0B-10BB0033B3DE}" dt="2018-02-25T06:21:27.776" v="284" actId="26606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ZHENYU WANG" userId="718471dcfa24897f" providerId="LiveId" clId="{F632E5A4-1B1E-4A66-9E0B-10BB0033B3DE}" dt="2018-02-25T06:21:27.776" v="284" actId="26606"/>
          <ac:spMkLst>
            <pc:docMk/>
            <pc:sldMk cId="3601082625" sldId="256"/>
            <ac:spMk id="3" creationId="{00000000-0000-0000-0000-000000000000}"/>
          </ac:spMkLst>
        </pc:spChg>
        <pc:spChg chg="add del">
          <ac:chgData name="ZHENYU WANG" userId="718471dcfa24897f" providerId="LiveId" clId="{F632E5A4-1B1E-4A66-9E0B-10BB0033B3DE}" dt="2018-02-25T06:21:27.776" v="284" actId="26606"/>
          <ac:spMkLst>
            <pc:docMk/>
            <pc:sldMk cId="3601082625" sldId="256"/>
            <ac:spMk id="8" creationId="{70D3BB76-8949-4CF0-A2AB-B9CB0B873542}"/>
          </ac:spMkLst>
        </pc:spChg>
        <pc:spChg chg="add del">
          <ac:chgData name="ZHENYU WANG" userId="718471dcfa24897f" providerId="LiveId" clId="{F632E5A4-1B1E-4A66-9E0B-10BB0033B3DE}" dt="2018-02-25T06:21:27.776" v="284" actId="26606"/>
          <ac:spMkLst>
            <pc:docMk/>
            <pc:sldMk cId="3601082625" sldId="256"/>
            <ac:spMk id="10" creationId="{1794DAEC-13A6-485F-AF0A-77F61AE6F055}"/>
          </ac:spMkLst>
        </pc:spChg>
        <pc:spChg chg="add del">
          <ac:chgData name="ZHENYU WANG" userId="718471dcfa24897f" providerId="LiveId" clId="{F632E5A4-1B1E-4A66-9E0B-10BB0033B3DE}" dt="2018-02-25T06:21:27.776" v="284" actId="26606"/>
          <ac:spMkLst>
            <pc:docMk/>
            <pc:sldMk cId="3601082625" sldId="256"/>
            <ac:spMk id="12" creationId="{5FF39634-9D58-45BA-8073-5E672C66D044}"/>
          </ac:spMkLst>
        </pc:spChg>
        <pc:spChg chg="add">
          <ac:chgData name="ZHENYU WANG" userId="718471dcfa24897f" providerId="LiveId" clId="{F632E5A4-1B1E-4A66-9E0B-10BB0033B3DE}" dt="2018-02-25T06:21:27.776" v="284" actId="26606"/>
          <ac:spMkLst>
            <pc:docMk/>
            <pc:sldMk cId="3601082625" sldId="256"/>
            <ac:spMk id="17" creationId="{46433AC8-8A78-46AB-B013-07DC9D75258C}"/>
          </ac:spMkLst>
        </pc:spChg>
        <pc:spChg chg="add">
          <ac:chgData name="ZHENYU WANG" userId="718471dcfa24897f" providerId="LiveId" clId="{F632E5A4-1B1E-4A66-9E0B-10BB0033B3DE}" dt="2018-02-25T06:21:27.776" v="284" actId="26606"/>
          <ac:spMkLst>
            <pc:docMk/>
            <pc:sldMk cId="3601082625" sldId="256"/>
            <ac:spMk id="19" creationId="{37E10E69-B2A5-4F8D-A7C0-F958BB7B47C1}"/>
          </ac:spMkLst>
        </pc:spChg>
        <pc:spChg chg="add">
          <ac:chgData name="ZHENYU WANG" userId="718471dcfa24897f" providerId="LiveId" clId="{F632E5A4-1B1E-4A66-9E0B-10BB0033B3DE}" dt="2018-02-25T06:21:27.776" v="284" actId="26606"/>
          <ac:spMkLst>
            <pc:docMk/>
            <pc:sldMk cId="3601082625" sldId="256"/>
            <ac:spMk id="21" creationId="{2E4B17F2-7877-4CC5-B6F6-F4147FE7B290}"/>
          </ac:spMkLst>
        </pc:spChg>
        <pc:picChg chg="add mod ord">
          <ac:chgData name="ZHENYU WANG" userId="718471dcfa24897f" providerId="LiveId" clId="{F632E5A4-1B1E-4A66-9E0B-10BB0033B3DE}" dt="2018-02-25T06:21:27.776" v="284" actId="26606"/>
          <ac:picMkLst>
            <pc:docMk/>
            <pc:sldMk cId="3601082625" sldId="256"/>
            <ac:picMk id="5" creationId="{20414034-3433-4946-BF73-DEF6BADC501D}"/>
          </ac:picMkLst>
        </pc:picChg>
      </pc:sldChg>
      <pc:sldChg chg="addSp delSp modSp mod setBg">
        <pc:chgData name="ZHENYU WANG" userId="718471dcfa24897f" providerId="LiveId" clId="{F632E5A4-1B1E-4A66-9E0B-10BB0033B3DE}" dt="2018-02-25T06:09:49.180" v="159" actId="1076"/>
        <pc:sldMkLst>
          <pc:docMk/>
          <pc:sldMk cId="2500404685" sldId="257"/>
        </pc:sldMkLst>
        <pc:spChg chg="mod">
          <ac:chgData name="ZHENYU WANG" userId="718471dcfa24897f" providerId="LiveId" clId="{F632E5A4-1B1E-4A66-9E0B-10BB0033B3DE}" dt="2018-02-25T06:09:49.180" v="159" actId="1076"/>
          <ac:spMkLst>
            <pc:docMk/>
            <pc:sldMk cId="2500404685" sldId="257"/>
            <ac:spMk id="2" creationId="{DF205A9B-F965-48E2-A203-EF6223C32A8B}"/>
          </ac:spMkLst>
        </pc:spChg>
        <pc:spChg chg="mod">
          <ac:chgData name="ZHENYU WANG" userId="718471dcfa24897f" providerId="LiveId" clId="{F632E5A4-1B1E-4A66-9E0B-10BB0033B3DE}" dt="2018-02-25T06:09:29.606" v="154" actId="403"/>
          <ac:spMkLst>
            <pc:docMk/>
            <pc:sldMk cId="2500404685" sldId="257"/>
            <ac:spMk id="3" creationId="{EA5DB8BF-4158-47BC-BB1C-3BDF202AB908}"/>
          </ac:spMkLst>
        </pc:spChg>
        <pc:spChg chg="add del mod ord">
          <ac:chgData name="ZHENYU WANG" userId="718471dcfa24897f" providerId="LiveId" clId="{F632E5A4-1B1E-4A66-9E0B-10BB0033B3DE}" dt="2018-02-25T06:00:14.649" v="47" actId="26606"/>
          <ac:spMkLst>
            <pc:docMk/>
            <pc:sldMk cId="2500404685" sldId="257"/>
            <ac:spMk id="4" creationId="{53DE4A66-A180-491C-8513-0356774E9146}"/>
          </ac:spMkLst>
        </pc:spChg>
        <pc:spChg chg="add">
          <ac:chgData name="ZHENYU WANG" userId="718471dcfa24897f" providerId="LiveId" clId="{F632E5A4-1B1E-4A66-9E0B-10BB0033B3DE}" dt="2018-02-25T06:00:14.649" v="47" actId="26606"/>
          <ac:spMkLst>
            <pc:docMk/>
            <pc:sldMk cId="2500404685" sldId="257"/>
            <ac:spMk id="17" creationId="{EF1A96B9-F717-4812-9DB0-C99D994623B8}"/>
          </ac:spMkLst>
        </pc:spChg>
        <pc:spChg chg="add">
          <ac:chgData name="ZHENYU WANG" userId="718471dcfa24897f" providerId="LiveId" clId="{F632E5A4-1B1E-4A66-9E0B-10BB0033B3DE}" dt="2018-02-25T06:00:14.649" v="47" actId="26606"/>
          <ac:spMkLst>
            <pc:docMk/>
            <pc:sldMk cId="2500404685" sldId="257"/>
            <ac:spMk id="19" creationId="{BB5C5996-5C1E-4768-90AE-87BED835C607}"/>
          </ac:spMkLst>
        </pc:spChg>
        <pc:spChg chg="add">
          <ac:chgData name="ZHENYU WANG" userId="718471dcfa24897f" providerId="LiveId" clId="{F632E5A4-1B1E-4A66-9E0B-10BB0033B3DE}" dt="2018-02-25T06:00:14.649" v="47" actId="26606"/>
          <ac:spMkLst>
            <pc:docMk/>
            <pc:sldMk cId="2500404685" sldId="257"/>
            <ac:spMk id="21" creationId="{226038F9-8CE0-4A41-9EF0-3A27023DEF39}"/>
          </ac:spMkLst>
        </pc:spChg>
        <pc:grpChg chg="add">
          <ac:chgData name="ZHENYU WANG" userId="718471dcfa24897f" providerId="LiveId" clId="{F632E5A4-1B1E-4A66-9E0B-10BB0033B3DE}" dt="2018-02-25T06:00:14.649" v="47" actId="26606"/>
          <ac:grpSpMkLst>
            <pc:docMk/>
            <pc:sldMk cId="2500404685" sldId="257"/>
            <ac:grpSpMk id="13" creationId="{9D9D6BF1-DFF2-4526-9D13-BF339D8C4163}"/>
          </ac:grpSpMkLst>
        </pc:grpChg>
        <pc:picChg chg="add del mod ord">
          <ac:chgData name="ZHENYU WANG" userId="718471dcfa24897f" providerId="LiveId" clId="{F632E5A4-1B1E-4A66-9E0B-10BB0033B3DE}" dt="2018-02-25T05:59:56.977" v="44"/>
          <ac:picMkLst>
            <pc:docMk/>
            <pc:sldMk cId="2500404685" sldId="257"/>
            <ac:picMk id="6" creationId="{61099B3E-C709-4995-98D3-9596978D6BC8}"/>
          </ac:picMkLst>
        </pc:picChg>
        <pc:picChg chg="add mod ord">
          <ac:chgData name="ZHENYU WANG" userId="718471dcfa24897f" providerId="LiveId" clId="{F632E5A4-1B1E-4A66-9E0B-10BB0033B3DE}" dt="2018-02-25T06:09:44.422" v="158" actId="1076"/>
          <ac:picMkLst>
            <pc:docMk/>
            <pc:sldMk cId="2500404685" sldId="257"/>
            <ac:picMk id="8" creationId="{4CF89EC4-1370-43A5-ABEE-5EE79DE253D4}"/>
          </ac:picMkLst>
        </pc:picChg>
      </pc:sldChg>
      <pc:sldChg chg="addSp modSp mod setBg">
        <pc:chgData name="ZHENYU WANG" userId="718471dcfa24897f" providerId="LiveId" clId="{F632E5A4-1B1E-4A66-9E0B-10BB0033B3DE}" dt="2018-02-25T06:02:03.715" v="57" actId="27614"/>
        <pc:sldMkLst>
          <pc:docMk/>
          <pc:sldMk cId="2918088666" sldId="261"/>
        </pc:sldMkLst>
        <pc:spChg chg="add">
          <ac:chgData name="ZHENYU WANG" userId="718471dcfa24897f" providerId="LiveId" clId="{F632E5A4-1B1E-4A66-9E0B-10BB0033B3DE}" dt="2018-02-25T06:01:59.735" v="56" actId="26606"/>
          <ac:spMkLst>
            <pc:docMk/>
            <pc:sldMk cId="2918088666" sldId="261"/>
            <ac:spMk id="8" creationId="{D488911C-0EC7-40A9-9BCB-CA8A66E4623A}"/>
          </ac:spMkLst>
        </pc:spChg>
        <pc:spChg chg="add">
          <ac:chgData name="ZHENYU WANG" userId="718471dcfa24897f" providerId="LiveId" clId="{F632E5A4-1B1E-4A66-9E0B-10BB0033B3DE}" dt="2018-02-25T06:01:59.735" v="56" actId="26606"/>
          <ac:spMkLst>
            <pc:docMk/>
            <pc:sldMk cId="2918088666" sldId="261"/>
            <ac:spMk id="14" creationId="{C8D89F71-9459-4318-ACAE-874616C3ADAD}"/>
          </ac:spMkLst>
        </pc:spChg>
        <pc:grpChg chg="add">
          <ac:chgData name="ZHENYU WANG" userId="718471dcfa24897f" providerId="LiveId" clId="{F632E5A4-1B1E-4A66-9E0B-10BB0033B3DE}" dt="2018-02-25T06:01:59.735" v="56" actId="26606"/>
          <ac:grpSpMkLst>
            <pc:docMk/>
            <pc:sldMk cId="2918088666" sldId="261"/>
            <ac:grpSpMk id="10" creationId="{53023EA8-527A-4FA2-A71D-626F912756C6}"/>
          </ac:grpSpMkLst>
        </pc:grpChg>
        <pc:picChg chg="mod">
          <ac:chgData name="ZHENYU WANG" userId="718471dcfa24897f" providerId="LiveId" clId="{F632E5A4-1B1E-4A66-9E0B-10BB0033B3DE}" dt="2018-02-25T06:02:03.715" v="57" actId="27614"/>
          <ac:picMkLst>
            <pc:docMk/>
            <pc:sldMk cId="2918088666" sldId="261"/>
            <ac:picMk id="3" creationId="{F0EA4D60-7989-471D-92A9-D5749151D192}"/>
          </ac:picMkLst>
        </pc:picChg>
      </pc:sldChg>
      <pc:sldChg chg="addSp modSp mod setBg">
        <pc:chgData name="ZHENYU WANG" userId="718471dcfa24897f" providerId="LiveId" clId="{F632E5A4-1B1E-4A66-9E0B-10BB0033B3DE}" dt="2018-02-25T06:11:56.721" v="271" actId="20577"/>
        <pc:sldMkLst>
          <pc:docMk/>
          <pc:sldMk cId="3229729224" sldId="262"/>
        </pc:sldMkLst>
        <pc:spChg chg="mod">
          <ac:chgData name="ZHENYU WANG" userId="718471dcfa24897f" providerId="LiveId" clId="{F632E5A4-1B1E-4A66-9E0B-10BB0033B3DE}" dt="2018-02-25T06:01:53.312" v="55" actId="26606"/>
          <ac:spMkLst>
            <pc:docMk/>
            <pc:sldMk cId="3229729224" sldId="262"/>
            <ac:spMk id="2" creationId="{3BE0FAFE-D7D6-4FEE-B663-C196B39E918B}"/>
          </ac:spMkLst>
        </pc:spChg>
        <pc:spChg chg="mod">
          <ac:chgData name="ZHENYU WANG" userId="718471dcfa24897f" providerId="LiveId" clId="{F632E5A4-1B1E-4A66-9E0B-10BB0033B3DE}" dt="2018-02-25T06:11:56.721" v="271" actId="20577"/>
          <ac:spMkLst>
            <pc:docMk/>
            <pc:sldMk cId="3229729224" sldId="262"/>
            <ac:spMk id="3" creationId="{2E6B8BA6-7842-4A13-82A1-4F0EB063EB8D}"/>
          </ac:spMkLst>
        </pc:spChg>
        <pc:picChg chg="add mod ord">
          <ac:chgData name="ZHENYU WANG" userId="718471dcfa24897f" providerId="LiveId" clId="{F632E5A4-1B1E-4A66-9E0B-10BB0033B3DE}" dt="2018-02-25T06:01:53.312" v="55" actId="26606"/>
          <ac:picMkLst>
            <pc:docMk/>
            <pc:sldMk cId="3229729224" sldId="262"/>
            <ac:picMk id="5" creationId="{CDE46D75-C762-4C0F-8CFC-8FD800EC9003}"/>
          </ac:picMkLst>
        </pc:picChg>
      </pc:sldChg>
      <pc:sldChg chg="addSp modSp mod setBg">
        <pc:chgData name="ZHENYU WANG" userId="718471dcfa24897f" providerId="LiveId" clId="{F632E5A4-1B1E-4A66-9E0B-10BB0033B3DE}" dt="2018-02-25T06:12:08.359" v="274" actId="404"/>
        <pc:sldMkLst>
          <pc:docMk/>
          <pc:sldMk cId="1740015472" sldId="263"/>
        </pc:sldMkLst>
        <pc:spChg chg="mod">
          <ac:chgData name="ZHENYU WANG" userId="718471dcfa24897f" providerId="LiveId" clId="{F632E5A4-1B1E-4A66-9E0B-10BB0033B3DE}" dt="2018-02-25T06:05:16.681" v="77" actId="26606"/>
          <ac:spMkLst>
            <pc:docMk/>
            <pc:sldMk cId="1740015472" sldId="263"/>
            <ac:spMk id="2" creationId="{3BE0FAFE-D7D6-4FEE-B663-C196B39E918B}"/>
          </ac:spMkLst>
        </pc:spChg>
        <pc:spChg chg="mod">
          <ac:chgData name="ZHENYU WANG" userId="718471dcfa24897f" providerId="LiveId" clId="{F632E5A4-1B1E-4A66-9E0B-10BB0033B3DE}" dt="2018-02-25T06:12:08.359" v="274" actId="404"/>
          <ac:spMkLst>
            <pc:docMk/>
            <pc:sldMk cId="1740015472" sldId="263"/>
            <ac:spMk id="3" creationId="{2E6B8BA6-7842-4A13-82A1-4F0EB063EB8D}"/>
          </ac:spMkLst>
        </pc:spChg>
        <pc:spChg chg="add">
          <ac:chgData name="ZHENYU WANG" userId="718471dcfa24897f" providerId="LiveId" clId="{F632E5A4-1B1E-4A66-9E0B-10BB0033B3DE}" dt="2018-02-25T06:05:16.681" v="77" actId="26606"/>
          <ac:spMkLst>
            <pc:docMk/>
            <pc:sldMk cId="1740015472" sldId="263"/>
            <ac:spMk id="10" creationId="{BC46CD03-D076-40A3-9AA4-2B7BB288B160}"/>
          </ac:spMkLst>
        </pc:spChg>
        <pc:spChg chg="add">
          <ac:chgData name="ZHENYU WANG" userId="718471dcfa24897f" providerId="LiveId" clId="{F632E5A4-1B1E-4A66-9E0B-10BB0033B3DE}" dt="2018-02-25T06:05:16.681" v="77" actId="26606"/>
          <ac:spMkLst>
            <pc:docMk/>
            <pc:sldMk cId="1740015472" sldId="263"/>
            <ac:spMk id="12" creationId="{88D28697-83F7-4C09-A9B2-6CAA58855626}"/>
          </ac:spMkLst>
        </pc:spChg>
        <pc:picChg chg="add mod ord">
          <ac:chgData name="ZHENYU WANG" userId="718471dcfa24897f" providerId="LiveId" clId="{F632E5A4-1B1E-4A66-9E0B-10BB0033B3DE}" dt="2018-02-25T06:05:16.681" v="77" actId="26606"/>
          <ac:picMkLst>
            <pc:docMk/>
            <pc:sldMk cId="1740015472" sldId="263"/>
            <ac:picMk id="5" creationId="{CDCF7D43-09FE-4510-A5D7-F8597E89987E}"/>
          </ac:picMkLst>
        </pc:picChg>
      </pc:sldChg>
      <pc:sldChg chg="addSp modSp mod setBg">
        <pc:chgData name="ZHENYU WANG" userId="718471dcfa24897f" providerId="LiveId" clId="{F632E5A4-1B1E-4A66-9E0B-10BB0033B3DE}" dt="2018-02-25T06:02:04.876" v="58" actId="26606"/>
        <pc:sldMkLst>
          <pc:docMk/>
          <pc:sldMk cId="480790559" sldId="265"/>
        </pc:sldMkLst>
        <pc:spChg chg="add">
          <ac:chgData name="ZHENYU WANG" userId="718471dcfa24897f" providerId="LiveId" clId="{F632E5A4-1B1E-4A66-9E0B-10BB0033B3DE}" dt="2018-02-25T06:02:04.876" v="58" actId="26606"/>
          <ac:spMkLst>
            <pc:docMk/>
            <pc:sldMk cId="480790559" sldId="265"/>
            <ac:spMk id="8" creationId="{F4823829-76AE-4EA1-81DC-EB65D06BA4F3}"/>
          </ac:spMkLst>
        </pc:spChg>
        <pc:grpChg chg="add">
          <ac:chgData name="ZHENYU WANG" userId="718471dcfa24897f" providerId="LiveId" clId="{F632E5A4-1B1E-4A66-9E0B-10BB0033B3DE}" dt="2018-02-25T06:02:04.876" v="58" actId="26606"/>
          <ac:grpSpMkLst>
            <pc:docMk/>
            <pc:sldMk cId="480790559" sldId="265"/>
            <ac:grpSpMk id="10" creationId="{594CA801-A656-40C0-B8EC-B0EEDC5C810C}"/>
          </ac:grpSpMkLst>
        </pc:grpChg>
        <pc:picChg chg="mod">
          <ac:chgData name="ZHENYU WANG" userId="718471dcfa24897f" providerId="LiveId" clId="{F632E5A4-1B1E-4A66-9E0B-10BB0033B3DE}" dt="2018-02-25T06:02:04.876" v="58" actId="26606"/>
          <ac:picMkLst>
            <pc:docMk/>
            <pc:sldMk cId="480790559" sldId="265"/>
            <ac:picMk id="3" creationId="{AA7B1A4D-45CB-455D-A008-EA4A00A3DCF9}"/>
          </ac:picMkLst>
        </pc:picChg>
      </pc:sldChg>
      <pc:sldChg chg="addSp delSp modSp mod setBg setClrOvrMap">
        <pc:chgData name="ZHENYU WANG" userId="718471dcfa24897f" providerId="LiveId" clId="{F632E5A4-1B1E-4A66-9E0B-10BB0033B3DE}" dt="2018-02-25T06:08:04.624" v="112" actId="26606"/>
        <pc:sldMkLst>
          <pc:docMk/>
          <pc:sldMk cId="3299785840" sldId="269"/>
        </pc:sldMkLst>
        <pc:spChg chg="mod ord">
          <ac:chgData name="ZHENYU WANG" userId="718471dcfa24897f" providerId="LiveId" clId="{F632E5A4-1B1E-4A66-9E0B-10BB0033B3DE}" dt="2018-02-25T06:08:04.624" v="112" actId="26606"/>
          <ac:spMkLst>
            <pc:docMk/>
            <pc:sldMk cId="3299785840" sldId="269"/>
            <ac:spMk id="2" creationId="{00000000-0000-0000-0000-000000000000}"/>
          </ac:spMkLst>
        </pc:spChg>
        <pc:spChg chg="del mod">
          <ac:chgData name="ZHENYU WANG" userId="718471dcfa24897f" providerId="LiveId" clId="{F632E5A4-1B1E-4A66-9E0B-10BB0033B3DE}" dt="2018-02-25T06:06:51.011" v="99" actId="478"/>
          <ac:spMkLst>
            <pc:docMk/>
            <pc:sldMk cId="3299785840" sldId="269"/>
            <ac:spMk id="3" creationId="{00000000-0000-0000-0000-000000000000}"/>
          </ac:spMkLst>
        </pc:spChg>
        <pc:spChg chg="add">
          <ac:chgData name="ZHENYU WANG" userId="718471dcfa24897f" providerId="LiveId" clId="{F632E5A4-1B1E-4A66-9E0B-10BB0033B3DE}" dt="2018-02-25T06:08:04.624" v="112" actId="26606"/>
          <ac:spMkLst>
            <pc:docMk/>
            <pc:sldMk cId="3299785840" sldId="269"/>
            <ac:spMk id="7" creationId="{F33867FC-EB8E-4B00-B7D5-7967D9DF1C62}"/>
          </ac:spMkLst>
        </pc:spChg>
        <pc:spChg chg="add del">
          <ac:chgData name="ZHENYU WANG" userId="718471dcfa24897f" providerId="LiveId" clId="{F632E5A4-1B1E-4A66-9E0B-10BB0033B3DE}" dt="2018-02-25T06:03:09.393" v="63" actId="26606"/>
          <ac:spMkLst>
            <pc:docMk/>
            <pc:sldMk cId="3299785840" sldId="269"/>
            <ac:spMk id="8" creationId="{F6B7BFBD-C488-4B5B-ABE5-8256F3FFB048}"/>
          </ac:spMkLst>
        </pc:spChg>
        <pc:spChg chg="add">
          <ac:chgData name="ZHENYU WANG" userId="718471dcfa24897f" providerId="LiveId" clId="{F632E5A4-1B1E-4A66-9E0B-10BB0033B3DE}" dt="2018-02-25T06:08:04.624" v="112" actId="26606"/>
          <ac:spMkLst>
            <pc:docMk/>
            <pc:sldMk cId="3299785840" sldId="269"/>
            <ac:spMk id="9" creationId="{074D0BE7-DDD8-46AB-A2C1-5B7FFD921AE2}"/>
          </ac:spMkLst>
        </pc:spChg>
        <pc:spChg chg="add del">
          <ac:chgData name="ZHENYU WANG" userId="718471dcfa24897f" providerId="LiveId" clId="{F632E5A4-1B1E-4A66-9E0B-10BB0033B3DE}" dt="2018-02-25T06:03:09.393" v="63" actId="26606"/>
          <ac:spMkLst>
            <pc:docMk/>
            <pc:sldMk cId="3299785840" sldId="269"/>
            <ac:spMk id="10" creationId="{2BA7674F-A261-445A-AE3A-A0AA30620EC8}"/>
          </ac:spMkLst>
        </pc:spChg>
        <pc:spChg chg="add">
          <ac:chgData name="ZHENYU WANG" userId="718471dcfa24897f" providerId="LiveId" clId="{F632E5A4-1B1E-4A66-9E0B-10BB0033B3DE}" dt="2018-02-25T06:08:04.624" v="112" actId="26606"/>
          <ac:spMkLst>
            <pc:docMk/>
            <pc:sldMk cId="3299785840" sldId="269"/>
            <ac:spMk id="11" creationId="{D69E00ED-B0F1-4570-A74E-E05D0E9A86C9}"/>
          </ac:spMkLst>
        </pc:spChg>
        <pc:spChg chg="add del">
          <ac:chgData name="ZHENYU WANG" userId="718471dcfa24897f" providerId="LiveId" clId="{F632E5A4-1B1E-4A66-9E0B-10BB0033B3DE}" dt="2018-02-25T06:03:09.393" v="63" actId="26606"/>
          <ac:spMkLst>
            <pc:docMk/>
            <pc:sldMk cId="3299785840" sldId="269"/>
            <ac:spMk id="12" creationId="{BA53A58C-A067-4B87-B48C-CB90C1FA0FEE}"/>
          </ac:spMkLst>
        </pc:spChg>
        <pc:spChg chg="add del">
          <ac:chgData name="ZHENYU WANG" userId="718471dcfa24897f" providerId="LiveId" clId="{F632E5A4-1B1E-4A66-9E0B-10BB0033B3DE}" dt="2018-02-25T06:03:12.495" v="65" actId="26606"/>
          <ac:spMkLst>
            <pc:docMk/>
            <pc:sldMk cId="3299785840" sldId="269"/>
            <ac:spMk id="14" creationId="{1568A552-34C4-41D2-A36B-9E86EC569E10}"/>
          </ac:spMkLst>
        </pc:spChg>
        <pc:spChg chg="add del">
          <ac:chgData name="ZHENYU WANG" userId="718471dcfa24897f" providerId="LiveId" clId="{F632E5A4-1B1E-4A66-9E0B-10BB0033B3DE}" dt="2018-02-25T06:03:12.495" v="65" actId="26606"/>
          <ac:spMkLst>
            <pc:docMk/>
            <pc:sldMk cId="3299785840" sldId="269"/>
            <ac:spMk id="15" creationId="{EC2B4A13-0632-456F-A66A-2D0CDB9D30AE}"/>
          </ac:spMkLst>
        </pc:spChg>
        <pc:spChg chg="add del">
          <ac:chgData name="ZHENYU WANG" userId="718471dcfa24897f" providerId="LiveId" clId="{F632E5A4-1B1E-4A66-9E0B-10BB0033B3DE}" dt="2018-02-25T06:03:12.495" v="65" actId="26606"/>
          <ac:spMkLst>
            <pc:docMk/>
            <pc:sldMk cId="3299785840" sldId="269"/>
            <ac:spMk id="16" creationId="{B8BE655E-142C-41C9-895E-54D55EDDAF85}"/>
          </ac:spMkLst>
        </pc:spChg>
        <pc:spChg chg="add del">
          <ac:chgData name="ZHENYU WANG" userId="718471dcfa24897f" providerId="LiveId" clId="{F632E5A4-1B1E-4A66-9E0B-10BB0033B3DE}" dt="2018-02-25T06:03:12.495" v="65" actId="26606"/>
          <ac:spMkLst>
            <pc:docMk/>
            <pc:sldMk cId="3299785840" sldId="269"/>
            <ac:spMk id="17" creationId="{198CC593-9FF4-46EF-81AE-2D26922F154C}"/>
          </ac:spMkLst>
        </pc:spChg>
        <pc:spChg chg="add del">
          <ac:chgData name="ZHENYU WANG" userId="718471dcfa24897f" providerId="LiveId" clId="{F632E5A4-1B1E-4A66-9E0B-10BB0033B3DE}" dt="2018-02-25T06:05:50.744" v="90" actId="26606"/>
          <ac:spMkLst>
            <pc:docMk/>
            <pc:sldMk cId="3299785840" sldId="269"/>
            <ac:spMk id="19" creationId="{70D3BB76-8949-4CF0-A2AB-B9CB0B873542}"/>
          </ac:spMkLst>
        </pc:spChg>
        <pc:spChg chg="add del">
          <ac:chgData name="ZHENYU WANG" userId="718471dcfa24897f" providerId="LiveId" clId="{F632E5A4-1B1E-4A66-9E0B-10BB0033B3DE}" dt="2018-02-25T06:05:50.744" v="90" actId="26606"/>
          <ac:spMkLst>
            <pc:docMk/>
            <pc:sldMk cId="3299785840" sldId="269"/>
            <ac:spMk id="20" creationId="{1794DAEC-13A6-485F-AF0A-77F61AE6F055}"/>
          </ac:spMkLst>
        </pc:spChg>
        <pc:spChg chg="add del">
          <ac:chgData name="ZHENYU WANG" userId="718471dcfa24897f" providerId="LiveId" clId="{F632E5A4-1B1E-4A66-9E0B-10BB0033B3DE}" dt="2018-02-25T06:05:50.744" v="90" actId="26606"/>
          <ac:spMkLst>
            <pc:docMk/>
            <pc:sldMk cId="3299785840" sldId="269"/>
            <ac:spMk id="21" creationId="{5FF39634-9D58-45BA-8073-5E672C66D044}"/>
          </ac:spMkLst>
        </pc:spChg>
        <pc:spChg chg="add del">
          <ac:chgData name="ZHENYU WANG" userId="718471dcfa24897f" providerId="LiveId" clId="{F632E5A4-1B1E-4A66-9E0B-10BB0033B3DE}" dt="2018-02-25T06:05:46.299" v="83" actId="26606"/>
          <ac:spMkLst>
            <pc:docMk/>
            <pc:sldMk cId="3299785840" sldId="269"/>
            <ac:spMk id="26" creationId="{DC42B862-DCC5-4F6C-9B8D-66042B1B7489}"/>
          </ac:spMkLst>
        </pc:spChg>
        <pc:spChg chg="add del">
          <ac:chgData name="ZHENYU WANG" userId="718471dcfa24897f" providerId="LiveId" clId="{F632E5A4-1B1E-4A66-9E0B-10BB0033B3DE}" dt="2018-02-25T06:05:46.299" v="83" actId="26606"/>
          <ac:spMkLst>
            <pc:docMk/>
            <pc:sldMk cId="3299785840" sldId="269"/>
            <ac:spMk id="28" creationId="{F7ED3F3C-9422-41A8-8145-0E80959D0B9A}"/>
          </ac:spMkLst>
        </pc:spChg>
        <pc:spChg chg="add del">
          <ac:chgData name="ZHENYU WANG" userId="718471dcfa24897f" providerId="LiveId" clId="{F632E5A4-1B1E-4A66-9E0B-10BB0033B3DE}" dt="2018-02-25T06:05:48.437" v="85" actId="26606"/>
          <ac:spMkLst>
            <pc:docMk/>
            <pc:sldMk cId="3299785840" sldId="269"/>
            <ac:spMk id="30" creationId="{0C11AD76-2664-4F1B-8A6E-71601C059E24}"/>
          </ac:spMkLst>
        </pc:spChg>
        <pc:spChg chg="add del">
          <ac:chgData name="ZHENYU WANG" userId="718471dcfa24897f" providerId="LiveId" clId="{F632E5A4-1B1E-4A66-9E0B-10BB0033B3DE}" dt="2018-02-25T06:05:48.437" v="85" actId="26606"/>
          <ac:spMkLst>
            <pc:docMk/>
            <pc:sldMk cId="3299785840" sldId="269"/>
            <ac:spMk id="31" creationId="{D8E74CFB-EAAD-43E9-BDAC-AAE4F8E86B83}"/>
          </ac:spMkLst>
        </pc:spChg>
        <pc:spChg chg="add del">
          <ac:chgData name="ZHENYU WANG" userId="718471dcfa24897f" providerId="LiveId" clId="{F632E5A4-1B1E-4A66-9E0B-10BB0033B3DE}" dt="2018-02-25T06:05:48.437" v="85" actId="26606"/>
          <ac:spMkLst>
            <pc:docMk/>
            <pc:sldMk cId="3299785840" sldId="269"/>
            <ac:spMk id="32" creationId="{D6E31D67-858D-409A-863E-EE8DEB9CC1E5}"/>
          </ac:spMkLst>
        </pc:spChg>
        <pc:spChg chg="add del">
          <ac:chgData name="ZHENYU WANG" userId="718471dcfa24897f" providerId="LiveId" clId="{F632E5A4-1B1E-4A66-9E0B-10BB0033B3DE}" dt="2018-02-25T06:05:49.536" v="87" actId="26606"/>
          <ac:spMkLst>
            <pc:docMk/>
            <pc:sldMk cId="3299785840" sldId="269"/>
            <ac:spMk id="34" creationId="{DC42B862-DCC5-4F6C-9B8D-66042B1B7489}"/>
          </ac:spMkLst>
        </pc:spChg>
        <pc:spChg chg="add del">
          <ac:chgData name="ZHENYU WANG" userId="718471dcfa24897f" providerId="LiveId" clId="{F632E5A4-1B1E-4A66-9E0B-10BB0033B3DE}" dt="2018-02-25T06:05:49.536" v="87" actId="26606"/>
          <ac:spMkLst>
            <pc:docMk/>
            <pc:sldMk cId="3299785840" sldId="269"/>
            <ac:spMk id="35" creationId="{F7ED3F3C-9422-41A8-8145-0E80959D0B9A}"/>
          </ac:spMkLst>
        </pc:spChg>
        <pc:spChg chg="add del">
          <ac:chgData name="ZHENYU WANG" userId="718471dcfa24897f" providerId="LiveId" clId="{F632E5A4-1B1E-4A66-9E0B-10BB0033B3DE}" dt="2018-02-25T06:05:50.737" v="89" actId="26606"/>
          <ac:spMkLst>
            <pc:docMk/>
            <pc:sldMk cId="3299785840" sldId="269"/>
            <ac:spMk id="37" creationId="{EC2B4A13-0632-456F-A66A-2D0CDB9D30AE}"/>
          </ac:spMkLst>
        </pc:spChg>
        <pc:spChg chg="add del">
          <ac:chgData name="ZHENYU WANG" userId="718471dcfa24897f" providerId="LiveId" clId="{F632E5A4-1B1E-4A66-9E0B-10BB0033B3DE}" dt="2018-02-25T06:05:50.737" v="89" actId="26606"/>
          <ac:spMkLst>
            <pc:docMk/>
            <pc:sldMk cId="3299785840" sldId="269"/>
            <ac:spMk id="38" creationId="{B8BE655E-142C-41C9-895E-54D55EDDAF85}"/>
          </ac:spMkLst>
        </pc:spChg>
        <pc:spChg chg="add del">
          <ac:chgData name="ZHENYU WANG" userId="718471dcfa24897f" providerId="LiveId" clId="{F632E5A4-1B1E-4A66-9E0B-10BB0033B3DE}" dt="2018-02-25T06:05:50.737" v="89" actId="26606"/>
          <ac:spMkLst>
            <pc:docMk/>
            <pc:sldMk cId="3299785840" sldId="269"/>
            <ac:spMk id="39" creationId="{198CC593-9FF4-46EF-81AE-2D26922F154C}"/>
          </ac:spMkLst>
        </pc:spChg>
        <pc:spChg chg="add del">
          <ac:chgData name="ZHENYU WANG" userId="718471dcfa24897f" providerId="LiveId" clId="{F632E5A4-1B1E-4A66-9E0B-10BB0033B3DE}" dt="2018-02-25T06:05:50.737" v="89" actId="26606"/>
          <ac:spMkLst>
            <pc:docMk/>
            <pc:sldMk cId="3299785840" sldId="269"/>
            <ac:spMk id="40" creationId="{1568A552-34C4-41D2-A36B-9E86EC569E10}"/>
          </ac:spMkLst>
        </pc:spChg>
        <pc:spChg chg="add del">
          <ac:chgData name="ZHENYU WANG" userId="718471dcfa24897f" providerId="LiveId" clId="{F632E5A4-1B1E-4A66-9E0B-10BB0033B3DE}" dt="2018-02-25T06:06:58.954" v="100" actId="26606"/>
          <ac:spMkLst>
            <pc:docMk/>
            <pc:sldMk cId="3299785840" sldId="269"/>
            <ac:spMk id="42" creationId="{DC42B862-DCC5-4F6C-9B8D-66042B1B7489}"/>
          </ac:spMkLst>
        </pc:spChg>
        <pc:spChg chg="add del">
          <ac:chgData name="ZHENYU WANG" userId="718471dcfa24897f" providerId="LiveId" clId="{F632E5A4-1B1E-4A66-9E0B-10BB0033B3DE}" dt="2018-02-25T06:06:58.954" v="100" actId="26606"/>
          <ac:spMkLst>
            <pc:docMk/>
            <pc:sldMk cId="3299785840" sldId="269"/>
            <ac:spMk id="43" creationId="{F7ED3F3C-9422-41A8-8145-0E80959D0B9A}"/>
          </ac:spMkLst>
        </pc:spChg>
        <pc:picChg chg="add mod">
          <ac:chgData name="ZHENYU WANG" userId="718471dcfa24897f" providerId="LiveId" clId="{F632E5A4-1B1E-4A66-9E0B-10BB0033B3DE}" dt="2018-02-25T06:08:04.624" v="112" actId="26606"/>
          <ac:picMkLst>
            <pc:docMk/>
            <pc:sldMk cId="3299785840" sldId="269"/>
            <ac:picMk id="5" creationId="{A13B1B75-BF5E-4CC2-BCC8-0B526D931FC3}"/>
          </ac:picMkLst>
        </pc:picChg>
      </pc:sldChg>
      <pc:sldChg chg="addSp delSp modSp del mod setBg setClrOvrMap">
        <pc:chgData name="ZHENYU WANG" userId="718471dcfa24897f" providerId="LiveId" clId="{F632E5A4-1B1E-4A66-9E0B-10BB0033B3DE}" dt="2018-02-25T06:03:33.129" v="72" actId="2696"/>
        <pc:sldMkLst>
          <pc:docMk/>
          <pc:sldMk cId="1540322175" sldId="270"/>
        </pc:sldMkLst>
        <pc:spChg chg="mod">
          <ac:chgData name="ZHENYU WANG" userId="718471dcfa24897f" providerId="LiveId" clId="{F632E5A4-1B1E-4A66-9E0B-10BB0033B3DE}" dt="2018-02-25T06:03:28.859" v="71" actId="26606"/>
          <ac:spMkLst>
            <pc:docMk/>
            <pc:sldMk cId="1540322175" sldId="270"/>
            <ac:spMk id="2" creationId="{850F76C3-4D52-4665-9A91-F2DCB1C060D4}"/>
          </ac:spMkLst>
        </pc:spChg>
        <pc:spChg chg="mod">
          <ac:chgData name="ZHENYU WANG" userId="718471dcfa24897f" providerId="LiveId" clId="{F632E5A4-1B1E-4A66-9E0B-10BB0033B3DE}" dt="2018-02-25T06:03:28.859" v="71" actId="26606"/>
          <ac:spMkLst>
            <pc:docMk/>
            <pc:sldMk cId="1540322175" sldId="270"/>
            <ac:spMk id="3" creationId="{7F01CD0D-C6B4-476A-B1E4-240CDA61D06C}"/>
          </ac:spMkLst>
        </pc:spChg>
        <pc:spChg chg="add del">
          <ac:chgData name="ZHENYU WANG" userId="718471dcfa24897f" providerId="LiveId" clId="{F632E5A4-1B1E-4A66-9E0B-10BB0033B3DE}" dt="2018-02-25T06:03:18.055" v="68" actId="26606"/>
          <ac:spMkLst>
            <pc:docMk/>
            <pc:sldMk cId="1540322175" sldId="270"/>
            <ac:spMk id="8" creationId="{3362DFFC-4DCC-48EE-B781-94D04B95F1E8}"/>
          </ac:spMkLst>
        </pc:spChg>
        <pc:spChg chg="add del">
          <ac:chgData name="ZHENYU WANG" userId="718471dcfa24897f" providerId="LiveId" clId="{F632E5A4-1B1E-4A66-9E0B-10BB0033B3DE}" dt="2018-02-25T06:03:18.055" v="68" actId="26606"/>
          <ac:spMkLst>
            <pc:docMk/>
            <pc:sldMk cId="1540322175" sldId="270"/>
            <ac:spMk id="10" creationId="{18B8B265-E68C-4B64-9238-781F0102C57B}"/>
          </ac:spMkLst>
        </pc:spChg>
        <pc:spChg chg="add del">
          <ac:chgData name="ZHENYU WANG" userId="718471dcfa24897f" providerId="LiveId" clId="{F632E5A4-1B1E-4A66-9E0B-10BB0033B3DE}" dt="2018-02-25T06:03:28.831" v="70" actId="26606"/>
          <ac:spMkLst>
            <pc:docMk/>
            <pc:sldMk cId="1540322175" sldId="270"/>
            <ac:spMk id="12" creationId="{48C811F0-0ED8-4A7B-BFDE-6433C690ED4F}"/>
          </ac:spMkLst>
        </pc:spChg>
        <pc:spChg chg="add del">
          <ac:chgData name="ZHENYU WANG" userId="718471dcfa24897f" providerId="LiveId" clId="{F632E5A4-1B1E-4A66-9E0B-10BB0033B3DE}" dt="2018-02-25T06:03:28.831" v="70" actId="26606"/>
          <ac:spMkLst>
            <pc:docMk/>
            <pc:sldMk cId="1540322175" sldId="270"/>
            <ac:spMk id="13" creationId="{C3638F2F-4688-4030-B1CC-802724443B77}"/>
          </ac:spMkLst>
        </pc:spChg>
        <pc:spChg chg="add del">
          <ac:chgData name="ZHENYU WANG" userId="718471dcfa24897f" providerId="LiveId" clId="{F632E5A4-1B1E-4A66-9E0B-10BB0033B3DE}" dt="2018-02-25T06:03:28.831" v="70" actId="26606"/>
          <ac:spMkLst>
            <pc:docMk/>
            <pc:sldMk cId="1540322175" sldId="270"/>
            <ac:spMk id="14" creationId="{AAC19CEE-435E-4643-849E-5194A57437C0}"/>
          </ac:spMkLst>
        </pc:spChg>
        <pc:spChg chg="add">
          <ac:chgData name="ZHENYU WANG" userId="718471dcfa24897f" providerId="LiveId" clId="{F632E5A4-1B1E-4A66-9E0B-10BB0033B3DE}" dt="2018-02-25T06:03:28.859" v="71" actId="26606"/>
          <ac:spMkLst>
            <pc:docMk/>
            <pc:sldMk cId="1540322175" sldId="270"/>
            <ac:spMk id="16" creationId="{F92EA4F6-564D-47A5-A069-C56EB81E0AA2}"/>
          </ac:spMkLst>
        </pc:spChg>
        <pc:spChg chg="add">
          <ac:chgData name="ZHENYU WANG" userId="718471dcfa24897f" providerId="LiveId" clId="{F632E5A4-1B1E-4A66-9E0B-10BB0033B3DE}" dt="2018-02-25T06:03:28.859" v="71" actId="26606"/>
          <ac:spMkLst>
            <pc:docMk/>
            <pc:sldMk cId="1540322175" sldId="270"/>
            <ac:spMk id="17" creationId="{11A8EAE1-305E-4C3A-BEFC-FA6E5DFF0487}"/>
          </ac:spMkLst>
        </pc:spChg>
      </pc:sldChg>
      <pc:sldChg chg="addSp delSp modSp mod setBg setClrOvrMap">
        <pc:chgData name="ZHENYU WANG" userId="718471dcfa24897f" providerId="LiveId" clId="{F632E5A4-1B1E-4A66-9E0B-10BB0033B3DE}" dt="2018-02-25T06:10:46.857" v="177" actId="404"/>
        <pc:sldMkLst>
          <pc:docMk/>
          <pc:sldMk cId="1270810886" sldId="271"/>
        </pc:sldMkLst>
        <pc:spChg chg="mod">
          <ac:chgData name="ZHENYU WANG" userId="718471dcfa24897f" providerId="LiveId" clId="{F632E5A4-1B1E-4A66-9E0B-10BB0033B3DE}" dt="2018-02-25T06:10:46.857" v="177" actId="404"/>
          <ac:spMkLst>
            <pc:docMk/>
            <pc:sldMk cId="1270810886" sldId="271"/>
            <ac:spMk id="2" creationId="{B6321FB7-2160-47E0-B1EB-2EDC70EBB2A3}"/>
          </ac:spMkLst>
        </pc:spChg>
        <pc:spChg chg="mod">
          <ac:chgData name="ZHENYU WANG" userId="718471dcfa24897f" providerId="LiveId" clId="{F632E5A4-1B1E-4A66-9E0B-10BB0033B3DE}" dt="2018-02-25T06:00:59.702" v="52" actId="26606"/>
          <ac:spMkLst>
            <pc:docMk/>
            <pc:sldMk cId="1270810886" sldId="271"/>
            <ac:spMk id="3" creationId="{0C7A1D1A-255F-45A8-98BF-99C4E3A345C0}"/>
          </ac:spMkLst>
        </pc:spChg>
        <pc:spChg chg="add del">
          <ac:chgData name="ZHENYU WANG" userId="718471dcfa24897f" providerId="LiveId" clId="{F632E5A4-1B1E-4A66-9E0B-10BB0033B3DE}" dt="2018-02-25T06:00:59.702" v="52" actId="26606"/>
          <ac:spMkLst>
            <pc:docMk/>
            <pc:sldMk cId="1270810886" sldId="271"/>
            <ac:spMk id="8" creationId="{F6B7BFBD-C488-4B5B-ABE5-8256F3FFB048}"/>
          </ac:spMkLst>
        </pc:spChg>
        <pc:spChg chg="add del">
          <ac:chgData name="ZHENYU WANG" userId="718471dcfa24897f" providerId="LiveId" clId="{F632E5A4-1B1E-4A66-9E0B-10BB0033B3DE}" dt="2018-02-25T06:00:59.702" v="52" actId="26606"/>
          <ac:spMkLst>
            <pc:docMk/>
            <pc:sldMk cId="1270810886" sldId="271"/>
            <ac:spMk id="10" creationId="{2BA7674F-A261-445A-AE3A-A0AA30620EC8}"/>
          </ac:spMkLst>
        </pc:spChg>
        <pc:spChg chg="add del">
          <ac:chgData name="ZHENYU WANG" userId="718471dcfa24897f" providerId="LiveId" clId="{F632E5A4-1B1E-4A66-9E0B-10BB0033B3DE}" dt="2018-02-25T06:00:59.702" v="52" actId="26606"/>
          <ac:spMkLst>
            <pc:docMk/>
            <pc:sldMk cId="1270810886" sldId="271"/>
            <ac:spMk id="12" creationId="{BA53A58C-A067-4B87-B48C-CB90C1FA0FEE}"/>
          </ac:spMkLst>
        </pc:spChg>
        <pc:spChg chg="add">
          <ac:chgData name="ZHENYU WANG" userId="718471dcfa24897f" providerId="LiveId" clId="{F632E5A4-1B1E-4A66-9E0B-10BB0033B3DE}" dt="2018-02-25T06:00:59.702" v="52" actId="26606"/>
          <ac:spMkLst>
            <pc:docMk/>
            <pc:sldMk cId="1270810886" sldId="271"/>
            <ac:spMk id="17" creationId="{EF1A96B9-F717-4812-9DB0-C99D994623B8}"/>
          </ac:spMkLst>
        </pc:spChg>
        <pc:spChg chg="add">
          <ac:chgData name="ZHENYU WANG" userId="718471dcfa24897f" providerId="LiveId" clId="{F632E5A4-1B1E-4A66-9E0B-10BB0033B3DE}" dt="2018-02-25T06:00:59.702" v="52" actId="26606"/>
          <ac:spMkLst>
            <pc:docMk/>
            <pc:sldMk cId="1270810886" sldId="271"/>
            <ac:spMk id="19" creationId="{BB5C5996-5C1E-4768-90AE-87BED835C607}"/>
          </ac:spMkLst>
        </pc:spChg>
        <pc:spChg chg="add">
          <ac:chgData name="ZHENYU WANG" userId="718471dcfa24897f" providerId="LiveId" clId="{F632E5A4-1B1E-4A66-9E0B-10BB0033B3DE}" dt="2018-02-25T06:00:59.702" v="52" actId="26606"/>
          <ac:spMkLst>
            <pc:docMk/>
            <pc:sldMk cId="1270810886" sldId="271"/>
            <ac:spMk id="21" creationId="{226038F9-8CE0-4A41-9EF0-3A27023DEF39}"/>
          </ac:spMkLst>
        </pc:spChg>
        <pc:picChg chg="add mod ord">
          <ac:chgData name="ZHENYU WANG" userId="718471dcfa24897f" providerId="LiveId" clId="{F632E5A4-1B1E-4A66-9E0B-10BB0033B3DE}" dt="2018-02-25T06:00:59.702" v="52" actId="26606"/>
          <ac:picMkLst>
            <pc:docMk/>
            <pc:sldMk cId="1270810886" sldId="271"/>
            <ac:picMk id="5" creationId="{3864632F-DAAA-4886-A832-DFDBB27C68B0}"/>
          </ac:picMkLst>
        </pc:picChg>
      </pc:sldChg>
      <pc:sldChg chg="addSp delSp modSp mod setBg">
        <pc:chgData name="ZHENYU WANG" userId="718471dcfa24897f" providerId="LiveId" clId="{F632E5A4-1B1E-4A66-9E0B-10BB0033B3DE}" dt="2018-02-25T06:04:17.486" v="75" actId="26606"/>
        <pc:sldMkLst>
          <pc:docMk/>
          <pc:sldMk cId="2261897490" sldId="272"/>
        </pc:sldMkLst>
        <pc:spChg chg="mod">
          <ac:chgData name="ZHENYU WANG" userId="718471dcfa24897f" providerId="LiveId" clId="{F632E5A4-1B1E-4A66-9E0B-10BB0033B3DE}" dt="2018-02-25T06:04:17.486" v="75" actId="26606"/>
          <ac:spMkLst>
            <pc:docMk/>
            <pc:sldMk cId="2261897490" sldId="272"/>
            <ac:spMk id="2" creationId="{456A75F7-8C15-4947-98EF-28B055C31DBC}"/>
          </ac:spMkLst>
        </pc:spChg>
        <pc:spChg chg="mod">
          <ac:chgData name="ZHENYU WANG" userId="718471dcfa24897f" providerId="LiveId" clId="{F632E5A4-1B1E-4A66-9E0B-10BB0033B3DE}" dt="2018-02-25T06:04:17.486" v="75" actId="26606"/>
          <ac:spMkLst>
            <pc:docMk/>
            <pc:sldMk cId="2261897490" sldId="272"/>
            <ac:spMk id="3" creationId="{454F9659-C391-45C8-97DF-EC672ED81ABC}"/>
          </ac:spMkLst>
        </pc:spChg>
        <pc:spChg chg="add">
          <ac:chgData name="ZHENYU WANG" userId="718471dcfa24897f" providerId="LiveId" clId="{F632E5A4-1B1E-4A66-9E0B-10BB0033B3DE}" dt="2018-02-25T06:04:17.486" v="75" actId="26606"/>
          <ac:spMkLst>
            <pc:docMk/>
            <pc:sldMk cId="2261897490" sldId="272"/>
            <ac:spMk id="7" creationId="{F33867FC-EB8E-4B00-B7D5-7967D9DF1C62}"/>
          </ac:spMkLst>
        </pc:spChg>
        <pc:spChg chg="add del">
          <ac:chgData name="ZHENYU WANG" userId="718471dcfa24897f" providerId="LiveId" clId="{F632E5A4-1B1E-4A66-9E0B-10BB0033B3DE}" dt="2018-02-25T06:02:32.028" v="60" actId="26606"/>
          <ac:spMkLst>
            <pc:docMk/>
            <pc:sldMk cId="2261897490" sldId="272"/>
            <ac:spMk id="8" creationId="{70D3BB76-8949-4CF0-A2AB-B9CB0B873542}"/>
          </ac:spMkLst>
        </pc:spChg>
        <pc:spChg chg="add">
          <ac:chgData name="ZHENYU WANG" userId="718471dcfa24897f" providerId="LiveId" clId="{F632E5A4-1B1E-4A66-9E0B-10BB0033B3DE}" dt="2018-02-25T06:04:17.486" v="75" actId="26606"/>
          <ac:spMkLst>
            <pc:docMk/>
            <pc:sldMk cId="2261897490" sldId="272"/>
            <ac:spMk id="9" creationId="{074D0BE7-DDD8-46AB-A2C1-5B7FFD921AE2}"/>
          </ac:spMkLst>
        </pc:spChg>
        <pc:spChg chg="add del">
          <ac:chgData name="ZHENYU WANG" userId="718471dcfa24897f" providerId="LiveId" clId="{F632E5A4-1B1E-4A66-9E0B-10BB0033B3DE}" dt="2018-02-25T06:02:32.028" v="60" actId="26606"/>
          <ac:spMkLst>
            <pc:docMk/>
            <pc:sldMk cId="2261897490" sldId="272"/>
            <ac:spMk id="10" creationId="{1794DAEC-13A6-485F-AF0A-77F61AE6F055}"/>
          </ac:spMkLst>
        </pc:spChg>
        <pc:spChg chg="add del">
          <ac:chgData name="ZHENYU WANG" userId="718471dcfa24897f" providerId="LiveId" clId="{F632E5A4-1B1E-4A66-9E0B-10BB0033B3DE}" dt="2018-02-25T06:02:32.028" v="60" actId="26606"/>
          <ac:spMkLst>
            <pc:docMk/>
            <pc:sldMk cId="2261897490" sldId="272"/>
            <ac:spMk id="12" creationId="{5FF39634-9D58-45BA-8073-5E672C66D044}"/>
          </ac:spMkLst>
        </pc:spChg>
        <pc:spChg chg="add">
          <ac:chgData name="ZHENYU WANG" userId="718471dcfa24897f" providerId="LiveId" clId="{F632E5A4-1B1E-4A66-9E0B-10BB0033B3DE}" dt="2018-02-25T06:04:17.486" v="75" actId="26606"/>
          <ac:spMkLst>
            <pc:docMk/>
            <pc:sldMk cId="2261897490" sldId="272"/>
            <ac:spMk id="14" creationId="{D69E00ED-B0F1-4570-A74E-E05D0E9A86C9}"/>
          </ac:spMkLst>
        </pc:spChg>
        <pc:picChg chg="add mod ord">
          <ac:chgData name="ZHENYU WANG" userId="718471dcfa24897f" providerId="LiveId" clId="{F632E5A4-1B1E-4A66-9E0B-10BB0033B3DE}" dt="2018-02-25T06:04:17.486" v="75" actId="26606"/>
          <ac:picMkLst>
            <pc:docMk/>
            <pc:sldMk cId="2261897490" sldId="272"/>
            <ac:picMk id="5" creationId="{3E4E72A7-2981-4FCD-96AD-6906A067726E}"/>
          </ac:picMkLst>
        </pc:picChg>
      </pc:sldChg>
      <pc:sldChg chg="add del">
        <pc:chgData name="ZHENYU WANG" userId="718471dcfa24897f" providerId="LiveId" clId="{F632E5A4-1B1E-4A66-9E0B-10BB0033B3DE}" dt="2018-02-25T05:59:55.829" v="43"/>
        <pc:sldMkLst>
          <pc:docMk/>
          <pc:sldMk cId="2710127605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23807-0E9A-4EA5-9381-D4DFE5908B46}" type="datetimeFigureOut">
              <a:rPr lang="en-US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96F37-5858-4ACB-9EAB-DE0C4CCA27F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/>
            <a:r>
              <a:rPr lang="en-US">
                <a:cs typeface="Calibri"/>
              </a:rPr>
              <a:t>Outd</a:t>
            </a:r>
            <a:r>
              <a:rPr lang="en-US"/>
              <a:t>oor advertising is not dead, and as an advertising platform, we want our clients to benefit from it.</a:t>
            </a:r>
            <a:r>
              <a:rPr lang="en-US">
                <a:cs typeface="Calibri"/>
              </a:rPr>
              <a:t> </a:t>
            </a:r>
          </a:p>
          <a:p>
            <a:pPr marL="457200" indent="-317500"/>
            <a:r>
              <a:rPr lang="en-US">
                <a:cs typeface="Calibri"/>
              </a:rPr>
              <a:t>In the long run, we aim to be the Google </a:t>
            </a:r>
            <a:r>
              <a:rPr lang="en-US" err="1">
                <a:cs typeface="Calibri"/>
              </a:rPr>
              <a:t>Adword</a:t>
            </a:r>
            <a:r>
              <a:rPr lang="en-US">
                <a:cs typeface="Calibri"/>
              </a:rPr>
              <a:t> of outdoor advertising.</a:t>
            </a:r>
          </a:p>
          <a:p>
            <a:pPr marL="457200" indent="-317500"/>
            <a:r>
              <a:rPr lang="en-US"/>
              <a:t>The common gripe we hear is that companies find it tough to measure the performance of their outdoor ads reliably. </a:t>
            </a:r>
            <a:endParaRPr lang="en-US">
              <a:cs typeface="Calibri"/>
            </a:endParaRPr>
          </a:p>
          <a:p>
            <a:pPr marL="457200" indent="-317500"/>
            <a:r>
              <a:rPr lang="en-US"/>
              <a:t>A spike in sales may be caused by so many factors, other than your outdoor ads. </a:t>
            </a:r>
            <a:endParaRPr lang="en-US">
              <a:cs typeface="Calibri"/>
            </a:endParaRPr>
          </a:p>
          <a:p>
            <a:pPr marL="457200" indent="-317500"/>
            <a:r>
              <a:rPr lang="en-US"/>
              <a:t>Hence, we are going to use footfall and demographical data to prove that it is possible to know, how many target audience have seen their outdoor ads. </a:t>
            </a:r>
            <a:endParaRPr lang="en-US">
              <a:cs typeface="Calibri"/>
            </a:endParaRPr>
          </a:p>
          <a:p>
            <a:pPr marL="457200" indent="-317500"/>
            <a:r>
              <a:rPr lang="en-US"/>
              <a:t>This provides info for our clients to refine their marketing strategy to their target audience, and eventually, increase sales.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96F37-5858-4ACB-9EAB-DE0C4CCA27F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8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Bidding for a place against OTHER companies that want to advertise stuff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96F37-5858-4ACB-9EAB-DE0C4CCA27F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what the tags are: nationality, gender, income, age, other demographical data of your target audience, where your target audience are at when</a:t>
            </a:r>
          </a:p>
          <a:p>
            <a:r>
              <a:rPr lang="en-US">
                <a:cs typeface="Calibri"/>
              </a:rPr>
              <a:t>We give you advice on which slots to bid for, in order for you to </a:t>
            </a:r>
            <a:r>
              <a:rPr lang="en-US" err="1">
                <a:cs typeface="Calibri"/>
              </a:rPr>
              <a:t>maximise</a:t>
            </a:r>
            <a:r>
              <a:rPr lang="en-US">
                <a:cs typeface="Calibri"/>
              </a:rPr>
              <a:t> your return on investments (ROI). Google </a:t>
            </a:r>
            <a:r>
              <a:rPr lang="en-US" err="1">
                <a:cs typeface="Calibri"/>
              </a:rPr>
              <a:t>Adwords</a:t>
            </a:r>
            <a:r>
              <a:rPr lang="en-US">
                <a:cs typeface="Calibri"/>
              </a:rPr>
              <a:t> doesn't do that, hence the infamous Google Idiot Tax.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96F37-5858-4ACB-9EAB-DE0C4CCA27F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Add footfall data map here: this shows the age group of people at these specific subzones at this specific date and time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96F37-5858-4ACB-9EAB-DE0C4CCA27F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Heatmap at a certain location across a weekly schedule</a:t>
            </a:r>
            <a:r>
              <a:rPr lang="en-US">
                <a:cs typeface="Calibri"/>
              </a:rPr>
              <a:t>: gives you info on how MANY people are at a place at a particular time</a:t>
            </a:r>
            <a:endParaRPr lang="en-US"/>
          </a:p>
          <a:p>
            <a:r>
              <a:rPr lang="en-US">
                <a:cs typeface="Calibri"/>
              </a:rPr>
              <a:t>Now that you have these precious info, it's bidding time. May the odds be ever in your </a:t>
            </a:r>
            <a:r>
              <a:rPr lang="en-US" err="1">
                <a:cs typeface="Calibri"/>
              </a:rPr>
              <a:t>favour</a:t>
            </a:r>
            <a:r>
              <a:rPr lang="en-US">
                <a:cs typeface="Calibri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96F37-5858-4ACB-9EAB-DE0C4CCA27F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0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If no, don't worry. We don't charge you a single cent. No costs on you.</a:t>
            </a:r>
          </a:p>
          <a:p>
            <a:r>
              <a:rPr lang="en-US"/>
              <a:t>If you manage to get your slot, congrats!</a:t>
            </a:r>
            <a:r>
              <a:rPr lang="en-US">
                <a:cs typeface="Calibri"/>
              </a:rPr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96F37-5858-4ACB-9EAB-DE0C4CCA27F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Precision score: matching feature tags we assigned to your advertised stuff, to the people who were in the subzone where your ad/s  is/are</a:t>
            </a:r>
          </a:p>
          <a:p>
            <a:r>
              <a:rPr lang="en-US">
                <a:cs typeface="Calibri"/>
              </a:rPr>
              <a:t>The more matches, the higher the precision score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96F37-5858-4ACB-9EAB-DE0C4CCA27F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Even Google </a:t>
            </a:r>
            <a:r>
              <a:rPr lang="en-US" err="1">
                <a:cs typeface="Calibri"/>
              </a:rPr>
              <a:t>Adword</a:t>
            </a:r>
            <a:r>
              <a:rPr lang="en-US">
                <a:cs typeface="Calibri"/>
              </a:rPr>
              <a:t> is not as precise! Number of clicks does not mean that a large number of target audience have seen your 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96F37-5858-4ACB-9EAB-DE0C4CCA27F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433AC8-8A78-46AB-B013-07DC9D7525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414034-3433-4946-BF73-DEF6BADC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7291" y="634028"/>
            <a:ext cx="6221689" cy="3732835"/>
          </a:xfrm>
        </p:spPr>
        <p:txBody>
          <a:bodyPr>
            <a:normAutofit/>
          </a:bodyPr>
          <a:lstStyle/>
          <a:p>
            <a:r>
              <a:rPr lang="en-US">
                <a:latin typeface="54"/>
              </a:rPr>
              <a:t>Hello, </a:t>
            </a:r>
            <a:br>
              <a:rPr lang="en-US">
                <a:latin typeface="54"/>
              </a:rPr>
            </a:br>
            <a:r>
              <a:rPr lang="en-US">
                <a:latin typeface="54"/>
              </a:rPr>
              <a:t>we are team over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7292" y="4436462"/>
            <a:ext cx="6221688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38100">
              <a:lnSpc>
                <a:spcPct val="102000"/>
              </a:lnSpc>
              <a:spcBef>
                <a:spcPts val="600"/>
              </a:spcBef>
            </a:pPr>
            <a:r>
              <a:rPr lang="en" sz="1800" i="1"/>
              <a:t>Jessica Tan, NTU Accountancy and Business</a:t>
            </a:r>
            <a:endParaRPr lang="en-US" sz="1800" i="1"/>
          </a:p>
          <a:p>
            <a:pPr>
              <a:lnSpc>
                <a:spcPct val="102000"/>
              </a:lnSpc>
              <a:spcBef>
                <a:spcPct val="20000"/>
              </a:spcBef>
              <a:spcAft>
                <a:spcPts val="400"/>
              </a:spcAft>
            </a:pPr>
            <a:r>
              <a:rPr lang="en" sz="1800" i="1"/>
              <a:t>Joyce Gao, NTU Communication Studies</a:t>
            </a:r>
            <a:endParaRPr lang="en-US" sz="1800" i="1"/>
          </a:p>
          <a:p>
            <a:pPr>
              <a:lnSpc>
                <a:spcPct val="102000"/>
              </a:lnSpc>
              <a:spcBef>
                <a:spcPct val="20000"/>
              </a:spcBef>
              <a:spcAft>
                <a:spcPts val="400"/>
              </a:spcAft>
            </a:pPr>
            <a:r>
              <a:rPr lang="en" sz="1800" i="1"/>
              <a:t>Nicholas Phang, NTU Business and Computer Engineering</a:t>
            </a:r>
            <a:endParaRPr lang="en-US" sz="1800" i="1"/>
          </a:p>
          <a:p>
            <a:pPr>
              <a:lnSpc>
                <a:spcPct val="102000"/>
              </a:lnSpc>
              <a:spcBef>
                <a:spcPct val="20000"/>
              </a:spcBef>
              <a:spcAft>
                <a:spcPts val="400"/>
              </a:spcAft>
            </a:pPr>
            <a:r>
              <a:rPr lang="en" sz="1800" i="1"/>
              <a:t>Wang Zhenyu, NTU Maritime Studies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Picture 7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4CF89EC4-1370-43A5-ABEE-5EE79DE25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3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1A96B9-F717-4812-9DB0-C99D994623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E4A66-A180-491C-8513-0356774E9146}"/>
              </a:ext>
            </a:extLst>
          </p:cNvPr>
          <p:cNvSpPr txBox="1"/>
          <p:nvPr/>
        </p:nvSpPr>
        <p:spPr>
          <a:xfrm>
            <a:off x="2762054" y="5024487"/>
            <a:ext cx="31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05A9B-F965-48E2-A203-EF6223C3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7" y="1036008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B8BF-4158-47BC-BB1C-3BDF202A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How do we entice clients to turn to outdoor advertising to build their brand?</a:t>
            </a:r>
          </a:p>
        </p:txBody>
      </p:sp>
    </p:spTree>
    <p:extLst>
      <p:ext uri="{BB962C8B-B14F-4D97-AF65-F5344CB8AC3E}">
        <p14:creationId xmlns:p14="http://schemas.microsoft.com/office/powerpoint/2010/main" val="250040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864632F-DAAA-4886-A832-DFDBB27C6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" r="-3" b="-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1A96B9-F717-4812-9DB0-C99D994623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21FB7-2160-47E0-B1EB-2EDC70EBB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 err="1"/>
              <a:t>STEp</a:t>
            </a:r>
            <a:r>
              <a:rPr lang="en-US" dirty="0"/>
              <a:t> 1</a:t>
            </a:r>
            <a:br>
              <a:rPr lang="en-US" dirty="0"/>
            </a:br>
            <a:r>
              <a:rPr lang="en-US" sz="6000" dirty="0"/>
              <a:t>bidding for a place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A1D1A-255F-45A8-98BF-99C4E3A34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DE46D75-C762-4C0F-8CFC-8FD800EC9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7" r="3" b="3"/>
          <a:stretch/>
        </p:blipFill>
        <p:spPr>
          <a:xfrm>
            <a:off x="8061437" y="2401556"/>
            <a:ext cx="3211495" cy="3466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E0FAFE-D7D6-4FEE-B663-C196B39E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Feature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8BA6-7842-4A13-82A1-4F0EB063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spcBef>
                <a:spcPts val="600"/>
              </a:spcBef>
              <a:spcAft>
                <a:spcPts val="0"/>
              </a:spcAft>
            </a:pPr>
            <a:r>
              <a:rPr lang="en-GB" sz="2800" dirty="0"/>
              <a:t>We give tags to what our clients are advertising over our advertising platform.</a:t>
            </a:r>
            <a:endParaRPr lang="en-US" sz="2800" dirty="0"/>
          </a:p>
          <a:p>
            <a:pPr marL="457200" indent="-342900">
              <a:spcBef>
                <a:spcPts val="600"/>
              </a:spcBef>
              <a:spcAft>
                <a:spcPts val="0"/>
              </a:spcAft>
            </a:pPr>
            <a:r>
              <a:rPr lang="en-GB" sz="2800" dirty="0"/>
              <a:t>Feature tags are meant to match our data dimensions using our smart advertising system.</a:t>
            </a:r>
          </a:p>
          <a:p>
            <a:pPr marL="987552" lvl="1" indent="-342900">
              <a:spcBef>
                <a:spcPts val="600"/>
              </a:spcBef>
              <a:spcAft>
                <a:spcPts val="0"/>
              </a:spcAft>
            </a:pPr>
            <a:r>
              <a:rPr lang="en-GB" sz="2400" dirty="0"/>
              <a:t>Location, gender, income, nationality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72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EA4D60-7989-471D-92A9-D5749151D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56" y="1289918"/>
            <a:ext cx="6629457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8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823829-76AE-4EA1-81DC-EB65D06BA4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4CA801-A656-40C0-B8EC-B0EEDC5C810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AE84DD9-6C2C-4A03-B6E3-686271391E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577C700-F3F0-4006-8F05-3136285599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A7B1A4D-45CB-455D-A008-EA4A00A3D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19" b="14700"/>
          <a:stretch/>
        </p:blipFill>
        <p:spPr>
          <a:xfrm>
            <a:off x="1000462" y="968188"/>
            <a:ext cx="10194046" cy="48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E4E72A7-2981-4FCD-96AD-6906A0677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4" b="7460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33867FC-EB8E-4B00-B7D5-7967D9DF1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A75F7-8C15-4947-98EF-28B055C31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Step 2: release your ad!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F9659-C391-45C8-97DF-EC672ED81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9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F7D43-09FE-4510-A5D7-F8597E899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2" r="474" b="-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0FAFE-D7D6-4FEE-B663-C196B39E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How are my clients charged?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8BA6-7842-4A13-82A1-4F0EB063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628650" indent="-51435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GB" sz="2400" dirty="0"/>
              <a:t>Precision score: have your target audience seen your ad?</a:t>
            </a:r>
            <a:endParaRPr lang="en-US" sz="2400" dirty="0"/>
          </a:p>
          <a:p>
            <a:pPr marL="628650" indent="-51435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GB" sz="2400" dirty="0"/>
              <a:t>Footfall level: how many of your target audience have seen your ad?</a:t>
            </a:r>
          </a:p>
          <a:p>
            <a:pPr marL="628650" indent="-51435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GB" sz="2400" dirty="0"/>
          </a:p>
          <a:p>
            <a:pPr marL="11430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latin typeface="Bahnschrift SemiBold" panose="020B0502040204020203" pitchFamily="34" charset="0"/>
              </a:rPr>
              <a:t>Price = Precision score x Footfall level</a:t>
            </a:r>
          </a:p>
          <a:p>
            <a:pPr marL="114300" indent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114300" indent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11430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01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the camera&#10;&#10;Description generated with high confidence">
            <a:extLst>
              <a:ext uri="{FF2B5EF4-FFF2-40B4-BE49-F238E27FC236}">
                <a16:creationId xmlns:a16="http://schemas.microsoft.com/office/drawing/2014/main" id="{A13B1B75-BF5E-4CC2-BCC8-0B526D931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6" r="7928" b="-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33867FC-EB8E-4B00-B7D5-7967D9DF1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" sz="4000" b="1" cap="none" dirty="0"/>
              <a:t>You pay by the number of targeted audience who saw your ad!</a:t>
            </a:r>
            <a:br>
              <a:rPr lang="en-US" sz="4000" b="1" cap="none" dirty="0"/>
            </a:br>
            <a:endParaRPr lang="en-US" sz="4000" cap="none" dirty="0">
              <a:latin typeface="54"/>
            </a:endParaRPr>
          </a:p>
        </p:txBody>
      </p:sp>
    </p:spTree>
    <p:extLst>
      <p:ext uri="{BB962C8B-B14F-4D97-AF65-F5344CB8AC3E}">
        <p14:creationId xmlns:p14="http://schemas.microsoft.com/office/powerpoint/2010/main" val="32997858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347</Words>
  <Application>Microsoft Office PowerPoint</Application>
  <PresentationFormat>Widescreen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54</vt:lpstr>
      <vt:lpstr>Bahnschrift SemiBold</vt:lpstr>
      <vt:lpstr>Calibri</vt:lpstr>
      <vt:lpstr>Franklin Gothic Book</vt:lpstr>
      <vt:lpstr>Crop</vt:lpstr>
      <vt:lpstr>Hello,  we are team over time</vt:lpstr>
      <vt:lpstr>problem statement</vt:lpstr>
      <vt:lpstr>STEp 1 bidding for a place</vt:lpstr>
      <vt:lpstr>Feature Tags</vt:lpstr>
      <vt:lpstr>PowerPoint Presentation</vt:lpstr>
      <vt:lpstr>PowerPoint Presentation</vt:lpstr>
      <vt:lpstr>Step 2: release your ad!</vt:lpstr>
      <vt:lpstr>How are my clients charged?</vt:lpstr>
      <vt:lpstr>You pay by the number of targeted audience who saw your ad!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we are team over time</dc:title>
  <cp:lastModifiedBy>ZHENYU WANG</cp:lastModifiedBy>
  <cp:revision>1</cp:revision>
  <dcterms:modified xsi:type="dcterms:W3CDTF">2018-02-25T06:21:27Z</dcterms:modified>
</cp:coreProperties>
</file>