
<file path=[Content_Types].xml><?xml version="1.0" encoding="utf-8"?>
<Types xmlns="http://schemas.openxmlformats.org/package/2006/content-types">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A0700-9DB4-44B0-A0BF-7FBFE606EC17}" v="407" dt="2021-12-14T02:47:42.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9d6b80c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9d6b80c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69d6b80c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69d6b80c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69d6b80c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69d6b80c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69d6b80c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69d6b80c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69d6b80c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69d6b80c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69d6b80c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69d6b80c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essions21.github.io/Project1-SAHM-Calenda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i="1" u="sng" dirty="0"/>
              <a:t>SAHP Scheduler</a:t>
            </a:r>
            <a:endParaRPr i="1" u="sng" dirty="0"/>
          </a:p>
        </p:txBody>
      </p:sp>
      <p:sp>
        <p:nvSpPr>
          <p:cNvPr id="55" name="Google Shape;55;p13"/>
          <p:cNvSpPr txBox="1">
            <a:spLocks noGrp="1"/>
          </p:cNvSpPr>
          <p:nvPr>
            <p:ph type="subTitle" idx="1"/>
          </p:nvPr>
        </p:nvSpPr>
        <p:spPr>
          <a:xfrm>
            <a:off x="311700" y="2848639"/>
            <a:ext cx="8520600" cy="792600"/>
          </a:xfrm>
          <a:prstGeom prst="rect">
            <a:avLst/>
          </a:prstGeom>
          <a:solidFill>
            <a:schemeClr val="bg1">
              <a:lumMod val="75000"/>
            </a:schemeClr>
          </a:solidFill>
          <a:effectLst>
            <a:outerShdw blurRad="50800" dist="38100" dir="2700000" algn="tl"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The </a:t>
            </a:r>
            <a:r>
              <a:rPr lang="en" u="sng" dirty="0">
                <a:solidFill>
                  <a:schemeClr val="tx1"/>
                </a:solidFill>
              </a:rPr>
              <a:t>S</a:t>
            </a:r>
            <a:r>
              <a:rPr lang="en" dirty="0">
                <a:solidFill>
                  <a:schemeClr val="tx1"/>
                </a:solidFill>
              </a:rPr>
              <a:t>tay-</a:t>
            </a:r>
            <a:r>
              <a:rPr lang="en" u="sng" dirty="0">
                <a:solidFill>
                  <a:schemeClr val="tx1"/>
                </a:solidFill>
              </a:rPr>
              <a:t>A</a:t>
            </a:r>
            <a:r>
              <a:rPr lang="en" dirty="0">
                <a:solidFill>
                  <a:schemeClr val="tx1"/>
                </a:solidFill>
              </a:rPr>
              <a:t>t-</a:t>
            </a:r>
            <a:r>
              <a:rPr lang="en" u="sng" dirty="0">
                <a:solidFill>
                  <a:schemeClr val="tx1"/>
                </a:solidFill>
              </a:rPr>
              <a:t>H</a:t>
            </a:r>
            <a:r>
              <a:rPr lang="en" dirty="0">
                <a:solidFill>
                  <a:schemeClr val="tx1"/>
                </a:solidFill>
              </a:rPr>
              <a:t>ome-</a:t>
            </a:r>
            <a:r>
              <a:rPr lang="en" u="sng" dirty="0">
                <a:solidFill>
                  <a:schemeClr val="tx1"/>
                </a:solidFill>
              </a:rPr>
              <a:t>P</a:t>
            </a:r>
            <a:r>
              <a:rPr lang="en" dirty="0">
                <a:solidFill>
                  <a:schemeClr val="tx1"/>
                </a:solidFill>
              </a:rPr>
              <a:t>arent’s organizational tool!</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pic>
        <p:nvPicPr>
          <p:cNvPr id="5" name="Picture 4" descr="A group of people eating food&#10;&#10;Description automatically generated with low confidence">
            <a:extLst>
              <a:ext uri="{FF2B5EF4-FFF2-40B4-BE49-F238E27FC236}">
                <a16:creationId xmlns:a16="http://schemas.microsoft.com/office/drawing/2014/main" id="{390E9D04-5C2C-46EE-9AE7-BB1A1A17CD9E}"/>
              </a:ext>
            </a:extLst>
          </p:cNvPr>
          <p:cNvPicPr>
            <a:picLocks noChangeAspect="1"/>
          </p:cNvPicPr>
          <p:nvPr/>
        </p:nvPicPr>
        <p:blipFill>
          <a:blip r:embed="rId3"/>
          <a:stretch>
            <a:fillRect/>
          </a:stretch>
        </p:blipFill>
        <p:spPr>
          <a:xfrm>
            <a:off x="311700" y="448973"/>
            <a:ext cx="8622506" cy="4245554"/>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The SAHP Calendar is a web-based task scheduler with the features to layout daily appointments and simultaneously gather the pertinent information that may affect the fulfillment each obligation.</a:t>
            </a:r>
          </a:p>
          <a:p>
            <a:pPr marL="114300" lvl="0" indent="0" algn="l" rtl="0">
              <a:spcBef>
                <a:spcPts val="0"/>
              </a:spcBef>
              <a:spcAft>
                <a:spcPts val="0"/>
              </a:spcAft>
              <a:buSzPts val="1800"/>
              <a:buNone/>
            </a:pPr>
            <a:endParaRPr lang="en-US" dirty="0"/>
          </a:p>
          <a:p>
            <a:pPr marL="457200" lvl="0" indent="-342900" algn="l" rtl="0">
              <a:spcBef>
                <a:spcPts val="0"/>
              </a:spcBef>
              <a:spcAft>
                <a:spcPts val="0"/>
              </a:spcAft>
              <a:buSzPts val="1800"/>
              <a:buChar char="●"/>
            </a:pPr>
            <a:r>
              <a:rPr lang="en-US" dirty="0"/>
              <a:t>This website was developed after witnessing the complex schedules many SAHPs are required to orchestrate on a daily basis.</a:t>
            </a:r>
          </a:p>
          <a:p>
            <a:pPr marL="114300" lvl="0" indent="0" algn="l" rtl="0">
              <a:spcBef>
                <a:spcPts val="0"/>
              </a:spcBef>
              <a:spcAft>
                <a:spcPts val="0"/>
              </a:spcAft>
              <a:buSzPts val="1800"/>
              <a:buNone/>
            </a:pPr>
            <a:endParaRPr dirty="0"/>
          </a:p>
          <a:p>
            <a:r>
              <a:rPr lang="en-US" sz="1400" dirty="0">
                <a:solidFill>
                  <a:schemeClr val="tx1"/>
                </a:solidFill>
                <a:effectLst/>
                <a:latin typeface="+mj-lt"/>
              </a:rPr>
              <a:t>As a busy parent/guardian, I find it extremely difficult to plan a daily schedule that keeps track of the various personal and family appointments while factoring in all the variables that can affect travel time or contents needed due to ever changing conditions. I WANT a single scheduling site where I can gather all pertinent information, SO I CAN be more efficient with my scheduling, getting to appointments on time, and have peace of mind knowing it is all organized in a single place.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378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8" name="Google Shape;78;p17"/>
          <p:cNvSpPr txBox="1">
            <a:spLocks noGrp="1"/>
          </p:cNvSpPr>
          <p:nvPr>
            <p:ph type="body" idx="1"/>
          </p:nvPr>
        </p:nvSpPr>
        <p:spPr>
          <a:xfrm>
            <a:off x="311700" y="809574"/>
            <a:ext cx="8520600" cy="3869581"/>
          </a:xfrm>
          <a:prstGeom prst="rect">
            <a:avLst/>
          </a:prstGeom>
        </p:spPr>
        <p:txBody>
          <a:bodyPr spcFirstLastPara="1" wrap="square" lIns="91425" tIns="91425" rIns="91425" bIns="91425" anchor="t" anchorCtr="0">
            <a:noAutofit/>
          </a:bodyPr>
          <a:lstStyle/>
          <a:p>
            <a:r>
              <a:rPr lang="en" sz="1600" dirty="0"/>
              <a:t>Technologies: HTML, CSS, Javascript and Jquery.</a:t>
            </a:r>
            <a:endParaRPr lang="en-US" sz="1600" dirty="0"/>
          </a:p>
          <a:p>
            <a:r>
              <a:rPr lang="en" sz="1600" dirty="0"/>
              <a:t>Contributions:</a:t>
            </a:r>
          </a:p>
          <a:p>
            <a:pPr lvl="1"/>
            <a:r>
              <a:rPr lang="en" sz="1200" dirty="0"/>
              <a:t>Scott created the general HTML layout and styling for the navigation bar, header, and footer along with updating Alex’s scheduler with time display and content interaction with momentJS. </a:t>
            </a:r>
          </a:p>
          <a:p>
            <a:pPr lvl="1"/>
            <a:r>
              <a:rPr lang="en" sz="1200" dirty="0"/>
              <a:t>Alex was responsible for the schedule and map sections, and the serverside API functions for the map and the weather. </a:t>
            </a:r>
          </a:p>
          <a:p>
            <a:pPr lvl="1"/>
            <a:r>
              <a:rPr lang="en" sz="1200" dirty="0"/>
              <a:t>Berk created a modal that requested the user’s city and displayed the forecast in the weather section.  He also did all the final touches in fixing some responsiveness issues and adding some additional buttons.</a:t>
            </a:r>
            <a:endParaRPr sz="1200" dirty="0"/>
          </a:p>
          <a:p>
            <a:r>
              <a:rPr lang="en" sz="1400" dirty="0"/>
              <a:t>Challenges that we faced include learning how to manage our pull requests and merges, making the application responsive, and making the weather forecast persist upon page reload. </a:t>
            </a:r>
            <a:endParaRPr sz="1400" dirty="0"/>
          </a:p>
          <a:p>
            <a:r>
              <a:rPr lang="en" sz="1400" dirty="0"/>
              <a:t>Successes included using mulitple APIs. Such as, the ability to get driving directions, displaying current time and fetching weather for any location.  We were also succeful in creating a modal that requested the user to input their city in order to generate their forecast.</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283500" y="1422187"/>
            <a:ext cx="2576643" cy="841800"/>
          </a:xfrm>
          <a:prstGeom prst="rect">
            <a:avLst/>
          </a:prstGeom>
          <a:solidFill>
            <a:schemeClr val="bg2">
              <a:lumMod val="60000"/>
              <a:lumOff val="40000"/>
            </a:schemeClr>
          </a:solidFill>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hlinkClick r:id="rId3">
                  <a:extLst>
                    <a:ext uri="{A12FA001-AC4F-418D-AE19-62706E023703}">
                      <ahyp:hlinkClr xmlns:ahyp="http://schemas.microsoft.com/office/drawing/2018/hyperlinkcolor" val="tx"/>
                    </a:ext>
                  </a:extLst>
                </a:hlinkClick>
              </a:rPr>
              <a:t>Demo</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9" name="Google Shape;89;p19"/>
          <p:cNvSpPr txBox="1">
            <a:spLocks noGrp="1"/>
          </p:cNvSpPr>
          <p:nvPr>
            <p:ph type="body" idx="1"/>
          </p:nvPr>
        </p:nvSpPr>
        <p:spPr>
          <a:xfrm>
            <a:off x="311700" y="1152475"/>
            <a:ext cx="8520600" cy="3416400"/>
          </a:xfrm>
          <a:prstGeom prst="rect">
            <a:avLst/>
          </a:prstGeom>
          <a:solidFill>
            <a:schemeClr val="bg1">
              <a:lumMod val="85000"/>
            </a:schemeClr>
          </a:solidFill>
        </p:spPr>
        <p:txBody>
          <a:bodyPr spcFirstLastPara="1" wrap="square" lIns="91425" tIns="91425" rIns="91425" bIns="91425" anchor="t" anchorCtr="0">
            <a:noAutofit/>
          </a:bodyPr>
          <a:lstStyle/>
          <a:p>
            <a:r>
              <a:rPr lang="en-US" sz="1600" b="0" dirty="0">
                <a:solidFill>
                  <a:schemeClr val="tx1"/>
                </a:solidFill>
                <a:effectLst/>
                <a:latin typeface="+mn-lt"/>
              </a:rPr>
              <a:t>Integration of calendar events into other personal calendars, i.e. Outlook, Google Calendar, iOS Calendar, etc.</a:t>
            </a:r>
          </a:p>
          <a:p>
            <a:pPr marL="114300" indent="0">
              <a:buNone/>
            </a:pPr>
            <a:endParaRPr lang="en-US" sz="1600" b="0" dirty="0">
              <a:solidFill>
                <a:schemeClr val="tx1"/>
              </a:solidFill>
              <a:effectLst/>
              <a:latin typeface="+mn-lt"/>
            </a:endParaRPr>
          </a:p>
          <a:p>
            <a:r>
              <a:rPr lang="en-US" sz="1600" b="0" dirty="0">
                <a:solidFill>
                  <a:schemeClr val="tx1"/>
                </a:solidFill>
                <a:effectLst/>
                <a:latin typeface="+mn-lt"/>
              </a:rPr>
              <a:t>Multi day future scheduling.</a:t>
            </a:r>
          </a:p>
          <a:p>
            <a:pPr marL="114300" indent="0">
              <a:buNone/>
            </a:pPr>
            <a:endParaRPr lang="en-US" sz="1600" b="0" dirty="0">
              <a:solidFill>
                <a:schemeClr val="tx1"/>
              </a:solidFill>
              <a:effectLst/>
              <a:latin typeface="+mn-lt"/>
            </a:endParaRPr>
          </a:p>
          <a:p>
            <a:r>
              <a:rPr lang="en-US" sz="1600" b="0" dirty="0">
                <a:solidFill>
                  <a:schemeClr val="tx1"/>
                </a:solidFill>
                <a:effectLst/>
                <a:latin typeface="+mn-lt"/>
              </a:rPr>
              <a:t>Automatic notifications of approaching events or appointments.</a:t>
            </a:r>
          </a:p>
          <a:p>
            <a:pPr marL="114300" indent="0">
              <a:buNone/>
            </a:pPr>
            <a:endParaRPr lang="en-US" sz="1600" b="0" dirty="0">
              <a:solidFill>
                <a:schemeClr val="tx1"/>
              </a:solidFill>
              <a:effectLst/>
              <a:latin typeface="+mn-lt"/>
            </a:endParaRPr>
          </a:p>
          <a:p>
            <a:r>
              <a:rPr lang="en-US" sz="1600" b="0" dirty="0">
                <a:solidFill>
                  <a:schemeClr val="tx1"/>
                </a:solidFill>
                <a:effectLst/>
                <a:latin typeface="+mn-lt"/>
              </a:rPr>
              <a:t>Traffic routing automatically provided to appointment locations.</a:t>
            </a:r>
          </a:p>
          <a:p>
            <a:pPr marL="114300" indent="0">
              <a:buNone/>
            </a:pPr>
            <a:endParaRPr lang="en-US" sz="1600" b="0" dirty="0">
              <a:solidFill>
                <a:schemeClr val="tx1"/>
              </a:solidFill>
              <a:effectLst/>
              <a:latin typeface="+mn-lt"/>
            </a:endParaRPr>
          </a:p>
          <a:p>
            <a:r>
              <a:rPr lang="en-US" sz="1600" b="0" dirty="0">
                <a:solidFill>
                  <a:schemeClr val="tx1"/>
                </a:solidFill>
                <a:effectLst/>
                <a:latin typeface="+mn-lt"/>
              </a:rPr>
              <a:t>Updated travel time notifications due to traffic or weather changes.</a:t>
            </a:r>
          </a:p>
          <a:p>
            <a:pPr marL="114300" indent="0">
              <a:lnSpc>
                <a:spcPct val="114999"/>
              </a:lnSpc>
              <a:buNone/>
            </a:pPr>
            <a:endParaRPr lang="en-US" sz="1600" dirty="0">
              <a:solidFill>
                <a:schemeClr val="tx1"/>
              </a:solidFill>
              <a:latin typeface="+mn-lt"/>
            </a:endParaRPr>
          </a:p>
          <a:p>
            <a:pPr>
              <a:lnSpc>
                <a:spcPct val="114999"/>
              </a:lnSpc>
            </a:pPr>
            <a:r>
              <a:rPr lang="en-US" sz="1600" dirty="0">
                <a:solidFill>
                  <a:schemeClr val="tx1"/>
                </a:solidFill>
                <a:latin typeface="+mn-lt"/>
              </a:rPr>
              <a:t>Forecast persists through page reload. </a:t>
            </a:r>
          </a:p>
          <a:p>
            <a:pPr marL="0" indent="0">
              <a:spcAft>
                <a:spcPts val="1600"/>
              </a:spcAft>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2025100" cy="572700"/>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t>Deployed: </a:t>
            </a:r>
            <a:r>
              <a:rPr lang="en-US" b="0" dirty="0">
                <a:solidFill>
                  <a:schemeClr val="accent1">
                    <a:lumMod val="75000"/>
                  </a:schemeClr>
                </a:solidFill>
                <a:effectLst/>
                <a:latin typeface="Consolas" panose="020B0609020204030204" pitchFamily="49" charset="0"/>
              </a:rPr>
              <a:t>https://sessions21.github.io/Project1-SAHM-Calendar/</a:t>
            </a:r>
          </a:p>
          <a:p>
            <a:pPr marL="114300" lvl="0" indent="0" algn="l" rtl="0">
              <a:spcBef>
                <a:spcPts val="0"/>
              </a:spcBef>
              <a:spcAft>
                <a:spcPts val="0"/>
              </a:spcAft>
              <a:buSzPts val="1800"/>
              <a:buNone/>
            </a:pPr>
            <a:endParaRPr dirty="0"/>
          </a:p>
          <a:p>
            <a:r>
              <a:rPr lang="en" dirty="0"/>
              <a:t>GitHub repo: </a:t>
            </a:r>
            <a:r>
              <a:rPr lang="en-US" b="0" dirty="0">
                <a:solidFill>
                  <a:srgbClr val="D4D4D4"/>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https://github.com/Sessions21/Project1-SAHM-Calendar.git</a:t>
            </a:r>
          </a:p>
          <a:p>
            <a:pPr marL="114300" indent="0">
              <a:buNone/>
            </a:pP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5323</TotalTime>
  <Words>426</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Consolas</vt:lpstr>
      <vt:lpstr>Simple Light</vt:lpstr>
      <vt:lpstr>SAHP Scheduler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Scotty Nichols</dc:creator>
  <cp:lastModifiedBy>Scotty Nichols</cp:lastModifiedBy>
  <cp:revision>89</cp:revision>
  <dcterms:modified xsi:type="dcterms:W3CDTF">2021-12-14T18:12:47Z</dcterms:modified>
</cp:coreProperties>
</file>