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TICS%20EXCEL%20SESU%20GURUMURTH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2-D94F-AFFD-4D5A5DBC5D2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2-D94F-AFFD-4D5A5DBC5D2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72-D94F-AFFD-4D5A5DBC5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20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5228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1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01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627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TextBox 13"/>
          <p:cNvSpPr txBox="1"/>
          <p:nvPr/>
        </p:nvSpPr>
        <p:spPr>
          <a:xfrm>
            <a:off x="1959539" y="32828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SESU GURUMURTHI.A</a:t>
            </a:r>
            <a:endParaRPr lang="en-US" sz="2400" dirty="0"/>
          </a:p>
          <a:p>
            <a:r>
              <a:rPr lang="en-US" sz="2400" dirty="0"/>
              <a:t>REGISTER NO:312201</a:t>
            </a:r>
            <a:r>
              <a:rPr lang="en-GB" sz="2400" dirty="0"/>
              <a:t>064</a:t>
            </a:r>
          </a:p>
          <a:p>
            <a:r>
              <a:rPr lang="en-GB" altLang="zh-CN" sz="2400" dirty="0"/>
              <a:t>NM ID :  D8E207561DE08E8B8BF4E1932C722C3B</a:t>
            </a:r>
          </a:p>
          <a:p>
            <a:r>
              <a:rPr lang="en-US" sz="2400" dirty="0"/>
              <a:t>DEPARTMENT:B.COM(ACCOUNTINGS AND FINANCE)</a:t>
            </a:r>
            <a:endParaRPr lang="zh-CN" altLang="en-US" dirty="0"/>
          </a:p>
          <a:p>
            <a:r>
              <a:rPr lang="en-US" sz="2400" dirty="0"/>
              <a:t>COLLEGE: DHARMAMURTHI RAO BAHADUR CALAVALA                   </a:t>
            </a:r>
            <a:endParaRPr lang="zh-CN" altLang="en-US" dirty="0"/>
          </a:p>
          <a:p>
            <a:r>
              <a:rPr lang="en-US" sz="2400" dirty="0"/>
              <a:t>                   CUNNAN CHETTY'S HINDU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606136" y="424692"/>
            <a:ext cx="56809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2"/>
          <p:cNvSpPr txBox="1"/>
          <p:nvPr/>
        </p:nvSpPr>
        <p:spPr>
          <a:xfrm>
            <a:off x="3079338" y="1007869"/>
            <a:ext cx="8035522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0727EE-5BE1-B33B-BB0E-478875F92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411517"/>
              </p:ext>
            </p:extLst>
          </p:nvPr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A79DD-ECAF-E0F9-6665-A89D7A27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82328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7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Text Box 8"/>
          <p:cNvSpPr txBox="1"/>
          <p:nvPr/>
        </p:nvSpPr>
        <p:spPr>
          <a:xfrm>
            <a:off x="676275" y="2159825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76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11"/>
          <p:cNvSpPr txBox="1"/>
          <p:nvPr/>
        </p:nvSpPr>
        <p:spPr>
          <a:xfrm>
            <a:off x="739774" y="2246312"/>
            <a:ext cx="7630160" cy="2914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83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4" name="Text Box 6"/>
          <p:cNvSpPr txBox="1"/>
          <p:nvPr/>
        </p:nvSpPr>
        <p:spPr>
          <a:xfrm>
            <a:off x="874342" y="2299334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8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90" name="Text Box 7"/>
          <p:cNvSpPr txBox="1"/>
          <p:nvPr/>
        </p:nvSpPr>
        <p:spPr>
          <a:xfrm>
            <a:off x="301625" y="2122170"/>
            <a:ext cx="9763125" cy="2850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1" name="Text Box 3"/>
          <p:cNvSpPr txBox="1"/>
          <p:nvPr/>
        </p:nvSpPr>
        <p:spPr>
          <a:xfrm>
            <a:off x="755332" y="2096136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2526030" y="2928472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anurs123@outlook.com</cp:lastModifiedBy>
  <cp:revision>5</cp:revision>
  <dcterms:created xsi:type="dcterms:W3CDTF">2024-03-28T06:07:22Z</dcterms:created>
  <dcterms:modified xsi:type="dcterms:W3CDTF">2024-09-03T15:35:40Z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