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3589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E1742-78E2-44C6-88CE-D4C2DB3F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33AEE-A450-4FCB-9403-6D20CADAD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13E05-0F78-4602-B129-B843596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19FAA-FE0E-4CC4-A969-AAC27C93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9A44F-4360-4378-9A4A-FD3D03A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66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D3332-F676-4B3A-8136-B959B09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E42730-3390-4107-9869-5879619F4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BE49A-83D9-4CBD-95B3-D58E712C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06E3F-DF82-4F7F-B5DA-EDD5F98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FBA5-E4E3-413F-A03E-EFC4396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28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2C9997-3C6D-414E-8ECB-2014FC3E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DD3A9-CE21-4592-86F6-22CE950CF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3F228-1605-48ED-99FB-2C7BB1FC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8A6FA-231C-48A0-BA4C-9C69E80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71D1C-EAB6-456D-A342-9A32D4F6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153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E36CC-7035-4CC2-B4E6-0EDC819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7B1CE-CE95-477A-8A91-DD562BBA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8A676-0123-4458-9077-54D60D96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7B493-1B2E-46CF-A501-BBE3424A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5C97D-2087-401B-8971-4764B943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0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5E9FB-DDC1-40C0-B176-10145B09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E72845-02AD-42B7-9008-64218CAA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809F2-448C-4FF3-81DB-2595E819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E86A8-432C-4CCC-B259-1B1E2EF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97E24-3398-484A-8560-B142FF8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38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630D7-AD2E-4C95-8726-4651DD0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049F7-18F9-4568-AC65-DE7F58D20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F0846D-BC6F-4BBD-B3B5-FD20E240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16A2-D895-4FDF-BDE9-4286D6D7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22722A-0065-4C15-86E4-1196EE2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1B7C61-9BBA-4732-8FDF-EC8A4F50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69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DFE70-A85C-4E86-A050-923128F5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C9AADE-8EBC-4D2F-BB98-DC87F707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96AD99-D19F-44AF-927C-33CBEE3A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7D65F-7343-475D-A82D-3265802BA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D56AFA-04DC-4F36-8F1F-82FE35C0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BAB75E-B998-4AA7-B9CF-01CC906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DCE69-1735-4434-91BA-769842D3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87D1FF-FEF2-44CD-8DFD-D7367B79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0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1275-403D-4C4F-A7A6-417F8C4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7BE8E0-DC61-4E5D-BD2A-3F272CE9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B8F94-37C3-49A8-88E3-3CAEA546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E42AD-A978-4B4F-BCCB-284369C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32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99FB67-C7D7-4591-B6D1-2AB72F3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005452-1339-468C-B7A2-8E4DF899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A5A2D-6BD4-4147-BFE7-4467EA8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0BD00-14EC-42AD-B54E-0F7ADADD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74524-C9F8-4847-A7A1-FA433AB1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12154-6AB0-420E-8DE1-63BE5FC5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E3A480-406F-47CB-A76F-A7A3BCC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CE0F01-4D3F-4B1C-A8A3-6AC17909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6DBF53-CBA4-459E-BFC0-DEC072DB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039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2D104-28BC-40DA-B3D2-E4B9F58B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2AA81B-FF3E-498D-BDE4-E696F9D5F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70E01-7F05-4E06-B3AB-D2A404608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29109-2BEA-41B5-AD11-411B5D4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6080-77B1-4E6B-ABF0-BB02B31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62F0B-1B8E-444C-93E7-0FDD1C74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2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7E9C50-12E0-41BD-9C46-0E2B990B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6B071-DBD1-4836-8F3B-9B1BD133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71298-6671-466A-BA1D-B392F2246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41D6-B7FC-4F74-87D2-69F6AB48AF83}" type="datetimeFigureOut">
              <a:rPr lang="de-AT" smtClean="0"/>
              <a:t>19.09.2022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E1D8B-AFD9-4422-BC3C-795F0CCFB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E6CA5-E8F4-40B0-83E7-5EA4D56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22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1658231" y="2404302"/>
            <a:ext cx="8875539" cy="2049396"/>
            <a:chOff x="1736802" y="2404302"/>
            <a:chExt cx="8875539" cy="2049396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623B17FD-AEEC-43BF-9B1D-0C24B3D4E3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01439" y="2726958"/>
              <a:ext cx="1510902" cy="1510902"/>
              <a:chOff x="6224723" y="1709839"/>
              <a:chExt cx="3109802" cy="2465757"/>
            </a:xfrm>
            <a:effectLst>
              <a:glow rad="127000">
                <a:schemeClr val="bg1"/>
              </a:glow>
            </a:effectLst>
          </p:grpSpPr>
          <p:sp>
            <p:nvSpPr>
              <p:cNvPr id="17" name="Grafik 14">
                <a:extLst>
                  <a:ext uri="{FF2B5EF4-FFF2-40B4-BE49-F238E27FC236}">
                    <a16:creationId xmlns:a16="http://schemas.microsoft.com/office/drawing/2014/main" id="{15692A5B-EEEF-4869-8EAB-8E502C0D9B38}"/>
                  </a:ext>
                </a:extLst>
              </p:cNvPr>
              <p:cNvSpPr/>
              <p:nvPr/>
            </p:nvSpPr>
            <p:spPr>
              <a:xfrm flipH="1">
                <a:off x="6224723" y="3131855"/>
                <a:ext cx="1862249" cy="1043741"/>
              </a:xfrm>
              <a:custGeom>
                <a:avLst/>
                <a:gdLst>
                  <a:gd name="connsiteX0" fmla="*/ 1908467 w 2190310"/>
                  <a:gd name="connsiteY0" fmla="*/ 0 h 1227610"/>
                  <a:gd name="connsiteX1" fmla="*/ 1457287 w 2190310"/>
                  <a:gd name="connsiteY1" fmla="*/ 875957 h 1227610"/>
                  <a:gd name="connsiteX2" fmla="*/ 1430093 w 2190310"/>
                  <a:gd name="connsiteY2" fmla="*/ 928735 h 1227610"/>
                  <a:gd name="connsiteX3" fmla="*/ 1377315 w 2190310"/>
                  <a:gd name="connsiteY3" fmla="*/ 901541 h 1227610"/>
                  <a:gd name="connsiteX4" fmla="*/ 0 w 2190310"/>
                  <a:gd name="connsiteY4" fmla="*/ 192148 h 1227610"/>
                  <a:gd name="connsiteX5" fmla="*/ 1524219 w 2190310"/>
                  <a:gd name="connsiteY5" fmla="*/ 1227611 h 1227610"/>
                  <a:gd name="connsiteX6" fmla="*/ 2178844 w 2190310"/>
                  <a:gd name="connsiteY6" fmla="*/ 263843 h 1227610"/>
                  <a:gd name="connsiteX7" fmla="*/ 2161327 w 2190310"/>
                  <a:gd name="connsiteY7" fmla="*/ 171736 h 1227610"/>
                  <a:gd name="connsiteX8" fmla="*/ 1908467 w 2190310"/>
                  <a:gd name="connsiteY8" fmla="*/ 0 h 122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310" h="1227610">
                    <a:moveTo>
                      <a:pt x="1908467" y="0"/>
                    </a:moveTo>
                    <a:lnTo>
                      <a:pt x="1457287" y="875957"/>
                    </a:lnTo>
                    <a:lnTo>
                      <a:pt x="1430093" y="928735"/>
                    </a:lnTo>
                    <a:lnTo>
                      <a:pt x="1377315" y="901541"/>
                    </a:lnTo>
                    <a:lnTo>
                      <a:pt x="0" y="192148"/>
                    </a:lnTo>
                    <a:lnTo>
                      <a:pt x="1524219" y="1227611"/>
                    </a:lnTo>
                    <a:lnTo>
                      <a:pt x="2178844" y="263843"/>
                    </a:lnTo>
                    <a:cubicBezTo>
                      <a:pt x="2199380" y="233563"/>
                      <a:pt x="2191607" y="192386"/>
                      <a:pt x="2161327" y="171736"/>
                    </a:cubicBezTo>
                    <a:lnTo>
                      <a:pt x="1908467" y="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Grafik 14">
                <a:extLst>
                  <a:ext uri="{FF2B5EF4-FFF2-40B4-BE49-F238E27FC236}">
                    <a16:creationId xmlns:a16="http://schemas.microsoft.com/office/drawing/2014/main" id="{ECE86A74-836D-45F1-92C7-F966E486FBF9}"/>
                  </a:ext>
                </a:extLst>
              </p:cNvPr>
              <p:cNvSpPr/>
              <p:nvPr/>
            </p:nvSpPr>
            <p:spPr>
              <a:xfrm flipH="1">
                <a:off x="6413471" y="2796307"/>
                <a:ext cx="2085457" cy="1057185"/>
              </a:xfrm>
              <a:custGeom>
                <a:avLst/>
                <a:gdLst>
                  <a:gd name="connsiteX0" fmla="*/ 2343445 w 2452839"/>
                  <a:gd name="connsiteY0" fmla="*/ 361074 h 1243422"/>
                  <a:gd name="connsiteX1" fmla="*/ 2357142 w 2452839"/>
                  <a:gd name="connsiteY1" fmla="*/ 334394 h 1243422"/>
                  <a:gd name="connsiteX2" fmla="*/ 2370830 w 2452839"/>
                  <a:gd name="connsiteY2" fmla="*/ 307896 h 1243422"/>
                  <a:gd name="connsiteX3" fmla="*/ 2452840 w 2452839"/>
                  <a:gd name="connsiteY3" fmla="*/ 148771 h 1243422"/>
                  <a:gd name="connsiteX4" fmla="*/ 2164004 w 2452839"/>
                  <a:gd name="connsiteY4" fmla="*/ 0 h 1243422"/>
                  <a:gd name="connsiteX5" fmla="*/ 2117369 w 2452839"/>
                  <a:gd name="connsiteY5" fmla="*/ 135636 h 1243422"/>
                  <a:gd name="connsiteX6" fmla="*/ 2107397 w 2452839"/>
                  <a:gd name="connsiteY6" fmla="*/ 164754 h 1243422"/>
                  <a:gd name="connsiteX7" fmla="*/ 2097415 w 2452839"/>
                  <a:gd name="connsiteY7" fmla="*/ 193919 h 1243422"/>
                  <a:gd name="connsiteX8" fmla="*/ 1871691 w 2452839"/>
                  <a:gd name="connsiteY8" fmla="*/ 850706 h 1243422"/>
                  <a:gd name="connsiteX9" fmla="*/ 1852431 w 2452839"/>
                  <a:gd name="connsiteY9" fmla="*/ 906913 h 1243422"/>
                  <a:gd name="connsiteX10" fmla="*/ 1796291 w 2452839"/>
                  <a:gd name="connsiteY10" fmla="*/ 887587 h 1243422"/>
                  <a:gd name="connsiteX11" fmla="*/ 69075 w 2452839"/>
                  <a:gd name="connsiteY11" fmla="*/ 294256 h 1243422"/>
                  <a:gd name="connsiteX12" fmla="*/ 39986 w 2452839"/>
                  <a:gd name="connsiteY12" fmla="*/ 284293 h 1243422"/>
                  <a:gd name="connsiteX13" fmla="*/ 10811 w 2452839"/>
                  <a:gd name="connsiteY13" fmla="*/ 274196 h 1243422"/>
                  <a:gd name="connsiteX14" fmla="*/ 0 w 2452839"/>
                  <a:gd name="connsiteY14" fmla="*/ 270539 h 1243422"/>
                  <a:gd name="connsiteX15" fmla="*/ 9916 w 2452839"/>
                  <a:gd name="connsiteY15" fmla="*/ 275577 h 1243422"/>
                  <a:gd name="connsiteX16" fmla="*/ 36538 w 2452839"/>
                  <a:gd name="connsiteY16" fmla="*/ 289274 h 1243422"/>
                  <a:gd name="connsiteX17" fmla="*/ 77800 w 2452839"/>
                  <a:gd name="connsiteY17" fmla="*/ 310553 h 1243422"/>
                  <a:gd name="connsiteX18" fmla="*/ 1888979 w 2452839"/>
                  <a:gd name="connsiteY18" fmla="*/ 1243422 h 124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52839" h="1243422">
                    <a:moveTo>
                      <a:pt x="2343445" y="361074"/>
                    </a:moveTo>
                    <a:lnTo>
                      <a:pt x="2357142" y="334394"/>
                    </a:lnTo>
                    <a:lnTo>
                      <a:pt x="2370830" y="307896"/>
                    </a:lnTo>
                    <a:lnTo>
                      <a:pt x="2452840" y="148771"/>
                    </a:lnTo>
                    <a:lnTo>
                      <a:pt x="2164004" y="0"/>
                    </a:lnTo>
                    <a:lnTo>
                      <a:pt x="2117369" y="135636"/>
                    </a:lnTo>
                    <a:lnTo>
                      <a:pt x="2107397" y="164754"/>
                    </a:lnTo>
                    <a:lnTo>
                      <a:pt x="2097415" y="193919"/>
                    </a:lnTo>
                    <a:lnTo>
                      <a:pt x="1871691" y="850706"/>
                    </a:lnTo>
                    <a:lnTo>
                      <a:pt x="1852431" y="906913"/>
                    </a:lnTo>
                    <a:lnTo>
                      <a:pt x="1796291" y="887587"/>
                    </a:lnTo>
                    <a:lnTo>
                      <a:pt x="69075" y="294256"/>
                    </a:lnTo>
                    <a:lnTo>
                      <a:pt x="39986" y="284293"/>
                    </a:lnTo>
                    <a:lnTo>
                      <a:pt x="10811" y="274196"/>
                    </a:lnTo>
                    <a:lnTo>
                      <a:pt x="0" y="270539"/>
                    </a:lnTo>
                    <a:lnTo>
                      <a:pt x="9916" y="275577"/>
                    </a:lnTo>
                    <a:lnTo>
                      <a:pt x="36538" y="289274"/>
                    </a:lnTo>
                    <a:lnTo>
                      <a:pt x="77800" y="310553"/>
                    </a:lnTo>
                    <a:lnTo>
                      <a:pt x="1888979" y="1243422"/>
                    </a:lnTo>
                    <a:close/>
                  </a:path>
                </a:pathLst>
              </a:custGeom>
              <a:solidFill>
                <a:srgbClr val="92D050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Grafik 14">
                <a:extLst>
                  <a:ext uri="{FF2B5EF4-FFF2-40B4-BE49-F238E27FC236}">
                    <a16:creationId xmlns:a16="http://schemas.microsoft.com/office/drawing/2014/main" id="{C2E6D04A-750C-4819-A8A6-B7CE8BEAD050}"/>
                  </a:ext>
                </a:extLst>
              </p:cNvPr>
              <p:cNvSpPr/>
              <p:nvPr/>
            </p:nvSpPr>
            <p:spPr>
              <a:xfrm flipH="1">
                <a:off x="6615160" y="2403909"/>
                <a:ext cx="2113122" cy="1099320"/>
              </a:xfrm>
              <a:custGeom>
                <a:avLst/>
                <a:gdLst>
                  <a:gd name="connsiteX0" fmla="*/ 344281 w 2485377"/>
                  <a:gd name="connsiteY0" fmla="*/ 694830 h 1292980"/>
                  <a:gd name="connsiteX1" fmla="*/ 373399 w 2485377"/>
                  <a:gd name="connsiteY1" fmla="*/ 704869 h 1292980"/>
                  <a:gd name="connsiteX2" fmla="*/ 2085308 w 2485377"/>
                  <a:gd name="connsiteY2" fmla="*/ 1292981 h 1292980"/>
                  <a:gd name="connsiteX3" fmla="*/ 2316204 w 2485377"/>
                  <a:gd name="connsiteY3" fmla="*/ 620820 h 1292980"/>
                  <a:gd name="connsiteX4" fmla="*/ 2326224 w 2485377"/>
                  <a:gd name="connsiteY4" fmla="*/ 591703 h 1292980"/>
                  <a:gd name="connsiteX5" fmla="*/ 2336207 w 2485377"/>
                  <a:gd name="connsiteY5" fmla="*/ 562623 h 1292980"/>
                  <a:gd name="connsiteX6" fmla="*/ 2380402 w 2485377"/>
                  <a:gd name="connsiteY6" fmla="*/ 434035 h 1292980"/>
                  <a:gd name="connsiteX7" fmla="*/ 2390147 w 2485377"/>
                  <a:gd name="connsiteY7" fmla="*/ 405651 h 1292980"/>
                  <a:gd name="connsiteX8" fmla="*/ 2399890 w 2485377"/>
                  <a:gd name="connsiteY8" fmla="*/ 377257 h 1292980"/>
                  <a:gd name="connsiteX9" fmla="*/ 2485377 w 2485377"/>
                  <a:gd name="connsiteY9" fmla="*/ 128406 h 1292980"/>
                  <a:gd name="connsiteX10" fmla="*/ 2111635 w 2485377"/>
                  <a:gd name="connsiteY10" fmla="*/ 0 h 1292980"/>
                  <a:gd name="connsiteX11" fmla="*/ 2075907 w 2485377"/>
                  <a:gd name="connsiteY11" fmla="*/ 210426 h 1292980"/>
                  <a:gd name="connsiteX12" fmla="*/ 2070687 w 2485377"/>
                  <a:gd name="connsiteY12" fmla="*/ 241125 h 1292980"/>
                  <a:gd name="connsiteX13" fmla="*/ 2065525 w 2485377"/>
                  <a:gd name="connsiteY13" fmla="*/ 271844 h 1292980"/>
                  <a:gd name="connsiteX14" fmla="*/ 2049218 w 2485377"/>
                  <a:gd name="connsiteY14" fmla="*/ 367627 h 1292980"/>
                  <a:gd name="connsiteX15" fmla="*/ 2043770 w 2485377"/>
                  <a:gd name="connsiteY15" fmla="*/ 399812 h 1292980"/>
                  <a:gd name="connsiteX16" fmla="*/ 2038321 w 2485377"/>
                  <a:gd name="connsiteY16" fmla="*/ 432006 h 1292980"/>
                  <a:gd name="connsiteX17" fmla="*/ 1967332 w 2485377"/>
                  <a:gd name="connsiteY17" fmla="*/ 850202 h 1292980"/>
                  <a:gd name="connsiteX18" fmla="*/ 1957359 w 2485377"/>
                  <a:gd name="connsiteY18" fmla="*/ 908790 h 1292980"/>
                  <a:gd name="connsiteX19" fmla="*/ 1898780 w 2485377"/>
                  <a:gd name="connsiteY19" fmla="*/ 898808 h 1292980"/>
                  <a:gd name="connsiteX20" fmla="*/ 412890 w 2485377"/>
                  <a:gd name="connsiteY20" fmla="*/ 646633 h 1292980"/>
                  <a:gd name="connsiteX21" fmla="*/ 380762 w 2485377"/>
                  <a:gd name="connsiteY21" fmla="*/ 641175 h 1292980"/>
                  <a:gd name="connsiteX22" fmla="*/ 348577 w 2485377"/>
                  <a:gd name="connsiteY22" fmla="*/ 635727 h 1292980"/>
                  <a:gd name="connsiteX23" fmla="*/ 87954 w 2485377"/>
                  <a:gd name="connsiteY23" fmla="*/ 591474 h 1292980"/>
                  <a:gd name="connsiteX24" fmla="*/ 57245 w 2485377"/>
                  <a:gd name="connsiteY24" fmla="*/ 586254 h 1292980"/>
                  <a:gd name="connsiteX25" fmla="*/ 26565 w 2485377"/>
                  <a:gd name="connsiteY25" fmla="*/ 581092 h 1292980"/>
                  <a:gd name="connsiteX26" fmla="*/ 0 w 2485377"/>
                  <a:gd name="connsiteY26" fmla="*/ 576567 h 1292980"/>
                  <a:gd name="connsiteX27" fmla="*/ 24536 w 2485377"/>
                  <a:gd name="connsiteY27" fmla="*/ 585006 h 1292980"/>
                  <a:gd name="connsiteX28" fmla="*/ 52930 w 2485377"/>
                  <a:gd name="connsiteY28" fmla="*/ 594722 h 1292980"/>
                  <a:gd name="connsiteX29" fmla="*/ 81315 w 2485377"/>
                  <a:gd name="connsiteY29" fmla="*/ 604466 h 1292980"/>
                  <a:gd name="connsiteX30" fmla="*/ 315201 w 2485377"/>
                  <a:gd name="connsiteY30" fmla="*/ 684790 h 1292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85377" h="1292980">
                    <a:moveTo>
                      <a:pt x="344281" y="694830"/>
                    </a:moveTo>
                    <a:lnTo>
                      <a:pt x="373399" y="704869"/>
                    </a:lnTo>
                    <a:lnTo>
                      <a:pt x="2085308" y="1292981"/>
                    </a:lnTo>
                    <a:lnTo>
                      <a:pt x="2316204" y="620820"/>
                    </a:lnTo>
                    <a:lnTo>
                      <a:pt x="2326224" y="591703"/>
                    </a:lnTo>
                    <a:lnTo>
                      <a:pt x="2336207" y="562623"/>
                    </a:lnTo>
                    <a:lnTo>
                      <a:pt x="2380402" y="434035"/>
                    </a:lnTo>
                    <a:lnTo>
                      <a:pt x="2390147" y="405651"/>
                    </a:lnTo>
                    <a:lnTo>
                      <a:pt x="2399890" y="377257"/>
                    </a:lnTo>
                    <a:lnTo>
                      <a:pt x="2485377" y="128406"/>
                    </a:lnTo>
                    <a:lnTo>
                      <a:pt x="2111635" y="0"/>
                    </a:lnTo>
                    <a:lnTo>
                      <a:pt x="2075907" y="210426"/>
                    </a:lnTo>
                    <a:lnTo>
                      <a:pt x="2070687" y="241125"/>
                    </a:lnTo>
                    <a:lnTo>
                      <a:pt x="2065525" y="271844"/>
                    </a:lnTo>
                    <a:lnTo>
                      <a:pt x="2049218" y="367627"/>
                    </a:lnTo>
                    <a:lnTo>
                      <a:pt x="2043770" y="399812"/>
                    </a:lnTo>
                    <a:lnTo>
                      <a:pt x="2038321" y="432006"/>
                    </a:lnTo>
                    <a:lnTo>
                      <a:pt x="1967332" y="850202"/>
                    </a:lnTo>
                    <a:lnTo>
                      <a:pt x="1957359" y="908790"/>
                    </a:lnTo>
                    <a:lnTo>
                      <a:pt x="1898780" y="898808"/>
                    </a:lnTo>
                    <a:lnTo>
                      <a:pt x="412890" y="646633"/>
                    </a:lnTo>
                    <a:lnTo>
                      <a:pt x="380762" y="641175"/>
                    </a:lnTo>
                    <a:lnTo>
                      <a:pt x="348577" y="635727"/>
                    </a:lnTo>
                    <a:lnTo>
                      <a:pt x="87954" y="591474"/>
                    </a:lnTo>
                    <a:lnTo>
                      <a:pt x="57245" y="586254"/>
                    </a:lnTo>
                    <a:lnTo>
                      <a:pt x="26565" y="581092"/>
                    </a:lnTo>
                    <a:lnTo>
                      <a:pt x="0" y="576567"/>
                    </a:lnTo>
                    <a:lnTo>
                      <a:pt x="24536" y="585006"/>
                    </a:lnTo>
                    <a:lnTo>
                      <a:pt x="52930" y="594722"/>
                    </a:lnTo>
                    <a:lnTo>
                      <a:pt x="81315" y="604466"/>
                    </a:lnTo>
                    <a:lnTo>
                      <a:pt x="315201" y="68479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Grafik 14">
                <a:extLst>
                  <a:ext uri="{FF2B5EF4-FFF2-40B4-BE49-F238E27FC236}">
                    <a16:creationId xmlns:a16="http://schemas.microsoft.com/office/drawing/2014/main" id="{959ADC24-8CEA-4895-9FA3-6785CD0C3799}"/>
                  </a:ext>
                </a:extLst>
              </p:cNvPr>
              <p:cNvSpPr/>
              <p:nvPr/>
            </p:nvSpPr>
            <p:spPr>
              <a:xfrm flipH="1">
                <a:off x="6930268" y="2025878"/>
                <a:ext cx="2007519" cy="1092510"/>
              </a:xfrm>
              <a:custGeom>
                <a:avLst/>
                <a:gdLst>
                  <a:gd name="connsiteX0" fmla="*/ 332251 w 2361171"/>
                  <a:gd name="connsiteY0" fmla="*/ 975522 h 1284970"/>
                  <a:gd name="connsiteX1" fmla="*/ 362931 w 2361171"/>
                  <a:gd name="connsiteY1" fmla="*/ 980685 h 1284970"/>
                  <a:gd name="connsiteX2" fmla="*/ 631641 w 2361171"/>
                  <a:gd name="connsiteY2" fmla="*/ 1026300 h 1284970"/>
                  <a:gd name="connsiteX3" fmla="*/ 663835 w 2361171"/>
                  <a:gd name="connsiteY3" fmla="*/ 1031748 h 1284970"/>
                  <a:gd name="connsiteX4" fmla="*/ 696020 w 2361171"/>
                  <a:gd name="connsiteY4" fmla="*/ 1037234 h 1284970"/>
                  <a:gd name="connsiteX5" fmla="*/ 2155165 w 2361171"/>
                  <a:gd name="connsiteY5" fmla="*/ 1284970 h 1284970"/>
                  <a:gd name="connsiteX6" fmla="*/ 2230679 w 2361171"/>
                  <a:gd name="connsiteY6" fmla="*/ 839924 h 1284970"/>
                  <a:gd name="connsiteX7" fmla="*/ 2236127 w 2361171"/>
                  <a:gd name="connsiteY7" fmla="*/ 807730 h 1284970"/>
                  <a:gd name="connsiteX8" fmla="*/ 2241585 w 2361171"/>
                  <a:gd name="connsiteY8" fmla="*/ 775602 h 1284970"/>
                  <a:gd name="connsiteX9" fmla="*/ 2256549 w 2361171"/>
                  <a:gd name="connsiteY9" fmla="*/ 687934 h 1284970"/>
                  <a:gd name="connsiteX10" fmla="*/ 2261769 w 2361171"/>
                  <a:gd name="connsiteY10" fmla="*/ 657196 h 1284970"/>
                  <a:gd name="connsiteX11" fmla="*/ 2266874 w 2361171"/>
                  <a:gd name="connsiteY11" fmla="*/ 626488 h 1284970"/>
                  <a:gd name="connsiteX12" fmla="*/ 2301097 w 2361171"/>
                  <a:gd name="connsiteY12" fmla="*/ 425082 h 1284970"/>
                  <a:gd name="connsiteX13" fmla="*/ 2306193 w 2361171"/>
                  <a:gd name="connsiteY13" fmla="*/ 395383 h 1284970"/>
                  <a:gd name="connsiteX14" fmla="*/ 2311184 w 2361171"/>
                  <a:gd name="connsiteY14" fmla="*/ 365751 h 1284970"/>
                  <a:gd name="connsiteX15" fmla="*/ 2361171 w 2361171"/>
                  <a:gd name="connsiteY15" fmla="*/ 70933 h 1284970"/>
                  <a:gd name="connsiteX16" fmla="*/ 1943529 w 2361171"/>
                  <a:gd name="connsiteY16" fmla="*/ 0 h 1284970"/>
                  <a:gd name="connsiteX17" fmla="*/ 1943529 w 2361171"/>
                  <a:gd name="connsiteY17" fmla="*/ 239430 h 1284970"/>
                  <a:gd name="connsiteX18" fmla="*/ 1943529 w 2361171"/>
                  <a:gd name="connsiteY18" fmla="*/ 270777 h 1284970"/>
                  <a:gd name="connsiteX19" fmla="*/ 1943529 w 2361171"/>
                  <a:gd name="connsiteY19" fmla="*/ 302209 h 1284970"/>
                  <a:gd name="connsiteX20" fmla="*/ 1943529 w 2361171"/>
                  <a:gd name="connsiteY20" fmla="*/ 459934 h 1284970"/>
                  <a:gd name="connsiteX21" fmla="*/ 1943529 w 2361171"/>
                  <a:gd name="connsiteY21" fmla="*/ 493319 h 1284970"/>
                  <a:gd name="connsiteX22" fmla="*/ 1943586 w 2361171"/>
                  <a:gd name="connsiteY22" fmla="*/ 526752 h 1284970"/>
                  <a:gd name="connsiteX23" fmla="*/ 1943586 w 2361171"/>
                  <a:gd name="connsiteY23" fmla="*/ 573091 h 1284970"/>
                  <a:gd name="connsiteX24" fmla="*/ 1943586 w 2361171"/>
                  <a:gd name="connsiteY24" fmla="*/ 609029 h 1284970"/>
                  <a:gd name="connsiteX25" fmla="*/ 1943586 w 2361171"/>
                  <a:gd name="connsiteY25" fmla="*/ 644900 h 1284970"/>
                  <a:gd name="connsiteX26" fmla="*/ 1943586 w 2361171"/>
                  <a:gd name="connsiteY26" fmla="*/ 859641 h 1284970"/>
                  <a:gd name="connsiteX27" fmla="*/ 1943586 w 2361171"/>
                  <a:gd name="connsiteY27" fmla="*/ 919029 h 1284970"/>
                  <a:gd name="connsiteX28" fmla="*/ 1884188 w 2361171"/>
                  <a:gd name="connsiteY28" fmla="*/ 919029 h 1284970"/>
                  <a:gd name="connsiteX29" fmla="*/ 776288 w 2361171"/>
                  <a:gd name="connsiteY29" fmla="*/ 919086 h 1284970"/>
                  <a:gd name="connsiteX30" fmla="*/ 740416 w 2361171"/>
                  <a:gd name="connsiteY30" fmla="*/ 919086 h 1284970"/>
                  <a:gd name="connsiteX31" fmla="*/ 704488 w 2361171"/>
                  <a:gd name="connsiteY31" fmla="*/ 919086 h 1284970"/>
                  <a:gd name="connsiteX32" fmla="*/ 394659 w 2361171"/>
                  <a:gd name="connsiteY32" fmla="*/ 919086 h 1284970"/>
                  <a:gd name="connsiteX33" fmla="*/ 361274 w 2361171"/>
                  <a:gd name="connsiteY33" fmla="*/ 919086 h 1284970"/>
                  <a:gd name="connsiteX34" fmla="*/ 327841 w 2361171"/>
                  <a:gd name="connsiteY34" fmla="*/ 919086 h 1284970"/>
                  <a:gd name="connsiteX35" fmla="*/ 127283 w 2361171"/>
                  <a:gd name="connsiteY35" fmla="*/ 919086 h 1284970"/>
                  <a:gd name="connsiteX36" fmla="*/ 95879 w 2361171"/>
                  <a:gd name="connsiteY36" fmla="*/ 919086 h 1284970"/>
                  <a:gd name="connsiteX37" fmla="*/ 64494 w 2361171"/>
                  <a:gd name="connsiteY37" fmla="*/ 919086 h 1284970"/>
                  <a:gd name="connsiteX38" fmla="*/ 0 w 2361171"/>
                  <a:gd name="connsiteY38" fmla="*/ 919086 h 1284970"/>
                  <a:gd name="connsiteX39" fmla="*/ 60931 w 2361171"/>
                  <a:gd name="connsiteY39" fmla="*/ 929440 h 1284970"/>
                  <a:gd name="connsiteX40" fmla="*/ 90573 w 2361171"/>
                  <a:gd name="connsiteY40" fmla="*/ 934488 h 1284970"/>
                  <a:gd name="connsiteX41" fmla="*/ 120263 w 2361171"/>
                  <a:gd name="connsiteY41" fmla="*/ 939536 h 1284970"/>
                  <a:gd name="connsiteX42" fmla="*/ 301533 w 2361171"/>
                  <a:gd name="connsiteY42" fmla="*/ 970302 h 12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361171" h="1284970">
                    <a:moveTo>
                      <a:pt x="332251" y="975522"/>
                    </a:moveTo>
                    <a:lnTo>
                      <a:pt x="362931" y="980685"/>
                    </a:lnTo>
                    <a:lnTo>
                      <a:pt x="631641" y="1026300"/>
                    </a:lnTo>
                    <a:lnTo>
                      <a:pt x="663835" y="1031748"/>
                    </a:lnTo>
                    <a:lnTo>
                      <a:pt x="696020" y="1037234"/>
                    </a:lnTo>
                    <a:lnTo>
                      <a:pt x="2155165" y="1284970"/>
                    </a:lnTo>
                    <a:lnTo>
                      <a:pt x="2230679" y="839924"/>
                    </a:lnTo>
                    <a:lnTo>
                      <a:pt x="2236127" y="807730"/>
                    </a:lnTo>
                    <a:lnTo>
                      <a:pt x="2241585" y="775602"/>
                    </a:lnTo>
                    <a:lnTo>
                      <a:pt x="2256549" y="687934"/>
                    </a:lnTo>
                    <a:lnTo>
                      <a:pt x="2261769" y="657196"/>
                    </a:lnTo>
                    <a:lnTo>
                      <a:pt x="2266874" y="626488"/>
                    </a:lnTo>
                    <a:lnTo>
                      <a:pt x="2301097" y="425082"/>
                    </a:lnTo>
                    <a:lnTo>
                      <a:pt x="2306193" y="395383"/>
                    </a:lnTo>
                    <a:lnTo>
                      <a:pt x="2311184" y="365751"/>
                    </a:lnTo>
                    <a:lnTo>
                      <a:pt x="2361171" y="70933"/>
                    </a:lnTo>
                    <a:lnTo>
                      <a:pt x="1943529" y="0"/>
                    </a:lnTo>
                    <a:lnTo>
                      <a:pt x="1943529" y="239430"/>
                    </a:lnTo>
                    <a:lnTo>
                      <a:pt x="1943529" y="270777"/>
                    </a:lnTo>
                    <a:lnTo>
                      <a:pt x="1943529" y="302209"/>
                    </a:lnTo>
                    <a:lnTo>
                      <a:pt x="1943529" y="459934"/>
                    </a:lnTo>
                    <a:lnTo>
                      <a:pt x="1943529" y="493319"/>
                    </a:lnTo>
                    <a:lnTo>
                      <a:pt x="1943586" y="526752"/>
                    </a:lnTo>
                    <a:lnTo>
                      <a:pt x="1943586" y="573091"/>
                    </a:lnTo>
                    <a:lnTo>
                      <a:pt x="1943586" y="609029"/>
                    </a:lnTo>
                    <a:lnTo>
                      <a:pt x="1943586" y="644900"/>
                    </a:lnTo>
                    <a:lnTo>
                      <a:pt x="1943586" y="859641"/>
                    </a:lnTo>
                    <a:lnTo>
                      <a:pt x="1943586" y="919029"/>
                    </a:lnTo>
                    <a:lnTo>
                      <a:pt x="1884188" y="919029"/>
                    </a:lnTo>
                    <a:lnTo>
                      <a:pt x="776288" y="919086"/>
                    </a:lnTo>
                    <a:lnTo>
                      <a:pt x="740416" y="919086"/>
                    </a:lnTo>
                    <a:lnTo>
                      <a:pt x="704488" y="919086"/>
                    </a:lnTo>
                    <a:lnTo>
                      <a:pt x="394659" y="919086"/>
                    </a:lnTo>
                    <a:lnTo>
                      <a:pt x="361274" y="919086"/>
                    </a:lnTo>
                    <a:lnTo>
                      <a:pt x="327841" y="919086"/>
                    </a:lnTo>
                    <a:lnTo>
                      <a:pt x="127283" y="919086"/>
                    </a:lnTo>
                    <a:lnTo>
                      <a:pt x="95879" y="919086"/>
                    </a:lnTo>
                    <a:lnTo>
                      <a:pt x="64494" y="919086"/>
                    </a:lnTo>
                    <a:lnTo>
                      <a:pt x="0" y="919086"/>
                    </a:lnTo>
                    <a:lnTo>
                      <a:pt x="60931" y="929440"/>
                    </a:lnTo>
                    <a:lnTo>
                      <a:pt x="90573" y="934488"/>
                    </a:lnTo>
                    <a:lnTo>
                      <a:pt x="120263" y="939536"/>
                    </a:lnTo>
                    <a:lnTo>
                      <a:pt x="301533" y="97030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6590F305-3F65-4DD9-9CE2-19EAB7C9EB73}"/>
                  </a:ext>
                </a:extLst>
              </p:cNvPr>
              <p:cNvSpPr/>
              <p:nvPr/>
            </p:nvSpPr>
            <p:spPr>
              <a:xfrm>
                <a:off x="7362370" y="1735716"/>
                <a:ext cx="1944000" cy="972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 dirty="0">
                  <a:solidFill>
                    <a:schemeClr val="bg1"/>
                  </a:solidFill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Grafik 14">
                <a:extLst>
                  <a:ext uri="{FF2B5EF4-FFF2-40B4-BE49-F238E27FC236}">
                    <a16:creationId xmlns:a16="http://schemas.microsoft.com/office/drawing/2014/main" id="{A24185A9-5C95-449E-B9AC-15C907F2B5E1}"/>
                  </a:ext>
                </a:extLst>
              </p:cNvPr>
              <p:cNvSpPr/>
              <p:nvPr/>
            </p:nvSpPr>
            <p:spPr>
              <a:xfrm flipH="1">
                <a:off x="7335866" y="1709839"/>
                <a:ext cx="1998659" cy="1046973"/>
              </a:xfrm>
              <a:custGeom>
                <a:avLst/>
                <a:gdLst>
                  <a:gd name="connsiteX0" fmla="*/ 582921 w 2350750"/>
                  <a:gd name="connsiteY0" fmla="*/ 1231411 h 1231411"/>
                  <a:gd name="connsiteX1" fmla="*/ 614324 w 2350750"/>
                  <a:gd name="connsiteY1" fmla="*/ 1231411 h 1231411"/>
                  <a:gd name="connsiteX2" fmla="*/ 825122 w 2350750"/>
                  <a:gd name="connsiteY2" fmla="*/ 1231411 h 1231411"/>
                  <a:gd name="connsiteX3" fmla="*/ 858498 w 2350750"/>
                  <a:gd name="connsiteY3" fmla="*/ 1231411 h 1231411"/>
                  <a:gd name="connsiteX4" fmla="*/ 891873 w 2350750"/>
                  <a:gd name="connsiteY4" fmla="*/ 1231411 h 1231411"/>
                  <a:gd name="connsiteX5" fmla="*/ 1211447 w 2350750"/>
                  <a:gd name="connsiteY5" fmla="*/ 1231411 h 1231411"/>
                  <a:gd name="connsiteX6" fmla="*/ 1247375 w 2350750"/>
                  <a:gd name="connsiteY6" fmla="*/ 1231411 h 1231411"/>
                  <a:gd name="connsiteX7" fmla="*/ 1283246 w 2350750"/>
                  <a:gd name="connsiteY7" fmla="*/ 1231411 h 1231411"/>
                  <a:gd name="connsiteX8" fmla="*/ 2350751 w 2350750"/>
                  <a:gd name="connsiteY8" fmla="*/ 1231354 h 1231411"/>
                  <a:gd name="connsiteX9" fmla="*/ 2350751 w 2350750"/>
                  <a:gd name="connsiteY9" fmla="*/ 976274 h 1231411"/>
                  <a:gd name="connsiteX10" fmla="*/ 2350751 w 2350750"/>
                  <a:gd name="connsiteY10" fmla="*/ 940403 h 1231411"/>
                  <a:gd name="connsiteX11" fmla="*/ 2350751 w 2350750"/>
                  <a:gd name="connsiteY11" fmla="*/ 904532 h 1231411"/>
                  <a:gd name="connsiteX12" fmla="*/ 2350751 w 2350750"/>
                  <a:gd name="connsiteY12" fmla="*/ 867966 h 1231411"/>
                  <a:gd name="connsiteX13" fmla="*/ 2350751 w 2350750"/>
                  <a:gd name="connsiteY13" fmla="*/ 834533 h 1231411"/>
                  <a:gd name="connsiteX14" fmla="*/ 2350751 w 2350750"/>
                  <a:gd name="connsiteY14" fmla="*/ 801157 h 1231411"/>
                  <a:gd name="connsiteX15" fmla="*/ 2350751 w 2350750"/>
                  <a:gd name="connsiteY15" fmla="*/ 653606 h 1231411"/>
                  <a:gd name="connsiteX16" fmla="*/ 2350751 w 2350750"/>
                  <a:gd name="connsiteY16" fmla="*/ 622202 h 1231411"/>
                  <a:gd name="connsiteX17" fmla="*/ 2350751 w 2350750"/>
                  <a:gd name="connsiteY17" fmla="*/ 590798 h 1231411"/>
                  <a:gd name="connsiteX18" fmla="*/ 2350751 w 2350750"/>
                  <a:gd name="connsiteY18" fmla="*/ 361683 h 1231411"/>
                  <a:gd name="connsiteX19" fmla="*/ 2350751 w 2350750"/>
                  <a:gd name="connsiteY19" fmla="*/ 331575 h 1231411"/>
                  <a:gd name="connsiteX20" fmla="*/ 2350751 w 2350750"/>
                  <a:gd name="connsiteY20" fmla="*/ 301476 h 1231411"/>
                  <a:gd name="connsiteX21" fmla="*/ 2350751 w 2350750"/>
                  <a:gd name="connsiteY21" fmla="*/ 0 h 1231411"/>
                  <a:gd name="connsiteX22" fmla="*/ 575320 w 2350750"/>
                  <a:gd name="connsiteY22" fmla="*/ 57 h 1231411"/>
                  <a:gd name="connsiteX23" fmla="*/ 458305 w 2350750"/>
                  <a:gd name="connsiteY23" fmla="*/ 57 h 1231411"/>
                  <a:gd name="connsiteX24" fmla="*/ 66284 w 2350750"/>
                  <a:gd name="connsiteY24" fmla="*/ 57 h 1231411"/>
                  <a:gd name="connsiteX25" fmla="*/ 0 w 2350750"/>
                  <a:gd name="connsiteY25" fmla="*/ 66351 h 1231411"/>
                  <a:gd name="connsiteX26" fmla="*/ 57 w 2350750"/>
                  <a:gd name="connsiteY26" fmla="*/ 1231411 h 1231411"/>
                  <a:gd name="connsiteX27" fmla="*/ 249365 w 2350750"/>
                  <a:gd name="connsiteY27" fmla="*/ 1231411 h 1231411"/>
                  <a:gd name="connsiteX28" fmla="*/ 279492 w 2350750"/>
                  <a:gd name="connsiteY28" fmla="*/ 1231411 h 1231411"/>
                  <a:gd name="connsiteX29" fmla="*/ 309601 w 2350750"/>
                  <a:gd name="connsiteY29" fmla="*/ 1231411 h 1231411"/>
                  <a:gd name="connsiteX30" fmla="*/ 551574 w 2350750"/>
                  <a:gd name="connsiteY30" fmla="*/ 1231411 h 1231411"/>
                  <a:gd name="connsiteX31" fmla="*/ 582921 w 2350750"/>
                  <a:gd name="connsiteY31" fmla="*/ 1231411 h 1231411"/>
                  <a:gd name="connsiteX32" fmla="*/ 2141096 w 2350750"/>
                  <a:gd name="connsiteY32" fmla="*/ 1026700 h 1231411"/>
                  <a:gd name="connsiteX33" fmla="*/ 1422292 w 2350750"/>
                  <a:gd name="connsiteY33" fmla="*/ 1026700 h 1231411"/>
                  <a:gd name="connsiteX34" fmla="*/ 1386421 w 2350750"/>
                  <a:gd name="connsiteY34" fmla="*/ 1026700 h 1231411"/>
                  <a:gd name="connsiteX35" fmla="*/ 1350540 w 2350750"/>
                  <a:gd name="connsiteY35" fmla="*/ 1026700 h 1231411"/>
                  <a:gd name="connsiteX36" fmla="*/ 1068324 w 2350750"/>
                  <a:gd name="connsiteY36" fmla="*/ 1026700 h 1231411"/>
                  <a:gd name="connsiteX37" fmla="*/ 1068324 w 2350750"/>
                  <a:gd name="connsiteY37" fmla="*/ 899598 h 1231411"/>
                  <a:gd name="connsiteX38" fmla="*/ 1436846 w 2350750"/>
                  <a:gd name="connsiteY38" fmla="*/ 899598 h 1231411"/>
                  <a:gd name="connsiteX39" fmla="*/ 1472717 w 2350750"/>
                  <a:gd name="connsiteY39" fmla="*/ 899598 h 1231411"/>
                  <a:gd name="connsiteX40" fmla="*/ 1508646 w 2350750"/>
                  <a:gd name="connsiteY40" fmla="*/ 899598 h 1231411"/>
                  <a:gd name="connsiteX41" fmla="*/ 2141039 w 2350750"/>
                  <a:gd name="connsiteY41" fmla="*/ 899598 h 1231411"/>
                  <a:gd name="connsiteX42" fmla="*/ 2141039 w 2350750"/>
                  <a:gd name="connsiteY42" fmla="*/ 1026700 h 1231411"/>
                  <a:gd name="connsiteX43" fmla="*/ 2141096 w 2350750"/>
                  <a:gd name="connsiteY43" fmla="*/ 1026700 h 1231411"/>
                  <a:gd name="connsiteX44" fmla="*/ 2141096 w 2350750"/>
                  <a:gd name="connsiteY44" fmla="*/ 679752 h 1231411"/>
                  <a:gd name="connsiteX45" fmla="*/ 2115293 w 2350750"/>
                  <a:gd name="connsiteY45" fmla="*/ 679752 h 1231411"/>
                  <a:gd name="connsiteX46" fmla="*/ 2050504 w 2350750"/>
                  <a:gd name="connsiteY46" fmla="*/ 679752 h 1231411"/>
                  <a:gd name="connsiteX47" fmla="*/ 2019995 w 2350750"/>
                  <a:gd name="connsiteY47" fmla="*/ 679752 h 1231411"/>
                  <a:gd name="connsiteX48" fmla="*/ 1985543 w 2350750"/>
                  <a:gd name="connsiteY48" fmla="*/ 679752 h 1231411"/>
                  <a:gd name="connsiteX49" fmla="*/ 1967160 w 2350750"/>
                  <a:gd name="connsiteY49" fmla="*/ 679752 h 1231411"/>
                  <a:gd name="connsiteX50" fmla="*/ 1914315 w 2350750"/>
                  <a:gd name="connsiteY50" fmla="*/ 679752 h 1231411"/>
                  <a:gd name="connsiteX51" fmla="*/ 1658017 w 2350750"/>
                  <a:gd name="connsiteY51" fmla="*/ 679752 h 1231411"/>
                  <a:gd name="connsiteX52" fmla="*/ 1622089 w 2350750"/>
                  <a:gd name="connsiteY52" fmla="*/ 679752 h 1231411"/>
                  <a:gd name="connsiteX53" fmla="*/ 1586217 w 2350750"/>
                  <a:gd name="connsiteY53" fmla="*/ 679752 h 1231411"/>
                  <a:gd name="connsiteX54" fmla="*/ 1176052 w 2350750"/>
                  <a:gd name="connsiteY54" fmla="*/ 679752 h 1231411"/>
                  <a:gd name="connsiteX55" fmla="*/ 1142619 w 2350750"/>
                  <a:gd name="connsiteY55" fmla="*/ 679752 h 1231411"/>
                  <a:gd name="connsiteX56" fmla="*/ 1109243 w 2350750"/>
                  <a:gd name="connsiteY56" fmla="*/ 679752 h 1231411"/>
                  <a:gd name="connsiteX57" fmla="*/ 1068267 w 2350750"/>
                  <a:gd name="connsiteY57" fmla="*/ 679752 h 1231411"/>
                  <a:gd name="connsiteX58" fmla="*/ 1068267 w 2350750"/>
                  <a:gd name="connsiteY58" fmla="*/ 552640 h 1231411"/>
                  <a:gd name="connsiteX59" fmla="*/ 1174699 w 2350750"/>
                  <a:gd name="connsiteY59" fmla="*/ 552640 h 1231411"/>
                  <a:gd name="connsiteX60" fmla="*/ 1208075 w 2350750"/>
                  <a:gd name="connsiteY60" fmla="*/ 552640 h 1231411"/>
                  <a:gd name="connsiteX61" fmla="*/ 1241517 w 2350750"/>
                  <a:gd name="connsiteY61" fmla="*/ 552640 h 1231411"/>
                  <a:gd name="connsiteX62" fmla="*/ 1672600 w 2350750"/>
                  <a:gd name="connsiteY62" fmla="*/ 552640 h 1231411"/>
                  <a:gd name="connsiteX63" fmla="*/ 1708471 w 2350750"/>
                  <a:gd name="connsiteY63" fmla="*/ 552640 h 1231411"/>
                  <a:gd name="connsiteX64" fmla="*/ 1738808 w 2350750"/>
                  <a:gd name="connsiteY64" fmla="*/ 552640 h 1231411"/>
                  <a:gd name="connsiteX65" fmla="*/ 1780042 w 2350750"/>
                  <a:gd name="connsiteY65" fmla="*/ 552640 h 1231411"/>
                  <a:gd name="connsiteX66" fmla="*/ 1803740 w 2350750"/>
                  <a:gd name="connsiteY66" fmla="*/ 552640 h 1231411"/>
                  <a:gd name="connsiteX67" fmla="*/ 1832886 w 2350750"/>
                  <a:gd name="connsiteY67" fmla="*/ 552640 h 1231411"/>
                  <a:gd name="connsiteX68" fmla="*/ 1868529 w 2350750"/>
                  <a:gd name="connsiteY68" fmla="*/ 552640 h 1231411"/>
                  <a:gd name="connsiteX69" fmla="*/ 2057143 w 2350750"/>
                  <a:gd name="connsiteY69" fmla="*/ 552640 h 1231411"/>
                  <a:gd name="connsiteX70" fmla="*/ 2141115 w 2350750"/>
                  <a:gd name="connsiteY70" fmla="*/ 552640 h 1231411"/>
                  <a:gd name="connsiteX71" fmla="*/ 2141115 w 2350750"/>
                  <a:gd name="connsiteY71" fmla="*/ 581501 h 1231411"/>
                  <a:gd name="connsiteX72" fmla="*/ 2141115 w 2350750"/>
                  <a:gd name="connsiteY72" fmla="*/ 679752 h 1231411"/>
                  <a:gd name="connsiteX73" fmla="*/ 2141096 w 2350750"/>
                  <a:gd name="connsiteY73" fmla="*/ 204740 h 1231411"/>
                  <a:gd name="connsiteX74" fmla="*/ 2141096 w 2350750"/>
                  <a:gd name="connsiteY74" fmla="*/ 265843 h 1231411"/>
                  <a:gd name="connsiteX75" fmla="*/ 2141096 w 2350750"/>
                  <a:gd name="connsiteY75" fmla="*/ 295942 h 1231411"/>
                  <a:gd name="connsiteX76" fmla="*/ 2141096 w 2350750"/>
                  <a:gd name="connsiteY76" fmla="*/ 326069 h 1231411"/>
                  <a:gd name="connsiteX77" fmla="*/ 2141096 w 2350750"/>
                  <a:gd name="connsiteY77" fmla="*/ 331813 h 1231411"/>
                  <a:gd name="connsiteX78" fmla="*/ 1597152 w 2350750"/>
                  <a:gd name="connsiteY78" fmla="*/ 331813 h 1231411"/>
                  <a:gd name="connsiteX79" fmla="*/ 1505741 w 2350750"/>
                  <a:gd name="connsiteY79" fmla="*/ 331813 h 1231411"/>
                  <a:gd name="connsiteX80" fmla="*/ 1439704 w 2350750"/>
                  <a:gd name="connsiteY80" fmla="*/ 331813 h 1231411"/>
                  <a:gd name="connsiteX81" fmla="*/ 1414272 w 2350750"/>
                  <a:gd name="connsiteY81" fmla="*/ 331813 h 1231411"/>
                  <a:gd name="connsiteX82" fmla="*/ 1374886 w 2350750"/>
                  <a:gd name="connsiteY82" fmla="*/ 331813 h 1231411"/>
                  <a:gd name="connsiteX83" fmla="*/ 1321727 w 2350750"/>
                  <a:gd name="connsiteY83" fmla="*/ 331813 h 1231411"/>
                  <a:gd name="connsiteX84" fmla="*/ 1288352 w 2350750"/>
                  <a:gd name="connsiteY84" fmla="*/ 331813 h 1231411"/>
                  <a:gd name="connsiteX85" fmla="*/ 1068191 w 2350750"/>
                  <a:gd name="connsiteY85" fmla="*/ 331813 h 1231411"/>
                  <a:gd name="connsiteX86" fmla="*/ 1068191 w 2350750"/>
                  <a:gd name="connsiteY86" fmla="*/ 212912 h 1231411"/>
                  <a:gd name="connsiteX87" fmla="*/ 1068191 w 2350750"/>
                  <a:gd name="connsiteY87" fmla="*/ 204740 h 1231411"/>
                  <a:gd name="connsiteX88" fmla="*/ 1135732 w 2350750"/>
                  <a:gd name="connsiteY88" fmla="*/ 204740 h 1231411"/>
                  <a:gd name="connsiteX89" fmla="*/ 1227077 w 2350750"/>
                  <a:gd name="connsiteY89" fmla="*/ 204740 h 1231411"/>
                  <a:gd name="connsiteX90" fmla="*/ 1425950 w 2350750"/>
                  <a:gd name="connsiteY90" fmla="*/ 204740 h 1231411"/>
                  <a:gd name="connsiteX91" fmla="*/ 1603372 w 2350750"/>
                  <a:gd name="connsiteY91" fmla="*/ 204740 h 1231411"/>
                  <a:gd name="connsiteX92" fmla="*/ 1780880 w 2350750"/>
                  <a:gd name="connsiteY92" fmla="*/ 204740 h 1231411"/>
                  <a:gd name="connsiteX93" fmla="*/ 2141096 w 2350750"/>
                  <a:gd name="connsiteY93" fmla="*/ 204740 h 1231411"/>
                  <a:gd name="connsiteX94" fmla="*/ 332651 w 2350750"/>
                  <a:gd name="connsiteY94" fmla="*/ 1095604 h 1231411"/>
                  <a:gd name="connsiteX95" fmla="*/ 302514 w 2350750"/>
                  <a:gd name="connsiteY95" fmla="*/ 1095604 h 1231411"/>
                  <a:gd name="connsiteX96" fmla="*/ 272348 w 2350750"/>
                  <a:gd name="connsiteY96" fmla="*/ 1095604 h 1231411"/>
                  <a:gd name="connsiteX97" fmla="*/ 209683 w 2350750"/>
                  <a:gd name="connsiteY97" fmla="*/ 1095604 h 1231411"/>
                  <a:gd name="connsiteX98" fmla="*/ 339890 w 2350750"/>
                  <a:gd name="connsiteY98" fmla="*/ 698021 h 1231411"/>
                  <a:gd name="connsiteX99" fmla="*/ 376342 w 2350750"/>
                  <a:gd name="connsiteY99" fmla="*/ 660787 h 1231411"/>
                  <a:gd name="connsiteX100" fmla="*/ 411147 w 2350750"/>
                  <a:gd name="connsiteY100" fmla="*/ 633355 h 1231411"/>
                  <a:gd name="connsiteX101" fmla="*/ 475640 w 2350750"/>
                  <a:gd name="connsiteY101" fmla="*/ 600151 h 1231411"/>
                  <a:gd name="connsiteX102" fmla="*/ 421500 w 2350750"/>
                  <a:gd name="connsiteY102" fmla="*/ 572424 h 1231411"/>
                  <a:gd name="connsiteX103" fmla="*/ 395049 w 2350750"/>
                  <a:gd name="connsiteY103" fmla="*/ 550612 h 1231411"/>
                  <a:gd name="connsiteX104" fmla="*/ 369761 w 2350750"/>
                  <a:gd name="connsiteY104" fmla="*/ 522341 h 1231411"/>
                  <a:gd name="connsiteX105" fmla="*/ 318487 w 2350750"/>
                  <a:gd name="connsiteY105" fmla="*/ 375780 h 1231411"/>
                  <a:gd name="connsiteX106" fmla="*/ 428711 w 2350750"/>
                  <a:gd name="connsiteY106" fmla="*/ 174374 h 1231411"/>
                  <a:gd name="connsiteX107" fmla="*/ 461858 w 2350750"/>
                  <a:gd name="connsiteY107" fmla="*/ 156362 h 1231411"/>
                  <a:gd name="connsiteX108" fmla="*/ 493814 w 2350750"/>
                  <a:gd name="connsiteY108" fmla="*/ 145752 h 1231411"/>
                  <a:gd name="connsiteX109" fmla="*/ 558422 w 2350750"/>
                  <a:gd name="connsiteY109" fmla="*/ 135826 h 1231411"/>
                  <a:gd name="connsiteX110" fmla="*/ 798357 w 2350750"/>
                  <a:gd name="connsiteY110" fmla="*/ 375771 h 1231411"/>
                  <a:gd name="connsiteX111" fmla="*/ 641271 w 2350750"/>
                  <a:gd name="connsiteY111" fmla="*/ 600142 h 1231411"/>
                  <a:gd name="connsiteX112" fmla="*/ 745931 w 2350750"/>
                  <a:gd name="connsiteY112" fmla="*/ 665531 h 1231411"/>
                  <a:gd name="connsiteX113" fmla="*/ 769163 w 2350750"/>
                  <a:gd name="connsiteY113" fmla="*/ 689400 h 1231411"/>
                  <a:gd name="connsiteX114" fmla="*/ 791289 w 2350750"/>
                  <a:gd name="connsiteY114" fmla="*/ 716309 h 1231411"/>
                  <a:gd name="connsiteX115" fmla="*/ 906418 w 2350750"/>
                  <a:gd name="connsiteY115" fmla="*/ 1073563 h 1231411"/>
                  <a:gd name="connsiteX116" fmla="*/ 907171 w 2350750"/>
                  <a:gd name="connsiteY116" fmla="*/ 1095651 h 1231411"/>
                  <a:gd name="connsiteX117" fmla="*/ 895055 w 2350750"/>
                  <a:gd name="connsiteY117" fmla="*/ 1095651 h 1231411"/>
                  <a:gd name="connsiteX118" fmla="*/ 661016 w 2350750"/>
                  <a:gd name="connsiteY118" fmla="*/ 1095651 h 1231411"/>
                  <a:gd name="connsiteX119" fmla="*/ 629612 w 2350750"/>
                  <a:gd name="connsiteY119" fmla="*/ 1095651 h 1231411"/>
                  <a:gd name="connsiteX120" fmla="*/ 598180 w 2350750"/>
                  <a:gd name="connsiteY120" fmla="*/ 1095651 h 1231411"/>
                  <a:gd name="connsiteX121" fmla="*/ 332651 w 2350750"/>
                  <a:gd name="connsiteY121" fmla="*/ 1095651 h 1231411"/>
                  <a:gd name="connsiteX122" fmla="*/ 332651 w 2350750"/>
                  <a:gd name="connsiteY122" fmla="*/ 1095604 h 123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2350750" h="1231411">
                    <a:moveTo>
                      <a:pt x="582921" y="1231411"/>
                    </a:moveTo>
                    <a:lnTo>
                      <a:pt x="614324" y="1231411"/>
                    </a:lnTo>
                    <a:lnTo>
                      <a:pt x="825122" y="1231411"/>
                    </a:lnTo>
                    <a:lnTo>
                      <a:pt x="858498" y="1231411"/>
                    </a:lnTo>
                    <a:lnTo>
                      <a:pt x="891873" y="1231411"/>
                    </a:lnTo>
                    <a:lnTo>
                      <a:pt x="1211447" y="1231411"/>
                    </a:lnTo>
                    <a:lnTo>
                      <a:pt x="1247375" y="1231411"/>
                    </a:lnTo>
                    <a:lnTo>
                      <a:pt x="1283246" y="1231411"/>
                    </a:lnTo>
                    <a:lnTo>
                      <a:pt x="2350751" y="1231354"/>
                    </a:lnTo>
                    <a:lnTo>
                      <a:pt x="2350751" y="976274"/>
                    </a:lnTo>
                    <a:lnTo>
                      <a:pt x="2350751" y="940403"/>
                    </a:lnTo>
                    <a:lnTo>
                      <a:pt x="2350751" y="904532"/>
                    </a:lnTo>
                    <a:lnTo>
                      <a:pt x="2350751" y="867966"/>
                    </a:lnTo>
                    <a:lnTo>
                      <a:pt x="2350751" y="834533"/>
                    </a:lnTo>
                    <a:lnTo>
                      <a:pt x="2350751" y="801157"/>
                    </a:lnTo>
                    <a:lnTo>
                      <a:pt x="2350751" y="653606"/>
                    </a:lnTo>
                    <a:lnTo>
                      <a:pt x="2350751" y="622202"/>
                    </a:lnTo>
                    <a:lnTo>
                      <a:pt x="2350751" y="590798"/>
                    </a:lnTo>
                    <a:lnTo>
                      <a:pt x="2350751" y="361683"/>
                    </a:lnTo>
                    <a:lnTo>
                      <a:pt x="2350751" y="331575"/>
                    </a:lnTo>
                    <a:lnTo>
                      <a:pt x="2350751" y="301476"/>
                    </a:lnTo>
                    <a:lnTo>
                      <a:pt x="2350751" y="0"/>
                    </a:lnTo>
                    <a:lnTo>
                      <a:pt x="575320" y="57"/>
                    </a:lnTo>
                    <a:lnTo>
                      <a:pt x="458305" y="57"/>
                    </a:lnTo>
                    <a:lnTo>
                      <a:pt x="66284" y="57"/>
                    </a:lnTo>
                    <a:cubicBezTo>
                      <a:pt x="29632" y="57"/>
                      <a:pt x="0" y="29756"/>
                      <a:pt x="0" y="66351"/>
                    </a:cubicBezTo>
                    <a:lnTo>
                      <a:pt x="57" y="1231411"/>
                    </a:lnTo>
                    <a:lnTo>
                      <a:pt x="249365" y="1231411"/>
                    </a:lnTo>
                    <a:lnTo>
                      <a:pt x="279492" y="1231411"/>
                    </a:lnTo>
                    <a:lnTo>
                      <a:pt x="309601" y="1231411"/>
                    </a:lnTo>
                    <a:lnTo>
                      <a:pt x="551574" y="1231411"/>
                    </a:lnTo>
                    <a:lnTo>
                      <a:pt x="582921" y="1231411"/>
                    </a:lnTo>
                    <a:close/>
                    <a:moveTo>
                      <a:pt x="2141096" y="1026700"/>
                    </a:moveTo>
                    <a:lnTo>
                      <a:pt x="1422292" y="1026700"/>
                    </a:lnTo>
                    <a:lnTo>
                      <a:pt x="1386421" y="1026700"/>
                    </a:lnTo>
                    <a:lnTo>
                      <a:pt x="1350540" y="1026700"/>
                    </a:lnTo>
                    <a:lnTo>
                      <a:pt x="1068324" y="1026700"/>
                    </a:lnTo>
                    <a:lnTo>
                      <a:pt x="1068324" y="899598"/>
                    </a:lnTo>
                    <a:lnTo>
                      <a:pt x="1436846" y="899598"/>
                    </a:lnTo>
                    <a:lnTo>
                      <a:pt x="1472717" y="899598"/>
                    </a:lnTo>
                    <a:lnTo>
                      <a:pt x="1508646" y="899598"/>
                    </a:lnTo>
                    <a:lnTo>
                      <a:pt x="2141039" y="899598"/>
                    </a:lnTo>
                    <a:lnTo>
                      <a:pt x="2141039" y="1026700"/>
                    </a:lnTo>
                    <a:lnTo>
                      <a:pt x="2141096" y="1026700"/>
                    </a:lnTo>
                    <a:close/>
                    <a:moveTo>
                      <a:pt x="2141096" y="679752"/>
                    </a:moveTo>
                    <a:lnTo>
                      <a:pt x="2115293" y="679752"/>
                    </a:lnTo>
                    <a:lnTo>
                      <a:pt x="2050504" y="679752"/>
                    </a:lnTo>
                    <a:lnTo>
                      <a:pt x="2019995" y="679752"/>
                    </a:lnTo>
                    <a:lnTo>
                      <a:pt x="1985543" y="679752"/>
                    </a:lnTo>
                    <a:lnTo>
                      <a:pt x="1967160" y="679752"/>
                    </a:lnTo>
                    <a:lnTo>
                      <a:pt x="1914315" y="679752"/>
                    </a:lnTo>
                    <a:lnTo>
                      <a:pt x="1658017" y="679752"/>
                    </a:lnTo>
                    <a:lnTo>
                      <a:pt x="1622089" y="679752"/>
                    </a:lnTo>
                    <a:lnTo>
                      <a:pt x="1586217" y="679752"/>
                    </a:lnTo>
                    <a:lnTo>
                      <a:pt x="1176052" y="679752"/>
                    </a:lnTo>
                    <a:lnTo>
                      <a:pt x="1142619" y="679752"/>
                    </a:lnTo>
                    <a:lnTo>
                      <a:pt x="1109243" y="679752"/>
                    </a:lnTo>
                    <a:lnTo>
                      <a:pt x="1068267" y="679752"/>
                    </a:lnTo>
                    <a:lnTo>
                      <a:pt x="1068267" y="552640"/>
                    </a:lnTo>
                    <a:lnTo>
                      <a:pt x="1174699" y="552640"/>
                    </a:lnTo>
                    <a:lnTo>
                      <a:pt x="1208075" y="552640"/>
                    </a:lnTo>
                    <a:lnTo>
                      <a:pt x="1241517" y="552640"/>
                    </a:lnTo>
                    <a:lnTo>
                      <a:pt x="1672600" y="552640"/>
                    </a:lnTo>
                    <a:lnTo>
                      <a:pt x="1708471" y="552640"/>
                    </a:lnTo>
                    <a:lnTo>
                      <a:pt x="1738808" y="552640"/>
                    </a:lnTo>
                    <a:lnTo>
                      <a:pt x="1780042" y="552640"/>
                    </a:lnTo>
                    <a:lnTo>
                      <a:pt x="1803740" y="552640"/>
                    </a:lnTo>
                    <a:lnTo>
                      <a:pt x="1832886" y="552640"/>
                    </a:lnTo>
                    <a:lnTo>
                      <a:pt x="1868529" y="552640"/>
                    </a:lnTo>
                    <a:lnTo>
                      <a:pt x="2057143" y="552640"/>
                    </a:lnTo>
                    <a:lnTo>
                      <a:pt x="2141115" y="552640"/>
                    </a:lnTo>
                    <a:lnTo>
                      <a:pt x="2141115" y="581501"/>
                    </a:lnTo>
                    <a:lnTo>
                      <a:pt x="2141115" y="679752"/>
                    </a:lnTo>
                    <a:close/>
                    <a:moveTo>
                      <a:pt x="2141096" y="204740"/>
                    </a:moveTo>
                    <a:lnTo>
                      <a:pt x="2141096" y="265843"/>
                    </a:lnTo>
                    <a:lnTo>
                      <a:pt x="2141096" y="295942"/>
                    </a:lnTo>
                    <a:lnTo>
                      <a:pt x="2141096" y="326069"/>
                    </a:lnTo>
                    <a:lnTo>
                      <a:pt x="2141096" y="331813"/>
                    </a:lnTo>
                    <a:lnTo>
                      <a:pt x="1597152" y="331813"/>
                    </a:lnTo>
                    <a:lnTo>
                      <a:pt x="1505741" y="331813"/>
                    </a:lnTo>
                    <a:lnTo>
                      <a:pt x="1439704" y="331813"/>
                    </a:lnTo>
                    <a:lnTo>
                      <a:pt x="1414272" y="331813"/>
                    </a:lnTo>
                    <a:lnTo>
                      <a:pt x="1374886" y="331813"/>
                    </a:lnTo>
                    <a:lnTo>
                      <a:pt x="1321727" y="331813"/>
                    </a:lnTo>
                    <a:lnTo>
                      <a:pt x="1288352" y="331813"/>
                    </a:lnTo>
                    <a:lnTo>
                      <a:pt x="1068191" y="331813"/>
                    </a:lnTo>
                    <a:lnTo>
                      <a:pt x="1068191" y="212912"/>
                    </a:lnTo>
                    <a:lnTo>
                      <a:pt x="1068191" y="204740"/>
                    </a:lnTo>
                    <a:lnTo>
                      <a:pt x="1135732" y="204740"/>
                    </a:lnTo>
                    <a:lnTo>
                      <a:pt x="1227077" y="204740"/>
                    </a:lnTo>
                    <a:lnTo>
                      <a:pt x="1425950" y="204740"/>
                    </a:lnTo>
                    <a:lnTo>
                      <a:pt x="1603372" y="204740"/>
                    </a:lnTo>
                    <a:lnTo>
                      <a:pt x="1780880" y="204740"/>
                    </a:lnTo>
                    <a:lnTo>
                      <a:pt x="2141096" y="204740"/>
                    </a:lnTo>
                    <a:close/>
                    <a:moveTo>
                      <a:pt x="332651" y="1095604"/>
                    </a:moveTo>
                    <a:lnTo>
                      <a:pt x="302514" y="1095604"/>
                    </a:lnTo>
                    <a:lnTo>
                      <a:pt x="272348" y="1095604"/>
                    </a:lnTo>
                    <a:lnTo>
                      <a:pt x="209683" y="1095604"/>
                    </a:lnTo>
                    <a:cubicBezTo>
                      <a:pt x="209683" y="934831"/>
                      <a:pt x="260547" y="791632"/>
                      <a:pt x="339890" y="698021"/>
                    </a:cubicBezTo>
                    <a:cubicBezTo>
                      <a:pt x="351406" y="684419"/>
                      <a:pt x="363645" y="672179"/>
                      <a:pt x="376342" y="660787"/>
                    </a:cubicBezTo>
                    <a:cubicBezTo>
                      <a:pt x="387563" y="650691"/>
                      <a:pt x="399164" y="641556"/>
                      <a:pt x="411147" y="633355"/>
                    </a:cubicBezTo>
                    <a:cubicBezTo>
                      <a:pt x="431644" y="619344"/>
                      <a:pt x="453200" y="608181"/>
                      <a:pt x="475640" y="600151"/>
                    </a:cubicBezTo>
                    <a:cubicBezTo>
                      <a:pt x="456362" y="593017"/>
                      <a:pt x="438121" y="583997"/>
                      <a:pt x="421500" y="572424"/>
                    </a:cubicBezTo>
                    <a:cubicBezTo>
                      <a:pt x="412099" y="565899"/>
                      <a:pt x="403431" y="558394"/>
                      <a:pt x="395049" y="550612"/>
                    </a:cubicBezTo>
                    <a:cubicBezTo>
                      <a:pt x="385801" y="541944"/>
                      <a:pt x="377533" y="532371"/>
                      <a:pt x="369761" y="522341"/>
                    </a:cubicBezTo>
                    <a:cubicBezTo>
                      <a:pt x="338090" y="481651"/>
                      <a:pt x="318487" y="431254"/>
                      <a:pt x="318487" y="375780"/>
                    </a:cubicBezTo>
                    <a:cubicBezTo>
                      <a:pt x="318487" y="291132"/>
                      <a:pt x="362560" y="217094"/>
                      <a:pt x="428711" y="174374"/>
                    </a:cubicBezTo>
                    <a:cubicBezTo>
                      <a:pt x="439293" y="167554"/>
                      <a:pt x="450285" y="161496"/>
                      <a:pt x="461858" y="156362"/>
                    </a:cubicBezTo>
                    <a:cubicBezTo>
                      <a:pt x="472069" y="151867"/>
                      <a:pt x="482889" y="148761"/>
                      <a:pt x="493814" y="145752"/>
                    </a:cubicBezTo>
                    <a:cubicBezTo>
                      <a:pt x="514483" y="139922"/>
                      <a:pt x="535867" y="135826"/>
                      <a:pt x="558422" y="135826"/>
                    </a:cubicBezTo>
                    <a:cubicBezTo>
                      <a:pt x="690925" y="135826"/>
                      <a:pt x="798357" y="243269"/>
                      <a:pt x="798357" y="375771"/>
                    </a:cubicBezTo>
                    <a:cubicBezTo>
                      <a:pt x="798357" y="479041"/>
                      <a:pt x="732787" y="566299"/>
                      <a:pt x="641271" y="600142"/>
                    </a:cubicBezTo>
                    <a:cubicBezTo>
                      <a:pt x="678942" y="613629"/>
                      <a:pt x="714146" y="635841"/>
                      <a:pt x="745931" y="665531"/>
                    </a:cubicBezTo>
                    <a:cubicBezTo>
                      <a:pt x="753875" y="673017"/>
                      <a:pt x="761590" y="681018"/>
                      <a:pt x="769163" y="689400"/>
                    </a:cubicBezTo>
                    <a:cubicBezTo>
                      <a:pt x="776821" y="697954"/>
                      <a:pt x="784184" y="706860"/>
                      <a:pt x="791289" y="716309"/>
                    </a:cubicBezTo>
                    <a:cubicBezTo>
                      <a:pt x="858774" y="805167"/>
                      <a:pt x="902237" y="931716"/>
                      <a:pt x="906418" y="1073563"/>
                    </a:cubicBezTo>
                    <a:cubicBezTo>
                      <a:pt x="906647" y="1080926"/>
                      <a:pt x="907171" y="1088174"/>
                      <a:pt x="907171" y="1095651"/>
                    </a:cubicBezTo>
                    <a:lnTo>
                      <a:pt x="895055" y="1095651"/>
                    </a:lnTo>
                    <a:lnTo>
                      <a:pt x="661016" y="1095651"/>
                    </a:lnTo>
                    <a:lnTo>
                      <a:pt x="629612" y="1095651"/>
                    </a:lnTo>
                    <a:lnTo>
                      <a:pt x="598180" y="1095651"/>
                    </a:lnTo>
                    <a:lnTo>
                      <a:pt x="332651" y="1095651"/>
                    </a:lnTo>
                    <a:lnTo>
                      <a:pt x="332651" y="109560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de-AT" sz="8000" spc="-400">
                  <a:effectLst>
                    <a:glow>
                      <a:schemeClr val="bg1"/>
                    </a:glo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" name="Gruppieren 3"/>
            <p:cNvGrpSpPr/>
            <p:nvPr/>
          </p:nvGrpSpPr>
          <p:grpSpPr>
            <a:xfrm>
              <a:off x="1736802" y="2404302"/>
              <a:ext cx="7137621" cy="2049396"/>
              <a:chOff x="1767840" y="3673344"/>
              <a:chExt cx="8656320" cy="2049396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DA862C7-C262-4DE7-A47F-402A58FE69C2}"/>
                  </a:ext>
                </a:extLst>
              </p:cNvPr>
              <p:cNvSpPr txBox="1"/>
              <p:nvPr/>
            </p:nvSpPr>
            <p:spPr>
              <a:xfrm>
                <a:off x="1767840" y="3673344"/>
                <a:ext cx="8656320" cy="1231106"/>
              </a:xfrm>
              <a:prstGeom prst="rect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de-AT" sz="8000" b="1" i="1" spc="-400" dirty="0" smtClean="0">
                    <a:ln w="1270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Set-</a:t>
                </a:r>
                <a:endParaRPr lang="de-AT" sz="8000" b="1" i="1" spc="-400" dirty="0">
                  <a:ln w="12700">
                    <a:noFill/>
                  </a:ln>
                  <a:effectLst>
                    <a:glow rad="127000">
                      <a:schemeClr val="bg1"/>
                    </a:glo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DA862C7-C262-4DE7-A47F-402A58FE69C2}"/>
                  </a:ext>
                </a:extLst>
              </p:cNvPr>
              <p:cNvSpPr txBox="1"/>
              <p:nvPr/>
            </p:nvSpPr>
            <p:spPr>
              <a:xfrm>
                <a:off x="1767840" y="4491634"/>
                <a:ext cx="8656320" cy="1231106"/>
              </a:xfrm>
              <a:prstGeom prst="rect">
                <a:avLst/>
              </a:prstGeom>
              <a:noFill/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</a:effectLst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de-AT" sz="8000" b="1" i="1" spc="-400" dirty="0" err="1" smtClean="0">
                    <a:ln w="1270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Calibri" panose="020F0502020204030204" pitchFamily="34" charset="0"/>
                    <a:ea typeface="Verdana" panose="020B0604030504040204" pitchFamily="34" charset="0"/>
                    <a:cs typeface="Calibri" panose="020F0502020204030204" pitchFamily="34" charset="0"/>
                  </a:rPr>
                  <a:t>OutlookSignatures</a:t>
                </a:r>
                <a:endParaRPr lang="de-AT" sz="8000" b="1" i="1" spc="-400" dirty="0">
                  <a:ln w="12700">
                    <a:noFill/>
                  </a:ln>
                  <a:effectLst>
                    <a:glow rad="127000">
                      <a:schemeClr val="bg1"/>
                    </a:glow>
                  </a:effectLst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093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2021-09-03T10:34:43Z</dcterms:created>
  <dcterms:modified xsi:type="dcterms:W3CDTF">2022-09-19T05:55:50Z</dcterms:modified>
</cp:coreProperties>
</file>