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/>
            </a:lvl1pPr>
            <a:lvl2pPr lvl="1" algn="ctr">
              <a:spcBef>
                <a:spcPts val="0"/>
              </a:spcBef>
              <a:buSzPts val="3600"/>
              <a:buNone/>
              <a:defRPr/>
            </a:lvl2pPr>
            <a:lvl3pPr lvl="2" algn="ctr">
              <a:spcBef>
                <a:spcPts val="0"/>
              </a:spcBef>
              <a:buSzPts val="3600"/>
              <a:buNone/>
              <a:defRPr/>
            </a:lvl3pPr>
            <a:lvl4pPr lvl="3" algn="ctr">
              <a:spcBef>
                <a:spcPts val="0"/>
              </a:spcBef>
              <a:buSzPts val="3600"/>
              <a:buNone/>
              <a:defRPr/>
            </a:lvl4pPr>
            <a:lvl5pPr lvl="4" algn="ctr">
              <a:spcBef>
                <a:spcPts val="0"/>
              </a:spcBef>
              <a:buSzPts val="3600"/>
              <a:buNone/>
              <a:defRPr/>
            </a:lvl5pPr>
            <a:lvl6pPr lvl="5" algn="ctr">
              <a:spcBef>
                <a:spcPts val="0"/>
              </a:spcBef>
              <a:buSzPts val="3600"/>
              <a:buNone/>
              <a:defRPr/>
            </a:lvl6pPr>
            <a:lvl7pPr lvl="6" algn="ctr">
              <a:spcBef>
                <a:spcPts val="0"/>
              </a:spcBef>
              <a:buSzPts val="3600"/>
              <a:buNone/>
              <a:defRPr/>
            </a:lvl7pPr>
            <a:lvl8pPr lvl="7" algn="ctr">
              <a:spcBef>
                <a:spcPts val="0"/>
              </a:spcBef>
              <a:buSzPts val="3600"/>
              <a:buNone/>
              <a:defRPr/>
            </a:lvl8pPr>
            <a:lvl9pPr lvl="8" algn="ctr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/>
              <a:t>Minimax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3000"/>
              <a:t>Minimax Algorithm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-GB" sz="3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Minimax Algorithm คือขั้นตอนวิธีในการหลีกเลี่ยงโอกาสที่จะทำให้เกิดความสูญเสียมากที่สุด หรือการหาเส้นทางที่ดีที่สุดในการเล่นเกมเชิงตรรกะที่มีผู้เล่นสองคน เช่น 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941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3000"/>
              <a:t>เกม หมากฮอส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738" y="720300"/>
            <a:ext cx="6808525" cy="40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056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3000"/>
              <a:t>เกม X-O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00" y="726800"/>
            <a:ext cx="5339550" cy="40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3000"/>
              <a:t>วิธีคิด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923825"/>
            <a:ext cx="73533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307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/>
              <a:t>Big O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684850"/>
            <a:ext cx="8520600" cy="413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2300"/>
              <a:t>T(0)  = c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2300"/>
              <a:t>T(n)  = c + nT(n-1)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2300"/>
              <a:t>	    = c + n[c + (n-1)T(n-2)]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2300"/>
              <a:t>	    = c + n[c + (n-1)(c + (n-2)T(n-3))]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b="1" lang="en-GB"/>
              <a:t>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2300"/>
              <a:t>	    = c + nc +n(n-1)c +n(n-1)(n-2)c + …. + n(n-1)(n-2)...(1)c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 sz="2300"/>
              <a:t>Big O = O(n!)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