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4732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-GB" sz="3000"/>
              <a:t>Threaded Binary Tree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600" y="1344200"/>
            <a:ext cx="3874800" cy="32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Threaded Binary Tree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9285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Delete 45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748" y="1336575"/>
            <a:ext cx="6659026" cy="32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Threaded Binary Tree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-GB"/>
              <a:t>Traversal Output 40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050" y="1338425"/>
            <a:ext cx="6915575" cy="33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Threaded Binary Tree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Traversal Output 40 48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625" y="1341800"/>
            <a:ext cx="6901926" cy="33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Threaded Binary Tree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91642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Traversal Output 40 48 50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325" y="1367425"/>
            <a:ext cx="6853850" cy="33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Threaded Binary Tree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9412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Traversal Output 40 48 50 60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932" y="1333473"/>
            <a:ext cx="699824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Threaded Binary Tree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Data </a:t>
            </a:r>
            <a:r>
              <a:rPr lang="en-GB"/>
              <a:t>structure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1381125"/>
            <a:ext cx="62293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Threaded Binary Tree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Insertion 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875" y="1164075"/>
            <a:ext cx="3718475" cy="19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Threaded Binary Tree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863563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Insertion 50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588" y="1313198"/>
            <a:ext cx="4839124" cy="20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Threaded Binary Tree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Insertion 50 60</a:t>
            </a:r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848" y="1209698"/>
            <a:ext cx="5168576" cy="27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Threaded Binary Tree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Insertion 50 60 40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37" y="1287175"/>
            <a:ext cx="6630425" cy="27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Threaded Binary Tree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916150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Insertion 50 60 40 45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43" y="1267400"/>
            <a:ext cx="678435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Threaded Binary Tree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9285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Insertion 50 60 40 45 48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25" y="1350650"/>
            <a:ext cx="6930475" cy="36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2"/>
                </a:solidFill>
              </a:rPr>
              <a:t>Threaded Binary Tree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9285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Delete 45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100" y="1292075"/>
            <a:ext cx="6706800" cy="37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