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65" r:id="rId2"/>
    <p:sldMasterId id="2147483677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Univers 45 Ligh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18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CC52443-8C08-D44A-87EC-52EA2E1CB525}" type="datetimeFigureOut">
              <a:rPr lang="de-DE"/>
              <a:pPr>
                <a:defRPr/>
              </a:pPr>
              <a:t>20.01.2018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2F85311-B3F1-FC46-8A30-E879F8C26A4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85C62A-641C-8647-91EB-783FB40899C2}" type="datetimeFigureOut">
              <a:rPr lang="de-DE"/>
              <a:pPr>
                <a:defRPr/>
              </a:pPr>
              <a:t>20.01.2018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ABC2263-B249-BD41-8DE2-10DB714506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57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201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Andrey </a:t>
            </a:r>
            <a:r>
              <a:rPr lang="de-DE" sz="1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Ruzhanskiy</a:t>
            </a:r>
            <a:r>
              <a:rPr lang="de-DE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(andrey.ruzhanskiy@tu-dresden.de)</a:t>
            </a:r>
            <a:endParaRPr lang="de-DE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6533" name="Rectangle 5"/>
          <p:cNvSpPr>
            <a:spLocks noGrp="1" noChangeAspect="1" noChangeArrowheads="1"/>
          </p:cNvSpPr>
          <p:nvPr>
            <p:ph type="ctrTitle" sz="quarter" hasCustomPrompt="1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 b="1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noProof="0" dirty="0"/>
              <a:t>C++ für HPC – HPX </a:t>
            </a:r>
            <a:r>
              <a:rPr lang="de-DE" noProof="0" dirty="0" err="1"/>
              <a:t>vs</a:t>
            </a:r>
            <a:r>
              <a:rPr lang="de-DE" noProof="0" dirty="0"/>
              <a:t> </a:t>
            </a:r>
            <a:r>
              <a:rPr lang="de-DE" noProof="0" dirty="0" err="1"/>
              <a:t>Kokkos</a:t>
            </a:r>
            <a:endParaRPr lang="de-DE" noProof="0" dirty="0"/>
          </a:p>
        </p:txBody>
      </p:sp>
      <p:sp>
        <p:nvSpPr>
          <p:cNvPr id="168653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de-DE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78339"/>
            <a:ext cx="7197725" cy="161925"/>
          </a:xfrm>
          <a:prstGeom prst="rect">
            <a:avLst/>
          </a:prstGeom>
        </p:spPr>
        <p:txBody>
          <a:bodyPr lIns="0" tIns="0" bIns="0"/>
          <a:lstStyle>
            <a:lvl1pPr algn="l">
              <a:defRPr sz="11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noProof="0"/>
              <a:t>Andrey Ruzhanskiy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6533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123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93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051762"/>
            <a:ext cx="7859486" cy="1225550"/>
          </a:xfrm>
        </p:spPr>
        <p:txBody>
          <a:bodyPr/>
          <a:lstStyle>
            <a:lvl1pPr marL="495300" marR="0" indent="-495300" algn="l" defTabSz="3619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/>
            </a:lvl1pPr>
            <a:lvl2pPr marL="0" indent="0">
              <a:spcBef>
                <a:spcPts val="0"/>
              </a:spcBef>
              <a:defRPr baseline="0"/>
            </a:lvl2pPr>
            <a:lvl3pPr marL="0">
              <a:spcBef>
                <a:spcPts val="0"/>
              </a:spcBef>
              <a:defRPr/>
            </a:lvl3pPr>
            <a:lvl4pPr marL="0">
              <a:spcBef>
                <a:spcPts val="0"/>
              </a:spcBef>
              <a:defRPr/>
            </a:lvl4pPr>
            <a:lvl5pPr marL="0">
              <a:spcBef>
                <a:spcPts val="0"/>
              </a:spcBef>
              <a:defRPr/>
            </a:lvl5pPr>
          </a:lstStyle>
          <a:p>
            <a:pPr marL="0" marR="0" lvl="1" indent="-495300" algn="l" defTabSz="3619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>
                <a:solidFill>
                  <a:srgbClr val="001C4A"/>
                </a:solidFill>
                <a:latin typeface="Arial" charset="0"/>
                <a:ea typeface="Arial" charset="0"/>
                <a:cs typeface="Arial" charset="0"/>
              </a:rPr>
              <a:t>PARAGRAPH HEADING</a:t>
            </a:r>
          </a:p>
        </p:txBody>
      </p:sp>
    </p:spTree>
    <p:extLst>
      <p:ext uri="{BB962C8B-B14F-4D97-AF65-F5344CB8AC3E}">
        <p14:creationId xmlns:p14="http://schemas.microsoft.com/office/powerpoint/2010/main" val="71125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DE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Unterpunkt 1</a:t>
            </a:r>
          </a:p>
          <a:p>
            <a:pPr lvl="1"/>
            <a:r>
              <a:rPr lang="de-DE" dirty="0"/>
              <a:t>Unterpunkt 2</a:t>
            </a:r>
          </a:p>
          <a:p>
            <a:pPr lvl="2"/>
            <a:r>
              <a:rPr lang="de-DE" dirty="0"/>
              <a:t>Aufzählung 1</a:t>
            </a:r>
          </a:p>
          <a:p>
            <a:pPr lvl="3"/>
            <a:r>
              <a:rPr lang="de-DE" dirty="0"/>
              <a:t>Unteraufzählung 1</a:t>
            </a:r>
          </a:p>
          <a:p>
            <a:pPr lvl="4"/>
            <a:r>
              <a:rPr lang="de-DE" dirty="0"/>
              <a:t>Unterunteraufzählung 1</a:t>
            </a:r>
          </a:p>
          <a:p>
            <a:pPr lvl="4"/>
            <a:r>
              <a:rPr lang="de-DE" dirty="0"/>
              <a:t>Unterunteraufzählung 2</a:t>
            </a:r>
          </a:p>
          <a:p>
            <a:pPr lvl="3"/>
            <a:r>
              <a:rPr lang="de-DE" dirty="0"/>
              <a:t>Unteraufzählung 2</a:t>
            </a:r>
          </a:p>
          <a:p>
            <a:pPr lvl="2"/>
            <a:r>
              <a:rPr lang="de-DE" dirty="0"/>
              <a:t>Aufzählung 2</a:t>
            </a:r>
          </a:p>
          <a:p>
            <a:pPr lvl="1"/>
            <a:r>
              <a:rPr lang="de-DE" dirty="0"/>
              <a:t>Unterpunkt 3</a:t>
            </a:r>
          </a:p>
          <a:p>
            <a:pPr lvl="0"/>
            <a:r>
              <a:rPr lang="de-DE" dirty="0"/>
              <a:t>Inhalt der Folie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Andrey Ruzhanskiy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18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DE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/>
              <a:t>Andrey Ruzhanskiy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4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051762"/>
            <a:ext cx="7859486" cy="1225550"/>
          </a:xfrm>
        </p:spPr>
        <p:txBody>
          <a:bodyPr/>
          <a:lstStyle>
            <a:lvl1pPr marL="495300" marR="0" indent="-495300" algn="l" defTabSz="3619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/>
            </a:lvl1pPr>
            <a:lvl2pPr marL="0" indent="0">
              <a:spcBef>
                <a:spcPts val="0"/>
              </a:spcBef>
              <a:defRPr/>
            </a:lvl2pPr>
            <a:lvl3pPr marL="0">
              <a:spcBef>
                <a:spcPts val="0"/>
              </a:spcBef>
              <a:defRPr/>
            </a:lvl3pPr>
            <a:lvl4pPr marL="0">
              <a:spcBef>
                <a:spcPts val="0"/>
              </a:spcBef>
              <a:defRPr/>
            </a:lvl4pPr>
            <a:lvl5pPr marL="0">
              <a:spcBef>
                <a:spcPts val="0"/>
              </a:spcBef>
              <a:defRPr/>
            </a:lvl5pPr>
          </a:lstStyle>
          <a:p>
            <a:pPr marL="0" marR="0" lvl="1" indent="-495300" algn="l" defTabSz="3619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noProof="0" dirty="0">
                <a:solidFill>
                  <a:srgbClr val="001C4A"/>
                </a:solidFill>
                <a:latin typeface="Arial" charset="0"/>
                <a:ea typeface="Arial" charset="0"/>
                <a:cs typeface="Arial" charset="0"/>
              </a:rPr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45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Zellescher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Weg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12			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Nöthnitzer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Straße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46</a:t>
            </a:r>
          </a:p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Willers-Bau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			Room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</a:t>
            </a: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	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</a:t>
            </a: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name surname (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name.surname@tu-dresden.de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1600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78791"/>
            <a:ext cx="7197725" cy="161925"/>
          </a:xfrm>
          <a:prstGeom prst="rect">
            <a:avLst/>
          </a:prstGeom>
        </p:spPr>
        <p:txBody>
          <a:bodyPr lIns="0" tIns="0" bIns="0"/>
          <a:lstStyle>
            <a:lvl1pPr algn="l">
              <a:defRPr sz="11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Andrey Ruzhanskiy</a:t>
            </a:r>
          </a:p>
        </p:txBody>
      </p:sp>
    </p:spTree>
    <p:extLst>
      <p:ext uri="{BB962C8B-B14F-4D97-AF65-F5344CB8AC3E}">
        <p14:creationId xmlns:p14="http://schemas.microsoft.com/office/powerpoint/2010/main" val="11484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765175"/>
            <a:ext cx="8351838" cy="5256213"/>
          </a:xfrm>
        </p:spPr>
        <p:txBody>
          <a:bodyPr/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71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31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noProof="0"/>
              <a:t>Andrey Ruzhanskiy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051762"/>
            <a:ext cx="7859486" cy="1225550"/>
          </a:xfrm>
        </p:spPr>
        <p:txBody>
          <a:bodyPr/>
          <a:lstStyle>
            <a:lvl1pPr marL="495300" marR="0" indent="-495300" algn="l" defTabSz="36195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/>
            </a:lvl1pPr>
            <a:lvl2pPr marL="0" indent="0">
              <a:spcBef>
                <a:spcPts val="0"/>
              </a:spcBef>
              <a:defRPr baseline="0"/>
            </a:lvl2pPr>
            <a:lvl3pPr marL="0">
              <a:spcBef>
                <a:spcPts val="0"/>
              </a:spcBef>
              <a:defRPr/>
            </a:lvl3pPr>
            <a:lvl4pPr marL="0">
              <a:spcBef>
                <a:spcPts val="0"/>
              </a:spcBef>
              <a:defRPr/>
            </a:lvl4pPr>
            <a:lvl5pPr marL="0">
              <a:spcBef>
                <a:spcPts val="0"/>
              </a:spcBef>
              <a:defRPr/>
            </a:lvl5pPr>
          </a:lstStyle>
          <a:p>
            <a:pPr marL="0" marR="0" lvl="1" indent="-495300" algn="l" defTabSz="3619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>
                <a:solidFill>
                  <a:srgbClr val="001C4A"/>
                </a:solidFill>
                <a:latin typeface="Arial" charset="0"/>
                <a:ea typeface="Arial" charset="0"/>
                <a:cs typeface="Arial" charset="0"/>
              </a:rPr>
              <a:t>PARAGRAPH HEADING</a:t>
            </a:r>
          </a:p>
        </p:txBody>
      </p:sp>
    </p:spTree>
    <p:extLst>
      <p:ext uri="{BB962C8B-B14F-4D97-AF65-F5344CB8AC3E}">
        <p14:creationId xmlns:p14="http://schemas.microsoft.com/office/powerpoint/2010/main" val="140986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TU_Logo_90_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46225" y="4257675"/>
            <a:ext cx="6842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nivers 45 Light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Zellescher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Weg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12			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Nöthnitzer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Straße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46</a:t>
            </a:r>
          </a:p>
          <a:p>
            <a:pPr>
              <a:defRPr/>
            </a:pP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Willers-Bau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			Room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</a:t>
            </a: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	Tel. +49 351 - 463 – 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xxxxx</a:t>
            </a: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US" sz="16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name surname (</a:t>
            </a:r>
            <a:r>
              <a:rPr lang="en-US" sz="1600" noProof="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name.surname@tu-dresden.de</a:t>
            </a:r>
            <a:r>
              <a:rPr lang="en-US" sz="1600" noProof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sz="1600" noProof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157" name="Rectangle 5"/>
          <p:cNvSpPr>
            <a:spLocks noGrp="1" noChangeAspect="1" noChangeArrowheads="1"/>
          </p:cNvSpPr>
          <p:nvPr>
            <p:ph type="ctrTitle" sz="quarter"/>
          </p:nvPr>
        </p:nvSpPr>
        <p:spPr>
          <a:xfrm>
            <a:off x="323850" y="2133600"/>
            <a:ext cx="8496300" cy="647700"/>
          </a:xfrm>
        </p:spPr>
        <p:txBody>
          <a:bodyPr tIns="45720" bIns="45720" anchor="ctr"/>
          <a:lstStyle>
            <a:lvl1pPr algn="ctr">
              <a:defRPr sz="36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2997200"/>
            <a:ext cx="8496300" cy="1008063"/>
          </a:xfrm>
        </p:spPr>
        <p:txBody>
          <a:bodyPr anchor="ctr"/>
          <a:lstStyle>
            <a:lvl1pPr algn="ctr">
              <a:defRPr sz="2400">
                <a:solidFill>
                  <a:srgbClr val="E56B2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 dirty="0"/>
              <a:t>Master-</a:t>
            </a:r>
            <a:r>
              <a:rPr lang="en-US" noProof="0" dirty="0" err="1"/>
              <a:t>Untertitelformat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989013" y="1178791"/>
            <a:ext cx="7197725" cy="161925"/>
          </a:xfrm>
          <a:prstGeom prst="rect">
            <a:avLst/>
          </a:prstGeom>
        </p:spPr>
        <p:txBody>
          <a:bodyPr lIns="0" tIns="0" bIns="0"/>
          <a:lstStyle>
            <a:lvl1pPr algn="l"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noProof="0"/>
              <a:t>Andrey Ruzhanskiy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05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Unterpunkt 1</a:t>
            </a:r>
          </a:p>
          <a:p>
            <a:pPr lvl="1"/>
            <a:r>
              <a:rPr lang="de-DE" dirty="0"/>
              <a:t>Unterpunkt 2</a:t>
            </a:r>
          </a:p>
          <a:p>
            <a:pPr lvl="2"/>
            <a:r>
              <a:rPr lang="de-DE" dirty="0"/>
              <a:t>Aufzählung 1</a:t>
            </a:r>
          </a:p>
          <a:p>
            <a:pPr lvl="3"/>
            <a:r>
              <a:rPr lang="de-DE" dirty="0"/>
              <a:t>Unteraufzählung 1</a:t>
            </a:r>
          </a:p>
          <a:p>
            <a:pPr lvl="4"/>
            <a:r>
              <a:rPr lang="de-DE" dirty="0"/>
              <a:t>Unterunteraufzählung 1</a:t>
            </a:r>
          </a:p>
          <a:p>
            <a:pPr lvl="4"/>
            <a:r>
              <a:rPr lang="de-DE" dirty="0"/>
              <a:t>Unterunteraufzählung 2</a:t>
            </a:r>
          </a:p>
          <a:p>
            <a:pPr lvl="3"/>
            <a:r>
              <a:rPr lang="de-DE" dirty="0"/>
              <a:t>Unteraufzählung 2</a:t>
            </a:r>
          </a:p>
          <a:p>
            <a:pPr lvl="2"/>
            <a:r>
              <a:rPr lang="de-DE" dirty="0"/>
              <a:t>Aufzählung 2</a:t>
            </a:r>
          </a:p>
          <a:p>
            <a:pPr lvl="1"/>
            <a:r>
              <a:rPr lang="de-DE" dirty="0"/>
              <a:t>Unterpunkt 3</a:t>
            </a:r>
          </a:p>
          <a:p>
            <a:pPr lvl="0"/>
            <a:r>
              <a:rPr lang="de-DE" dirty="0"/>
              <a:t>Inhalt der Folie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Andrey Ruzhanskiy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1" r:id="rId2"/>
    <p:sldLayoutId id="2147483712" r:id="rId3"/>
    <p:sldLayoutId id="2147483718" r:id="rId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charset="0"/>
        </a:defRPr>
      </a:lvl9pPr>
    </p:titleStyle>
    <p:bodyStyle>
      <a:lvl1pPr marL="342900" indent="-342900" algn="l" defTabSz="361950" rtl="0" eaLnBrk="1" fontAlgn="base" hangingPunct="1">
        <a:spcBef>
          <a:spcPct val="5000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63525" indent="-261938" algn="l" defTabSz="361950" rtl="0" eaLnBrk="1" fontAlgn="base" hangingPunct="1">
        <a:spcBef>
          <a:spcPct val="50000"/>
        </a:spcBef>
        <a:spcAft>
          <a:spcPct val="0"/>
        </a:spcAft>
        <a:buBlip>
          <a:blip r:embed="rId7"/>
        </a:buBlip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12788" indent="-269875" algn="l" defTabSz="361950" rtl="0" eaLnBrk="1" fontAlgn="base" hangingPunct="1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73150" indent="-179388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08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ZIH_folien-layout_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5772150"/>
            <a:ext cx="86233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ZIH_folien-layout-print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88950"/>
            <a:ext cx="85502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Andrey Ruzhanskiy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3" r:id="rId2"/>
    <p:sldLayoutId id="2147483714" r:id="rId3"/>
    <p:sldLayoutId id="214748372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Arial" charset="0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9pPr>
    </p:titleStyle>
    <p:bodyStyle>
      <a:lvl1pPr marL="342900" indent="-342900" algn="l" defTabSz="361950" rtl="0" eaLnBrk="0" fontAlgn="base" hangingPunct="0">
        <a:spcBef>
          <a:spcPct val="5000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63525" indent="-261938" algn="l" defTabSz="361950" rtl="0" eaLnBrk="0" fontAlgn="base" hangingPunct="0">
        <a:spcBef>
          <a:spcPct val="50000"/>
        </a:spcBef>
        <a:spcAft>
          <a:spcPct val="0"/>
        </a:spcAft>
        <a:buBlip>
          <a:blip r:embed="rId8"/>
        </a:buBlip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12788" indent="-269875" algn="l" defTabSz="361950" rtl="0" eaLnBrk="0" fontAlgn="base" hangingPunct="0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73150" indent="-179388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0825" indent="-180975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9780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4352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28924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349625" indent="-180975" algn="l" defTabSz="361950" rtl="0" fontAlgn="base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ZIH_folien-layout-print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88950"/>
            <a:ext cx="85502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351838" cy="52562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Text</a:t>
            </a:r>
          </a:p>
          <a:p>
            <a:pPr lvl="1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1</a:t>
            </a:r>
          </a:p>
          <a:p>
            <a:pPr lvl="2"/>
            <a:r>
              <a:rPr lang="en-US" noProof="0" dirty="0"/>
              <a:t>Bullet 2</a:t>
            </a:r>
          </a:p>
          <a:p>
            <a:pPr lvl="3"/>
            <a:r>
              <a:rPr lang="en-US" noProof="0" dirty="0"/>
              <a:t>Bullet 3</a:t>
            </a:r>
          </a:p>
          <a:p>
            <a:pPr lvl="4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4</a:t>
            </a:r>
          </a:p>
          <a:p>
            <a:pPr lvl="3"/>
            <a:r>
              <a:rPr lang="en-US" noProof="0" dirty="0"/>
              <a:t>Bullet 3</a:t>
            </a:r>
          </a:p>
          <a:p>
            <a:pPr lvl="2"/>
            <a:r>
              <a:rPr lang="en-US" noProof="0" dirty="0"/>
              <a:t>Bullet 2</a:t>
            </a:r>
          </a:p>
          <a:p>
            <a:pPr lvl="1"/>
            <a:r>
              <a:rPr lang="en-US" noProof="0" dirty="0"/>
              <a:t>Bullet 1</a:t>
            </a:r>
          </a:p>
          <a:p>
            <a:pPr lvl="0"/>
            <a:r>
              <a:rPr lang="en-US" noProof="0" dirty="0"/>
              <a:t>Text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4613"/>
            <a:ext cx="8362950" cy="401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Title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6540335"/>
            <a:ext cx="3086100" cy="279219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Andrey Ruzhanskiy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5" r:id="rId2"/>
    <p:sldLayoutId id="2147483716" r:id="rId3"/>
    <p:sldLayoutId id="214748372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Arial" charset="0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D4B"/>
          </a:solidFill>
          <a:latin typeface="Univers Light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1D4B"/>
          </a:solidFill>
          <a:latin typeface="DIN-Bold" pitchFamily="34" charset="0"/>
        </a:defRPr>
      </a:lvl9pPr>
    </p:titleStyle>
    <p:bodyStyle>
      <a:lvl1pPr marL="342900" indent="-342900" algn="l" defTabSz="361950" rtl="0" eaLnBrk="0" fontAlgn="base" hangingPunct="0">
        <a:spcBef>
          <a:spcPct val="5000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63525" indent="-261938" algn="l" defTabSz="361950" rtl="0" eaLnBrk="0" fontAlgn="base" hangingPunct="0">
        <a:spcBef>
          <a:spcPct val="50000"/>
        </a:spcBef>
        <a:spcAft>
          <a:spcPct val="0"/>
        </a:spcAft>
        <a:buBlip>
          <a:blip r:embed="rId8"/>
        </a:buBlip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12788" indent="-269875" algn="l" defTabSz="361950" rtl="0" eaLnBrk="0" fontAlgn="base" hangingPunct="0">
        <a:spcBef>
          <a:spcPct val="50000"/>
        </a:spcBef>
        <a:spcAft>
          <a:spcPct val="0"/>
        </a:spcAft>
        <a:buClr>
          <a:srgbClr val="C0C0C0"/>
        </a:buClr>
        <a:buFont typeface="Arial" charset="0"/>
        <a:buChar char="–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73150" indent="-179388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•"/>
        <a:defRPr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20825" indent="-180975" algn="l" defTabSz="361950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9780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6pPr>
      <a:lvl7pPr marL="24352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7pPr>
      <a:lvl8pPr marL="28924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8pPr>
      <a:lvl9pPr marL="3349625" indent="-180975" algn="l" defTabSz="361950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Hauptseminar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für</a:t>
            </a:r>
            <a:r>
              <a:rPr lang="en-US" dirty="0"/>
              <a:t> HPC – HPX vs </a:t>
            </a:r>
            <a:r>
              <a:rPr lang="en-US" dirty="0" err="1"/>
              <a:t>Kokkos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2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E0FA4-27DE-48FB-83DF-74BF39F1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Implementierung: Serieller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F864F-34A7-4353-B037-904E7063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Jacobi-Verfahren genutzt</a:t>
            </a:r>
          </a:p>
          <a:p>
            <a:r>
              <a:rPr lang="de-DE" dirty="0"/>
              <a:t>Datenstruktur </a:t>
            </a:r>
            <a:r>
              <a:rPr lang="de-DE" dirty="0" err="1"/>
              <a:t>vektoren</a:t>
            </a:r>
            <a:endParaRPr lang="de-DE" dirty="0"/>
          </a:p>
          <a:p>
            <a:r>
              <a:rPr lang="de-DE" dirty="0"/>
              <a:t>Bild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54C9D5-4381-4852-A77D-F9913DA2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698DD0-D925-40A3-B3D0-0DFAD4410A7D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3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B6CEF-D9AC-4F0B-A7CF-F32A74DA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HPX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E6F77-4340-4B81-99CD-2448D8BE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Zusätzliche inkludierte Bibliotheken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1EBBE9-2F14-48AA-A381-1443BF43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28FA36-636B-4A8D-A458-EDF03172246E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813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16955-F4F4-43C1-AE0A-BCA0BE0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HPX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F9B7C-4D55-4426-B60C-0CD1EB38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Hpx</a:t>
            </a:r>
            <a:r>
              <a:rPr lang="de-DE" dirty="0"/>
              <a:t>::</a:t>
            </a:r>
            <a:r>
              <a:rPr lang="de-DE" dirty="0" err="1"/>
              <a:t>init</a:t>
            </a:r>
            <a:r>
              <a:rPr lang="de-DE" dirty="0"/>
              <a:t> &amp; </a:t>
            </a:r>
            <a:r>
              <a:rPr lang="de-DE" dirty="0" err="1"/>
              <a:t>hpx</a:t>
            </a:r>
            <a:r>
              <a:rPr lang="de-DE" dirty="0"/>
              <a:t>::</a:t>
            </a:r>
            <a:r>
              <a:rPr lang="de-DE" dirty="0" err="1"/>
              <a:t>main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67F7BC-56D9-4C92-A9B2-99BA8B70E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91A0C8-97E6-4A39-8A30-E5B5BE536787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138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B0A41-25DC-438E-8CDC-52C28DEB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HPX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F1498-A869-49D6-8709-7996B9A1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parallelisiert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5CA193-71E9-4B1A-9E7C-6905ED170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7C98B5-A838-4754-8C9A-0DA678EE821B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55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DA7E0-CBA4-4F64-B94C-A5E460F6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05048-66A4-4269-8709-AA049B63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Datenstruktur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B476BF-FB43-4389-A55C-C011E5CF7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3269D6-3855-4375-AD9A-4DCC7584E977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36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B844F-1FFA-45DF-A53F-B70FFD2D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249C3-CE7E-415B-8723-B44BCAF3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Kokkos</a:t>
            </a:r>
            <a:r>
              <a:rPr lang="de-DE" dirty="0"/>
              <a:t>::</a:t>
            </a: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Kokkos</a:t>
            </a:r>
            <a:r>
              <a:rPr lang="de-DE" dirty="0"/>
              <a:t>::</a:t>
            </a:r>
            <a:r>
              <a:rPr lang="de-DE" dirty="0" err="1"/>
              <a:t>finalize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7FD15-D3AD-4F1E-B1BA-A85DD985E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A46357-2203-46A5-8AA5-508DB4A2F3AD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19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731FE-1BC1-4B13-916A-53C8541C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mit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0C68D-F054-4354-959F-3B85959E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Parallelisiert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42561-DCEC-4A58-8A2B-A1DDED81C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A0DF51-9ED2-47C1-AB00-AF1EBDC54D76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48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53720C1-5768-4AF6-970B-9DA2054A8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28341-B50B-4904-9A3E-2E053DF3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Erfahrungen mit HPX</a:t>
            </a:r>
          </a:p>
        </p:txBody>
      </p:sp>
    </p:spTree>
    <p:extLst>
      <p:ext uri="{BB962C8B-B14F-4D97-AF65-F5344CB8AC3E}">
        <p14:creationId xmlns:p14="http://schemas.microsoft.com/office/powerpoint/2010/main" val="203318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3D191-FE24-4994-AFB3-FE6FEDC8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 mit HPX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E3148-D54F-4513-8134-F265CAEA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77503A-8D93-46C9-B16F-D2ECA167E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02C643-BB3B-4D7E-95FA-29C1B069C131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573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8F49ED6-0A26-40EB-9276-2341C9A50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BE63D4-735C-450C-B790-C5C78C6E4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Erfahrungen mit </a:t>
            </a:r>
            <a:r>
              <a:rPr lang="de-DE" dirty="0" err="1"/>
              <a:t>Kokkos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Überblick HPX &amp; </a:t>
            </a:r>
            <a:r>
              <a:rPr lang="de-DE" dirty="0" err="1"/>
              <a:t>Kokkos</a:t>
            </a:r>
            <a:endParaRPr lang="de-DE" dirty="0"/>
          </a:p>
          <a:p>
            <a:pPr lvl="2"/>
            <a:r>
              <a:rPr lang="de-DE" dirty="0"/>
              <a:t>Allgemeines</a:t>
            </a:r>
          </a:p>
          <a:p>
            <a:pPr lvl="2"/>
            <a:r>
              <a:rPr lang="de-DE" dirty="0"/>
              <a:t>Architektur</a:t>
            </a:r>
          </a:p>
          <a:p>
            <a:pPr lvl="1"/>
            <a:r>
              <a:rPr lang="de-DE" dirty="0"/>
              <a:t>Anwendungsbeispiel Wärmeleitgleichung</a:t>
            </a:r>
          </a:p>
          <a:p>
            <a:pPr lvl="1"/>
            <a:r>
              <a:rPr lang="de-DE" dirty="0"/>
              <a:t>Implementierung mit HPX &amp; </a:t>
            </a:r>
            <a:r>
              <a:rPr lang="de-DE" dirty="0" err="1"/>
              <a:t>Kokkos</a:t>
            </a:r>
            <a:endParaRPr lang="de-DE" dirty="0"/>
          </a:p>
          <a:p>
            <a:pPr lvl="2"/>
            <a:r>
              <a:rPr lang="de-DE" dirty="0"/>
              <a:t>Serieller Ansatz</a:t>
            </a:r>
          </a:p>
          <a:p>
            <a:pPr lvl="2"/>
            <a:r>
              <a:rPr lang="de-DE" dirty="0"/>
              <a:t>HPX</a:t>
            </a:r>
          </a:p>
          <a:p>
            <a:pPr lvl="2"/>
            <a:r>
              <a:rPr lang="de-DE" dirty="0" err="1"/>
              <a:t>Kokkos</a:t>
            </a:r>
            <a:endParaRPr lang="de-DE" dirty="0"/>
          </a:p>
          <a:p>
            <a:pPr lvl="1"/>
            <a:r>
              <a:rPr lang="de-DE" dirty="0"/>
              <a:t>Erfahrungen mit HPX</a:t>
            </a:r>
          </a:p>
          <a:p>
            <a:pPr lvl="1"/>
            <a:r>
              <a:rPr lang="de-DE" dirty="0"/>
              <a:t>Erfahrungen mit </a:t>
            </a:r>
            <a:r>
              <a:rPr lang="de-DE" dirty="0" err="1"/>
              <a:t>Kokkos</a:t>
            </a:r>
            <a:endParaRPr lang="de-DE" dirty="0"/>
          </a:p>
          <a:p>
            <a:pPr lvl="1"/>
            <a:r>
              <a:rPr lang="de-DE" dirty="0"/>
              <a:t>Fazit</a:t>
            </a:r>
          </a:p>
          <a:p>
            <a:pPr lvl="1"/>
            <a:r>
              <a:rPr lang="de-DE" dirty="0"/>
              <a:t>Quellen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6DCA8D2-2721-4C5F-A832-38316ABEE910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59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DE73F-74F5-4AF8-9022-4D5AD8C0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 mit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7C3EC-7854-4C82-B10F-FE3D7180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1D4F1F-20A9-49B8-A995-7595AD846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706F2AA-8A9F-4AF2-9495-A5ED04540083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48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824329-D0AA-4357-B2A3-AAE0A9DA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62B43-A9D2-44A9-9B7C-C110ADD58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179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4F63B-255B-4E43-A940-8DB2DC1E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8A1BD-BF27-4BC3-8ED2-4333707F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250F77-3BFB-44B4-9F17-79256BA62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FF1DCFA-8659-4C48-A164-CC4805ED70FD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68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77F0CA-F59A-4DFF-BA4D-310AACA05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A85914-DD86-4065-AAB5-136942E54D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75506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7F21F-160F-4592-8A4C-65F84145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9E04E-4804-44C7-A191-A9200D84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8515B-29F7-493C-926E-94391D178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C955C13-9208-42E4-AC5A-AE125D24DCED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36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E04424-5047-4658-9AAD-2395574B9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B34005-F3BD-4562-BA46-7F7240673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Überblick: HPX &amp; </a:t>
            </a:r>
            <a:r>
              <a:rPr lang="de-DE" dirty="0" err="1"/>
              <a:t>Kokkos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55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F5982-7973-4E66-8C2A-FEE972A5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5116"/>
            <a:ext cx="8362950" cy="401637"/>
          </a:xfrm>
        </p:spPr>
        <p:txBody>
          <a:bodyPr/>
          <a:lstStyle/>
          <a:p>
            <a:r>
              <a:rPr lang="de-DE" dirty="0"/>
              <a:t>Überblick: HPX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42B71-5B84-4F53-96A4-C55D80BA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General </a:t>
            </a:r>
            <a:r>
              <a:rPr lang="de-DE" dirty="0" err="1"/>
              <a:t>purpose</a:t>
            </a:r>
            <a:r>
              <a:rPr lang="de-DE" dirty="0"/>
              <a:t> C++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Open-</a:t>
            </a:r>
            <a:r>
              <a:rPr lang="de-DE" dirty="0" err="1"/>
              <a:t>source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C++11 konform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Entwickelt für 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Linux basierte Systeme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Windows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Max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 err="1"/>
              <a:t>BlueGene</a:t>
            </a:r>
            <a:r>
              <a:rPr lang="de-DE" dirty="0"/>
              <a:t>/Q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Xeon Phi</a:t>
            </a:r>
          </a:p>
          <a:p>
            <a:r>
              <a:rPr lang="de-DE" dirty="0"/>
              <a:t>	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0616D9-93BB-4949-81FC-91D5BECF9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F50BA2-AB4E-411D-B251-CD95CEB8BEB2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72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C45AA-D1A9-4877-9136-DC8664FD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HPX -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E8696-7F05-409A-94EB-A585A6EE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HPX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2FC854-ECA9-4928-89CD-A0BA8E671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FA2DFE-6DEF-4DCD-A6BC-24AFEE84E9F1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60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F3F92-0402-4A27-A20C-4240DB91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Überblick: </a:t>
            </a:r>
            <a:r>
              <a:rPr lang="de-DE" dirty="0" err="1"/>
              <a:t>Kokkos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6AB70-9D91-4CDA-8AA5-D2786ECD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Kokkos</a:t>
            </a:r>
            <a:r>
              <a:rPr lang="de-DE" dirty="0"/>
              <a:t>: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A94DCE-9F4C-4649-B8AB-5C31AA8C6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2ACA0F-B9D0-44B2-B163-CDE186BCE168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96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EE1C1A1-5147-448E-9C50-F641386EB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CD6AC-7669-44EC-B838-FD9B6CF13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Anwendungsbeispiel Wärmeleitgleichung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578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3ADB4-7B60-4BA0-92F1-4A1D4335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 Wärmeleitgleichung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7375F-C335-4E31-B852-9A9B1CC5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D9181A-A864-419E-A314-8488B8E3E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BF9066-F194-408F-9795-E4094D0EB3BE}"/>
              </a:ext>
            </a:extLst>
          </p:cNvPr>
          <p:cNvSpPr txBox="1"/>
          <p:nvPr/>
        </p:nvSpPr>
        <p:spPr>
          <a:xfrm>
            <a:off x="8014570" y="106918"/>
            <a:ext cx="6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C450BF-EACB-4BDE-AF0B-8B5969BCDFA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81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159C207-6902-4ACF-9B6D-090ECBD09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Andrey Ruzhanskiy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299B6-8D63-49C1-AC1F-067AAD5BE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Implementierung mit HPX &amp; </a:t>
            </a:r>
            <a:r>
              <a:rPr lang="de-DE" dirty="0" err="1"/>
              <a:t>Kokkos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007349"/>
      </p:ext>
    </p:extLst>
  </p:cSld>
  <p:clrMapOvr>
    <a:masterClrMapping/>
  </p:clrMapOvr>
</p:sld>
</file>

<file path=ppt/theme/theme1.xml><?xml version="1.0" encoding="utf-8"?>
<a:theme xmlns:a="http://schemas.openxmlformats.org/drawingml/2006/main" name="ZIH_slides">
  <a:themeElements>
    <a:clrScheme name="1_zih_EPA_050514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zih_EPA_050514c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1_zih_EPA_050514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zih_EPA_050514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ih_EPA_050514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ZIH_slides_en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080"/>
      </a:hlink>
      <a:folHlink>
        <a:srgbClr val="004080"/>
      </a:folHlink>
    </a:clrScheme>
    <a:fontScheme name="zih_print_2005-06-06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zih_print_2005-06-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print_2005-06-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ZIH_slides_bg_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h_print_2005-06-06">
      <a:majorFont>
        <a:latin typeface="DIN-Bold"/>
        <a:ea typeface=""/>
        <a:cs typeface=""/>
      </a:majorFont>
      <a:minorFont>
        <a:latin typeface="Univers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Univers 45 Light" pitchFamily="2" charset="0"/>
          </a:defRPr>
        </a:defPPr>
      </a:lstStyle>
    </a:lnDef>
  </a:objectDefaults>
  <a:extraClrSchemeLst>
    <a:extraClrScheme>
      <a:clrScheme name="zih_print_2005-06-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h_print_2005-06-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h_print_2005-06-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ZIH_slides</Template>
  <TotalTime>0</TotalTime>
  <Words>204</Words>
  <Application>Microsoft Office PowerPoint</Application>
  <PresentationFormat>Bildschirmpräsentation (4:3)</PresentationFormat>
  <Paragraphs>98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DIN-Bold</vt:lpstr>
      <vt:lpstr>Univers 45 Light</vt:lpstr>
      <vt:lpstr>Univers Light</vt:lpstr>
      <vt:lpstr>ZIH_slides</vt:lpstr>
      <vt:lpstr>ZIH_slides_en</vt:lpstr>
      <vt:lpstr>ZIH_slides_bg_en</vt:lpstr>
      <vt:lpstr>Hauptseminar</vt:lpstr>
      <vt:lpstr>Gliederung</vt:lpstr>
      <vt:lpstr>PowerPoint-Präsentation</vt:lpstr>
      <vt:lpstr>Überblick: HPX  </vt:lpstr>
      <vt:lpstr>Überblick: HPX - Architektur</vt:lpstr>
      <vt:lpstr>Überblick: Kokkos</vt:lpstr>
      <vt:lpstr>PowerPoint-Präsentation</vt:lpstr>
      <vt:lpstr>Anwendungsbeispiel Wärmeleitgleichung</vt:lpstr>
      <vt:lpstr>PowerPoint-Präsentation</vt:lpstr>
      <vt:lpstr>Implementierung: Serieller Ansatz</vt:lpstr>
      <vt:lpstr>Implementierung mit HPX</vt:lpstr>
      <vt:lpstr>Implementierung mit HPX</vt:lpstr>
      <vt:lpstr>Implementierung mit HPX </vt:lpstr>
      <vt:lpstr>Implementierung mit Kokkos</vt:lpstr>
      <vt:lpstr>Implementierung mit Kokkos</vt:lpstr>
      <vt:lpstr>Implementierung mit Kokkos</vt:lpstr>
      <vt:lpstr>PowerPoint-Präsentation</vt:lpstr>
      <vt:lpstr>Erfahrungen mit HPX</vt:lpstr>
      <vt:lpstr>PowerPoint-Präsentation</vt:lpstr>
      <vt:lpstr>Erfahrungen mit Kokkos</vt:lpstr>
      <vt:lpstr>PowerPoint-Präsentation</vt:lpstr>
      <vt:lpstr>Fazit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Andrey Ru</cp:lastModifiedBy>
  <cp:revision>106</cp:revision>
  <dcterms:created xsi:type="dcterms:W3CDTF">2016-01-06T08:14:42Z</dcterms:created>
  <dcterms:modified xsi:type="dcterms:W3CDTF">2018-01-20T11:59:32Z</dcterms:modified>
</cp:coreProperties>
</file>