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F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E8BE-7280-2EA7-9031-96FD9E8D3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F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79401-325A-3ADC-A512-EE08FE16F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F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CFAE-26E8-9A73-3A15-0E35DA9C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07D1-39A5-41B6-B554-7A23795BBE99}" type="datetimeFigureOut">
              <a:rPr lang="en-NF" smtClean="0"/>
              <a:t>19/04/2024</a:t>
            </a:fld>
            <a:endParaRPr lang="en-NF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A2672-B13A-E276-9A13-4D5C0F9C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19D78-86D0-DD7D-8BDA-7875093D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0BEF-F9A0-4BE9-AA38-2429B477CBB2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248865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AFE8-1373-1705-365F-74C65CD6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F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7BE2E-BD5F-9347-EF83-558012A9A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F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4310F-1AEF-D603-546C-F0C58F98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07D1-39A5-41B6-B554-7A23795BBE99}" type="datetimeFigureOut">
              <a:rPr lang="en-NF" smtClean="0"/>
              <a:t>19/04/2024</a:t>
            </a:fld>
            <a:endParaRPr lang="en-NF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7FB57-49E3-AECD-C2C9-01DD3D13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BBD7D-25EB-20DB-95B7-67112F88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0BEF-F9A0-4BE9-AA38-2429B477CBB2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152394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A240F-0E2D-2DE9-ADC9-EDE639E30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F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B1B0E-BE88-8B86-9169-023ACC75D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F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68415-0210-2EE8-9398-D5C6F154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07D1-39A5-41B6-B554-7A23795BBE99}" type="datetimeFigureOut">
              <a:rPr lang="en-NF" smtClean="0"/>
              <a:t>19/04/2024</a:t>
            </a:fld>
            <a:endParaRPr lang="en-NF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1A2D1-BD07-DBBD-CA1B-0426ECB1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FCB64-075C-2BAE-03F3-5284E2CE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0BEF-F9A0-4BE9-AA38-2429B477CBB2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309182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4ECD-EDFB-B8CE-E4F0-DB2807A1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F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07D2D-DFBB-4E7C-18FD-83281E7F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F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D82CA-49D6-18D3-A4C0-52649711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07D1-39A5-41B6-B554-7A23795BBE99}" type="datetimeFigureOut">
              <a:rPr lang="en-NF" smtClean="0"/>
              <a:t>19/04/2024</a:t>
            </a:fld>
            <a:endParaRPr lang="en-NF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98DF4-08FD-620E-A558-6100CE2E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53998-EDB1-C4AE-86FE-9F62651E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0BEF-F9A0-4BE9-AA38-2429B477CBB2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238809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7A81-C634-CD29-AA56-8BD793BA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F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3B5CD-B28A-94F2-1790-8B10DCD4D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5E44C-97A0-01F4-ABD7-313EE317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07D1-39A5-41B6-B554-7A23795BBE99}" type="datetimeFigureOut">
              <a:rPr lang="en-NF" smtClean="0"/>
              <a:t>19/04/2024</a:t>
            </a:fld>
            <a:endParaRPr lang="en-NF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2F4A9-C22C-BE23-52BB-B700AD50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4C32A-D50D-113D-F229-9B6EE7A4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0BEF-F9A0-4BE9-AA38-2429B477CBB2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97849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D96E-7C86-9315-CCFF-A7976D65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F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A84B-2CE8-0194-1E8E-002075F65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F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287F3-DE50-7334-2EA5-911679567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F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1983-0461-B714-2604-3D667DAB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07D1-39A5-41B6-B554-7A23795BBE99}" type="datetimeFigureOut">
              <a:rPr lang="en-NF" smtClean="0"/>
              <a:t>19/04/2024</a:t>
            </a:fld>
            <a:endParaRPr lang="en-NF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CFD15-337F-D0FD-5A8B-630CB418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CE0D5-6E78-4EF1-E7F7-A92C92CE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0BEF-F9A0-4BE9-AA38-2429B477CBB2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23458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5083-FE0F-1890-A518-F47ED5AF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F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FCC9-3440-2596-1052-1426DF97A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14A1D-CF1A-415B-885D-A2EF732E6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F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D08D5-0306-CB7C-FC4D-50931D5BA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37C8B-3164-C1CE-B3FC-5E3DB798B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F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7A75E-474E-FA20-957E-7DFAC844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07D1-39A5-41B6-B554-7A23795BBE99}" type="datetimeFigureOut">
              <a:rPr lang="en-NF" smtClean="0"/>
              <a:t>19/04/2024</a:t>
            </a:fld>
            <a:endParaRPr lang="en-NF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85F89-EDCB-CC27-67D5-6091383A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42F45-5408-6622-B792-62EA19A9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0BEF-F9A0-4BE9-AA38-2429B477CBB2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144411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E11F-B541-CFA6-AC24-A001F625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F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7B056-FF50-EEA6-2271-72507AF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07D1-39A5-41B6-B554-7A23795BBE99}" type="datetimeFigureOut">
              <a:rPr lang="en-NF" smtClean="0"/>
              <a:t>19/04/2024</a:t>
            </a:fld>
            <a:endParaRPr lang="en-NF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FD152-A287-47A2-980F-16C44B0F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C7B02-3D73-0E14-9AD3-B495FFC6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0BEF-F9A0-4BE9-AA38-2429B477CBB2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181853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6F629-F7E6-3BFC-B4C3-305020BD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07D1-39A5-41B6-B554-7A23795BBE99}" type="datetimeFigureOut">
              <a:rPr lang="en-NF" smtClean="0"/>
              <a:t>19/04/2024</a:t>
            </a:fld>
            <a:endParaRPr lang="en-NF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41532-A741-85EC-4573-459D291F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EE5D3-E1A8-507E-1C92-12777832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0BEF-F9A0-4BE9-AA38-2429B477CBB2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120949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2B70-A7F0-1780-D2AF-335E3C5F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F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A8AF-790C-E0B8-B878-EF319CF3B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F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3F7E8-6B45-A13B-9C8D-813C3E7B2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2B7D2-300C-C98B-B957-DA4FA0DE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07D1-39A5-41B6-B554-7A23795BBE99}" type="datetimeFigureOut">
              <a:rPr lang="en-NF" smtClean="0"/>
              <a:t>19/04/2024</a:t>
            </a:fld>
            <a:endParaRPr lang="en-NF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D9756-B88D-3F7E-40A5-5333E27C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B2F98-9CA6-B3EC-627C-6F8D993B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0BEF-F9A0-4BE9-AA38-2429B477CBB2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65739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1EEE-42B4-B6D3-3702-87FC49F9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F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BDC39-39E4-D2B1-FA23-73DA1C49B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F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211F2-8CB1-DD96-B24D-D108407B8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F7116-A8C1-8C69-D490-4A04760E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07D1-39A5-41B6-B554-7A23795BBE99}" type="datetimeFigureOut">
              <a:rPr lang="en-NF" smtClean="0"/>
              <a:t>19/04/2024</a:t>
            </a:fld>
            <a:endParaRPr lang="en-NF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5825C-5457-F72C-B219-955B6AF4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F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EF27C-F21E-3B17-158F-32376717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0BEF-F9A0-4BE9-AA38-2429B477CBB2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80344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BABB9-4CD3-7ED0-41C4-7FAC0DCE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F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B35FA-4F3A-D11A-8FA2-931C347F0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F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D6393-0E55-6E36-5227-AB8DEE0DC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B207D1-39A5-41B6-B554-7A23795BBE99}" type="datetimeFigureOut">
              <a:rPr lang="en-NF" smtClean="0"/>
              <a:t>19/04/2024</a:t>
            </a:fld>
            <a:endParaRPr lang="en-NF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1927-30FC-4C85-DB36-E70F450F1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F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DFCD0-A784-B54F-A028-E3F2707EF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CD0BEF-F9A0-4BE9-AA38-2429B477CBB2}" type="slidenum">
              <a:rPr lang="en-NF" smtClean="0"/>
              <a:t>‹#›</a:t>
            </a:fld>
            <a:endParaRPr lang="en-NF"/>
          </a:p>
        </p:txBody>
      </p:sp>
    </p:spTree>
    <p:extLst>
      <p:ext uri="{BB962C8B-B14F-4D97-AF65-F5344CB8AC3E}">
        <p14:creationId xmlns:p14="http://schemas.microsoft.com/office/powerpoint/2010/main" val="408019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F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91264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lose-up of several shirts with tags&#10;&#10;Description automatically generated">
            <a:extLst>
              <a:ext uri="{FF2B5EF4-FFF2-40B4-BE49-F238E27FC236}">
                <a16:creationId xmlns:a16="http://schemas.microsoft.com/office/drawing/2014/main" id="{01072D1E-4034-4B98-C1EE-3520C6B45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26391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9B20D0-EA75-411C-88FC-5576C6800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531" y="-174661"/>
            <a:ext cx="11219379" cy="2176499"/>
          </a:xfrm>
        </p:spPr>
        <p:txBody>
          <a:bodyPr>
            <a:normAutofit/>
          </a:bodyPr>
          <a:lstStyle/>
          <a:p>
            <a:r>
              <a:rPr lang="en-GB" sz="4400" b="1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800080"/>
                </a:highlight>
                <a:latin typeface="Arial Black" panose="020B0A04020102020204" pitchFamily="34" charset="0"/>
              </a:rPr>
              <a:t>E-COMMERCE PLATFORM FOR MEN’S  SHIRT</a:t>
            </a:r>
            <a:endParaRPr lang="en-NF" sz="4400" b="1" dirty="0">
              <a:solidFill>
                <a:schemeClr val="accent2">
                  <a:lumMod val="60000"/>
                  <a:lumOff val="40000"/>
                </a:schemeClr>
              </a:solidFill>
              <a:highlight>
                <a:srgbClr val="800080"/>
              </a:highlight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0E25D-CE69-269E-C122-79B659E28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GB" sz="4000" dirty="0">
              <a:highlight>
                <a:srgbClr val="808000"/>
              </a:highlight>
            </a:endParaRPr>
          </a:p>
          <a:p>
            <a:endParaRPr lang="en-GB" sz="4000" dirty="0">
              <a:highlight>
                <a:srgbClr val="808000"/>
              </a:highlight>
            </a:endParaRPr>
          </a:p>
          <a:p>
            <a:r>
              <a:rPr lang="en-GB" sz="8600" dirty="0">
                <a:highlight>
                  <a:srgbClr val="808000"/>
                </a:highlight>
              </a:rPr>
              <a:t>DAT 310 PROJECT  </a:t>
            </a:r>
          </a:p>
          <a:p>
            <a:endParaRPr lang="en-GB" sz="6400" i="1" dirty="0"/>
          </a:p>
          <a:p>
            <a:r>
              <a:rPr lang="en-GB" sz="6400" i="1" dirty="0"/>
              <a:t>by</a:t>
            </a:r>
          </a:p>
          <a:p>
            <a:r>
              <a:rPr lang="en-GB" sz="11100" b="1" i="1" dirty="0">
                <a:highlight>
                  <a:srgbClr val="808080"/>
                </a:highlight>
              </a:rPr>
              <a:t>Seth Agbavitor.K and Yemisi Teju Olasoji</a:t>
            </a:r>
          </a:p>
        </p:txBody>
      </p:sp>
    </p:spTree>
    <p:extLst>
      <p:ext uri="{BB962C8B-B14F-4D97-AF65-F5344CB8AC3E}">
        <p14:creationId xmlns:p14="http://schemas.microsoft.com/office/powerpoint/2010/main" val="416347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217CB3-22C2-857D-4FD7-D47797F69FDE}"/>
              </a:ext>
            </a:extLst>
          </p:cNvPr>
          <p:cNvSpPr txBox="1"/>
          <p:nvPr/>
        </p:nvSpPr>
        <p:spPr>
          <a:xfrm>
            <a:off x="369870" y="431515"/>
            <a:ext cx="9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LOGO</a:t>
            </a:r>
            <a:endParaRPr lang="en-NF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A2000-9AE7-3644-6F51-239F83F8C059}"/>
              </a:ext>
            </a:extLst>
          </p:cNvPr>
          <p:cNvSpPr txBox="1"/>
          <p:nvPr/>
        </p:nvSpPr>
        <p:spPr>
          <a:xfrm>
            <a:off x="9801546" y="1469204"/>
            <a:ext cx="160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</a:t>
            </a:r>
            <a:endParaRPr lang="en-NF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7D4A9-062C-694A-2F06-445371CC6530}"/>
              </a:ext>
            </a:extLst>
          </p:cNvPr>
          <p:cNvSpPr txBox="1"/>
          <p:nvPr/>
        </p:nvSpPr>
        <p:spPr>
          <a:xfrm>
            <a:off x="9801546" y="2537851"/>
            <a:ext cx="125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Products</a:t>
            </a:r>
            <a:endParaRPr lang="en-NF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0039D-0723-458C-A284-8DC8E3204901}"/>
              </a:ext>
            </a:extLst>
          </p:cNvPr>
          <p:cNvSpPr txBox="1"/>
          <p:nvPr/>
        </p:nvSpPr>
        <p:spPr>
          <a:xfrm>
            <a:off x="9801545" y="1988318"/>
            <a:ext cx="160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Login/Register</a:t>
            </a:r>
            <a:endParaRPr lang="en-NF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54060-BBFD-A28D-C992-65FA2D66E6E5}"/>
              </a:ext>
            </a:extLst>
          </p:cNvPr>
          <p:cNvSpPr txBox="1"/>
          <p:nvPr/>
        </p:nvSpPr>
        <p:spPr>
          <a:xfrm>
            <a:off x="9801546" y="3087384"/>
            <a:ext cx="92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Cart</a:t>
            </a:r>
            <a:endParaRPr lang="en-NF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5B82DB-A5B4-8B29-1810-05B52E75B253}"/>
              </a:ext>
            </a:extLst>
          </p:cNvPr>
          <p:cNvSpPr/>
          <p:nvPr/>
        </p:nvSpPr>
        <p:spPr>
          <a:xfrm>
            <a:off x="369869" y="339047"/>
            <a:ext cx="1387011" cy="9760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</a:t>
            </a:r>
            <a:endParaRPr lang="en-NF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B9B877-82C4-DEC1-1CFA-01293FF1A235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9894013" y="1838536"/>
            <a:ext cx="7089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266753-D74E-9F4C-F52D-971F70F3214B}"/>
              </a:ext>
            </a:extLst>
          </p:cNvPr>
          <p:cNvCxnSpPr>
            <a:cxnSpLocks/>
          </p:cNvCxnSpPr>
          <p:nvPr/>
        </p:nvCxnSpPr>
        <p:spPr>
          <a:xfrm>
            <a:off x="9894013" y="2357650"/>
            <a:ext cx="15103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1162BA-C174-FE6A-C778-B9343E1F3519}"/>
              </a:ext>
            </a:extLst>
          </p:cNvPr>
          <p:cNvCxnSpPr>
            <a:cxnSpLocks/>
          </p:cNvCxnSpPr>
          <p:nvPr/>
        </p:nvCxnSpPr>
        <p:spPr>
          <a:xfrm>
            <a:off x="9894013" y="2907183"/>
            <a:ext cx="8938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A4E3DD-2567-5AE9-DAD3-CE088AE1868E}"/>
              </a:ext>
            </a:extLst>
          </p:cNvPr>
          <p:cNvCxnSpPr>
            <a:cxnSpLocks/>
          </p:cNvCxnSpPr>
          <p:nvPr/>
        </p:nvCxnSpPr>
        <p:spPr>
          <a:xfrm>
            <a:off x="9894013" y="3429000"/>
            <a:ext cx="5548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10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Arial Black</vt:lpstr>
      <vt:lpstr>Office Theme</vt:lpstr>
      <vt:lpstr>E-COMMERCE PLATFORM FOR MEN’S  SHIRT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Yemisi Teju Olasoji</dc:creator>
  <cp:lastModifiedBy>Yemisi Teju Olasoji</cp:lastModifiedBy>
  <cp:revision>5</cp:revision>
  <dcterms:created xsi:type="dcterms:W3CDTF">2024-04-19T16:27:35Z</dcterms:created>
  <dcterms:modified xsi:type="dcterms:W3CDTF">2024-04-19T17:06:59Z</dcterms:modified>
</cp:coreProperties>
</file>