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>
        <p:scale>
          <a:sx n="150" d="100"/>
          <a:sy n="150" d="100"/>
        </p:scale>
        <p:origin x="-13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0E90-3464-BEE6-A027-99EE3860B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5123A-9377-CF25-5B09-21B78E702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5AF9-1FB3-80CA-350F-0E754880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49D9-3B57-4AF7-1A64-F804B18D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F4E78-4F12-40C5-D356-51FF40CA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C2FC-B22A-1FD2-7B67-72D11834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ED616-817B-AB05-A07A-94A38F46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CD2C-D9BF-59BC-095E-97374A3F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F8D2-78F7-4DB3-F8A1-A5035B8D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56A2-DE89-54A1-F665-1E95453C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F69F7-C4EA-CD4A-C2FE-91BCED8F2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3972B-6EA6-A4FB-6CF0-BFF44EA2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370E-7C65-2D3D-F759-B800672F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2272-A625-BEDF-6DCE-40136CCC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2E39-C5AC-3C83-CA84-05B1B694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FCAB-DD31-1062-35FE-9524F0DF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3077-42EF-7BBA-B102-24BD3CCA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15C9-2572-E226-5671-7F8357F4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DD62-6EC5-BA4C-C25E-62D2867A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E8BF-DF15-616F-3F48-8B3ACD28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5E0F-F07A-A28A-457C-2EE453A7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8B3FA-0DC9-21AD-D442-51DABE04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A9DF-FC8A-1EAD-7912-C8206652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69AAF-86D3-6999-0D77-51D8E946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EF80-835F-E223-5943-B5FD1930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E66B-E884-3BEE-7AE3-B3AB0665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ABF3-A4C3-81E7-77D5-D29CF6517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6F3DB-FEE8-7978-98B1-90DC60613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E5AB7-B7E0-0FA3-3F14-5AEEF99B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F8B3F-5DA2-D3E3-B370-8150000C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2993B-A203-95B1-EFD6-1C3D6C98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08D1-DE37-5112-FE45-7EE75BD6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A9CDB-2E5E-C393-A6A5-2CE696C8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3FB8E-2A8F-76B1-E08F-92D20E839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3D48D-4D98-BFD3-0A20-F9964C814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B37C3-C7EF-694F-333A-FE9F09392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826B3-4BF6-6384-734A-0546000A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52F82-4CAF-37E0-6959-8E888E5E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2B4DA-FBCA-28F1-CC04-47775419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723D-BE9F-89BA-7B96-C0BFAA62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3B819-BDF7-A382-5E83-179A2807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A8F56-01AD-A164-1898-519658A7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79572-F999-46F1-7DD8-BE2AD5D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5201-85C9-4199-7C07-110D2386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650DD-6C66-CEFF-81CF-D5EC88DF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A5A1C-ABA7-8AA2-0B8A-A56C12AB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7E7E-4028-721F-D5DF-C8B8B393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9DC7-BEE0-587B-B31A-83D222CB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64DD1-9AF8-1553-1BC0-C30D0E317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1FFF0-6234-E0B8-4FA6-5255E583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4DD2-E915-E902-1522-13C2E2F4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4EAF-509B-31E5-EFDA-1843A33D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AB53-8EA3-A7B4-20CE-E05EE688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1B409-A9FA-32A3-B9DA-3D560BA8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1CF63-01BA-7E99-0616-F8FB03C1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2DAD-5A4D-7594-C01D-D0EC896D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4FB5-8EA5-3200-2EB3-AA9B6029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1EDB1-EB3B-7E8F-3522-4D753CB9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31622-C10C-8CC3-4871-A1BBD31D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871B4-7610-424F-4DE4-DD38B54C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40B3-C6CE-AEC8-CF27-4CB37416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C5B3-F3E0-4F3F-93F8-D8F2E2D1505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EF2F-897D-1048-E8C1-83AFC4BA9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220D-28FD-6DD4-1542-02395759A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b" TargetMode="External"/><Relationship Id="rId2" Type="http://schemas.openxmlformats.org/officeDocument/2006/relationships/hyperlink" Target="a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" TargetMode="External"/><Relationship Id="rId7" Type="http://schemas.openxmlformats.org/officeDocument/2006/relationships/image" Target="../media/image3.png"/><Relationship Id="rId2" Type="http://schemas.openxmlformats.org/officeDocument/2006/relationships/hyperlink" Target="a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3E443-0B27-7784-8E34-2DEC3A726164}"/>
              </a:ext>
            </a:extLst>
          </p:cNvPr>
          <p:cNvSpPr/>
          <p:nvPr/>
        </p:nvSpPr>
        <p:spPr>
          <a:xfrm>
            <a:off x="2684369" y="1021976"/>
            <a:ext cx="9215718" cy="5486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A21C1-E95D-E069-BD5E-983F05DC974A}"/>
              </a:ext>
            </a:extLst>
          </p:cNvPr>
          <p:cNvSpPr/>
          <p:nvPr/>
        </p:nvSpPr>
        <p:spPr>
          <a:xfrm>
            <a:off x="3132604" y="1021976"/>
            <a:ext cx="1792942" cy="5486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9604A-F29E-610C-D2D6-1B9E14B7C9CE}"/>
              </a:ext>
            </a:extLst>
          </p:cNvPr>
          <p:cNvSpPr/>
          <p:nvPr/>
        </p:nvSpPr>
        <p:spPr>
          <a:xfrm>
            <a:off x="4925546" y="1021976"/>
            <a:ext cx="6974539" cy="591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5ED79-EF15-89F8-0BD6-FD02F644E682}"/>
              </a:ext>
            </a:extLst>
          </p:cNvPr>
          <p:cNvSpPr txBox="1"/>
          <p:nvPr/>
        </p:nvSpPr>
        <p:spPr>
          <a:xfrm>
            <a:off x="4970367" y="1705468"/>
            <a:ext cx="670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Mark Down Text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Our Markdown Text goes in here and has formatting and stuffs.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Think one.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Thing 2.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Thing 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79B83-A4C7-B764-6891-EA3B70DAE3B0}"/>
              </a:ext>
            </a:extLst>
          </p:cNvPr>
          <p:cNvSpPr txBox="1"/>
          <p:nvPr/>
        </p:nvSpPr>
        <p:spPr>
          <a:xfrm>
            <a:off x="3132604" y="1008983"/>
            <a:ext cx="380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 Folder</a:t>
            </a:r>
            <a:r>
              <a:rPr lang="en-US" sz="12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en-US" sz="1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 Folder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| Current Folder | </a:t>
            </a:r>
            <a:r>
              <a:rPr lang="en-US" sz="1200" dirty="0">
                <a:solidFill>
                  <a:schemeClr val="bg2"/>
                </a:solidFill>
                <a:latin typeface="Wingdings" panose="05000000000000000000" pitchFamily="2" charset="2"/>
              </a:rPr>
              <a:t>2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File 3.md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7FDDEE5-08C4-45D4-BE67-45187D043953}"/>
              </a:ext>
            </a:extLst>
          </p:cNvPr>
          <p:cNvSpPr/>
          <p:nvPr/>
        </p:nvSpPr>
        <p:spPr>
          <a:xfrm>
            <a:off x="4389388" y="120689"/>
            <a:ext cx="1506071" cy="510989"/>
          </a:xfrm>
          <a:prstGeom prst="wedgeRoundRectCallout">
            <a:avLst>
              <a:gd name="adj1" fmla="val -37053"/>
              <a:gd name="adj2" fmla="val 12214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Need to choose an Accent Color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FDD7D-3FD5-FB7E-D93F-81689BA2653E}"/>
              </a:ext>
            </a:extLst>
          </p:cNvPr>
          <p:cNvSpPr txBox="1"/>
          <p:nvPr/>
        </p:nvSpPr>
        <p:spPr>
          <a:xfrm>
            <a:off x="3293970" y="1285982"/>
            <a:ext cx="10970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Child Folder 1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Child Folder 2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Child Folder 3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 </a:t>
            </a:r>
            <a:r>
              <a:rPr lang="en-US" sz="1200" dirty="0">
                <a:solidFill>
                  <a:schemeClr val="accent4"/>
                </a:solidFill>
              </a:rPr>
              <a:t>New Folder</a:t>
            </a:r>
          </a:p>
          <a:p>
            <a:endParaRPr lang="en-US" sz="1200" dirty="0">
              <a:solidFill>
                <a:schemeClr val="accent4"/>
              </a:solidFill>
            </a:endParaRPr>
          </a:p>
          <a:p>
            <a:r>
              <a:rPr lang="en-US" sz="1200" dirty="0">
                <a:solidFill>
                  <a:schemeClr val="accent4"/>
                </a:solidFill>
              </a:rPr>
              <a:t>File 1.md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File 2.md</a:t>
            </a:r>
          </a:p>
          <a:p>
            <a:r>
              <a:rPr lang="en-US" sz="1200" dirty="0">
                <a:solidFill>
                  <a:schemeClr val="bg2"/>
                </a:solidFill>
              </a:rPr>
              <a:t>File 3.md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</a:t>
            </a:r>
            <a:r>
              <a:rPr lang="en-US" sz="1200" dirty="0">
                <a:solidFill>
                  <a:schemeClr val="bg2"/>
                </a:solidFill>
                <a:latin typeface="Segoe MDL2 Assets" panose="050A0102010101010101" pitchFamily="18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</a:rPr>
              <a:t>New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91933-F2C9-DEC9-7FD8-F8FD8D9BC117}"/>
              </a:ext>
            </a:extLst>
          </p:cNvPr>
          <p:cNvSpPr txBox="1"/>
          <p:nvPr/>
        </p:nvSpPr>
        <p:spPr>
          <a:xfrm>
            <a:off x="3087783" y="1285981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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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</a:t>
            </a:r>
            <a:endParaRPr lang="en-US" sz="1000" dirty="0">
              <a:solidFill>
                <a:schemeClr val="accent4"/>
              </a:solidFill>
              <a:latin typeface="Wingdings" panose="05000000000000000000" pitchFamily="2" charset="2"/>
            </a:endParaRPr>
          </a:p>
          <a:p>
            <a:endParaRPr lang="en-US" sz="1200" dirty="0">
              <a:solidFill>
                <a:schemeClr val="accent4"/>
              </a:solidFill>
              <a:latin typeface="Wingdings" panose="05000000000000000000" pitchFamily="2" charset="2"/>
            </a:endParaRPr>
          </a:p>
          <a:p>
            <a:endParaRPr lang="en-US" sz="1200" dirty="0">
              <a:solidFill>
                <a:schemeClr val="accent4"/>
              </a:solidFill>
              <a:latin typeface="Wingdings" panose="05000000000000000000" pitchFamily="2" charset="2"/>
            </a:endParaRPr>
          </a:p>
          <a:p>
            <a:r>
              <a:rPr lang="en-US" sz="1200" dirty="0">
                <a:solidFill>
                  <a:schemeClr val="accent4"/>
                </a:solidFill>
                <a:latin typeface="Wingdings" panose="05000000000000000000" pitchFamily="2" charset="2"/>
              </a:rPr>
              <a:t>2</a:t>
            </a:r>
          </a:p>
          <a:p>
            <a:r>
              <a:rPr lang="en-US" sz="1200" dirty="0">
                <a:solidFill>
                  <a:schemeClr val="accent4"/>
                </a:solidFill>
                <a:latin typeface="Wingdings" panose="05000000000000000000" pitchFamily="2" charset="2"/>
              </a:rPr>
              <a:t>2</a:t>
            </a:r>
          </a:p>
          <a:p>
            <a:r>
              <a:rPr lang="en-US" sz="1200" dirty="0">
                <a:solidFill>
                  <a:schemeClr val="bg2"/>
                </a:solidFill>
                <a:latin typeface="Wingdings" panose="05000000000000000000" pitchFamily="2" charset="2"/>
              </a:rPr>
              <a:t>2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D665F4E-3152-67D8-96D9-285478E8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32" y="2431479"/>
            <a:ext cx="240286" cy="24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D95E70-0318-F8ED-55CD-2577D9AAEF8F}"/>
              </a:ext>
            </a:extLst>
          </p:cNvPr>
          <p:cNvSpPr txBox="1"/>
          <p:nvPr/>
        </p:nvSpPr>
        <p:spPr>
          <a:xfrm>
            <a:off x="2703207" y="1932007"/>
            <a:ext cx="397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Segoe Fluent Icons" panose="050A0102010101010101" pitchFamily="18" charset="0"/>
              </a:rPr>
              <a:t></a:t>
            </a:r>
            <a:endParaRPr lang="en-US" sz="18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837270-46C5-8C72-C214-76EFE532CBEB}"/>
              </a:ext>
            </a:extLst>
          </p:cNvPr>
          <p:cNvSpPr/>
          <p:nvPr/>
        </p:nvSpPr>
        <p:spPr>
          <a:xfrm>
            <a:off x="2712391" y="1061364"/>
            <a:ext cx="352982" cy="36742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09835-AB5F-0DE5-3FEC-D62E603BED04}"/>
              </a:ext>
            </a:extLst>
          </p:cNvPr>
          <p:cNvSpPr txBox="1"/>
          <p:nvPr/>
        </p:nvSpPr>
        <p:spPr>
          <a:xfrm>
            <a:off x="2684368" y="1035660"/>
            <a:ext cx="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Wingdings" panose="05000000000000000000" pitchFamily="2" charset="2"/>
              </a:rPr>
              <a:t>4</a:t>
            </a:r>
            <a:endParaRPr lang="en-US" sz="10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C073FE-22FD-ABF2-FEBD-E9DE9F41A87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7030" y="1298975"/>
            <a:ext cx="3972479" cy="3048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5E82DF-883E-79C9-B9F0-238CBD490717}"/>
              </a:ext>
            </a:extLst>
          </p:cNvPr>
          <p:cNvSpPr txBox="1"/>
          <p:nvPr/>
        </p:nvSpPr>
        <p:spPr>
          <a:xfrm>
            <a:off x="2703207" y="1500563"/>
            <a:ext cx="474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Segoe MDL2 Assets" panose="050A0102010101010101" pitchFamily="18" charset="0"/>
              </a:rPr>
              <a:t></a:t>
            </a:r>
            <a:endParaRPr lang="en-US" sz="10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13FA7-F527-5AA6-9F02-F8A26480A858}"/>
              </a:ext>
            </a:extLst>
          </p:cNvPr>
          <p:cNvSpPr txBox="1"/>
          <p:nvPr/>
        </p:nvSpPr>
        <p:spPr>
          <a:xfrm>
            <a:off x="2687517" y="5677380"/>
            <a:ext cx="490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Segoe Fluent Icons" panose="050A0102010101010101" pitchFamily="18" charset="0"/>
              </a:rPr>
              <a:t></a:t>
            </a:r>
            <a:endParaRPr lang="en-US" sz="900" dirty="0">
              <a:solidFill>
                <a:schemeClr val="bg2"/>
              </a:solidFill>
              <a:latin typeface="Segoe Fluent Icons" panose="050A0102010101010101" pitchFamily="18" charset="0"/>
            </a:endParaRPr>
          </a:p>
          <a:p>
            <a:endParaRPr lang="en-US" sz="800" dirty="0">
              <a:solidFill>
                <a:schemeClr val="bg2"/>
              </a:solidFill>
              <a:latin typeface="Segoe Fluent Icons" panose="050A0102010101010101" pitchFamily="18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Segoe Fluent Icons" panose="050A0102010101010101" pitchFamily="18" charset="0"/>
              </a:rPr>
              <a:t></a:t>
            </a:r>
            <a:endParaRPr lang="en-US" sz="1800" dirty="0">
              <a:solidFill>
                <a:schemeClr val="bg2"/>
              </a:solidFill>
              <a:latin typeface="MS Shell Dlg 2" panose="020B0604030504040204" pitchFamily="34" charset="0"/>
            </a:endParaRPr>
          </a:p>
          <a:p>
            <a:endParaRPr lang="en-US" sz="10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A52CFAB1-E83A-23AE-8F8C-2B3ECEE7BC66}"/>
              </a:ext>
            </a:extLst>
          </p:cNvPr>
          <p:cNvSpPr/>
          <p:nvPr/>
        </p:nvSpPr>
        <p:spPr>
          <a:xfrm>
            <a:off x="354252" y="475449"/>
            <a:ext cx="1506071" cy="510989"/>
          </a:xfrm>
          <a:prstGeom prst="wedgeRoundRectCallout">
            <a:avLst>
              <a:gd name="adj1" fmla="val 97656"/>
              <a:gd name="adj2" fmla="val 7368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Markdown Files and Folders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59E09ED5-6373-BF6A-4358-9066D23F6B51}"/>
              </a:ext>
            </a:extLst>
          </p:cNvPr>
          <p:cNvSpPr/>
          <p:nvPr/>
        </p:nvSpPr>
        <p:spPr>
          <a:xfrm>
            <a:off x="354252" y="1132028"/>
            <a:ext cx="1506071" cy="510989"/>
          </a:xfrm>
          <a:prstGeom prst="wedgeRoundRectCallout">
            <a:avLst>
              <a:gd name="adj1" fmla="val 102716"/>
              <a:gd name="adj2" fmla="val 4572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Markdown Files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7A257C73-C771-0AF5-31D5-E2E072C153AB}"/>
              </a:ext>
            </a:extLst>
          </p:cNvPr>
          <p:cNvSpPr/>
          <p:nvPr/>
        </p:nvSpPr>
        <p:spPr>
          <a:xfrm>
            <a:off x="354252" y="1737887"/>
            <a:ext cx="1506071" cy="510989"/>
          </a:xfrm>
          <a:prstGeom prst="wedgeRoundRectCallout">
            <a:avLst>
              <a:gd name="adj1" fmla="val 104614"/>
              <a:gd name="adj2" fmla="val 196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Media Manager</a:t>
            </a:r>
          </a:p>
        </p:txBody>
      </p:sp>
      <p:sp>
        <p:nvSpPr>
          <p:cNvPr id="1024" name="Speech Bubble: Rectangle with Corners Rounded 1023">
            <a:extLst>
              <a:ext uri="{FF2B5EF4-FFF2-40B4-BE49-F238E27FC236}">
                <a16:creationId xmlns:a16="http://schemas.microsoft.com/office/drawing/2014/main" id="{B10D06B4-ADD2-D8A3-79AD-A46BA78F6FCB}"/>
              </a:ext>
            </a:extLst>
          </p:cNvPr>
          <p:cNvSpPr/>
          <p:nvPr/>
        </p:nvSpPr>
        <p:spPr>
          <a:xfrm>
            <a:off x="354252" y="2489336"/>
            <a:ext cx="1506071" cy="510989"/>
          </a:xfrm>
          <a:prstGeom prst="wedgeRoundRectCallout">
            <a:avLst>
              <a:gd name="adj1" fmla="val 102084"/>
              <a:gd name="adj2" fmla="val -3442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Check-in and Check-out</a:t>
            </a:r>
          </a:p>
        </p:txBody>
      </p:sp>
      <p:sp>
        <p:nvSpPr>
          <p:cNvPr id="1025" name="Speech Bubble: Rectangle with Corners Rounded 1024">
            <a:extLst>
              <a:ext uri="{FF2B5EF4-FFF2-40B4-BE49-F238E27FC236}">
                <a16:creationId xmlns:a16="http://schemas.microsoft.com/office/drawing/2014/main" id="{0063BBE4-086A-E9C6-F44C-0643DDE0560A}"/>
              </a:ext>
            </a:extLst>
          </p:cNvPr>
          <p:cNvSpPr/>
          <p:nvPr/>
        </p:nvSpPr>
        <p:spPr>
          <a:xfrm>
            <a:off x="354252" y="6045012"/>
            <a:ext cx="1506071" cy="510989"/>
          </a:xfrm>
          <a:prstGeom prst="wedgeRoundRectCallout">
            <a:avLst>
              <a:gd name="adj1" fmla="val 105245"/>
              <a:gd name="adj2" fmla="val -1578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Preferences</a:t>
            </a:r>
          </a:p>
        </p:txBody>
      </p:sp>
      <p:sp>
        <p:nvSpPr>
          <p:cNvPr id="1027" name="Speech Bubble: Rectangle with Corners Rounded 1026">
            <a:extLst>
              <a:ext uri="{FF2B5EF4-FFF2-40B4-BE49-F238E27FC236}">
                <a16:creationId xmlns:a16="http://schemas.microsoft.com/office/drawing/2014/main" id="{4A3AF131-B216-A40B-E253-4A5F7EE94F42}"/>
              </a:ext>
            </a:extLst>
          </p:cNvPr>
          <p:cNvSpPr/>
          <p:nvPr/>
        </p:nvSpPr>
        <p:spPr>
          <a:xfrm>
            <a:off x="354252" y="5440034"/>
            <a:ext cx="1506071" cy="510989"/>
          </a:xfrm>
          <a:prstGeom prst="wedgeRoundRectCallout">
            <a:avLst>
              <a:gd name="adj1" fmla="val 96391"/>
              <a:gd name="adj2" fmla="val 2708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Git Project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6660F31-1D9F-B148-0F5C-52AC4DF0CCFA}"/>
              </a:ext>
            </a:extLst>
          </p:cNvPr>
          <p:cNvSpPr txBox="1"/>
          <p:nvPr/>
        </p:nvSpPr>
        <p:spPr>
          <a:xfrm>
            <a:off x="5002163" y="1280767"/>
            <a:ext cx="6835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Segoe Fluent Icons" panose="050A0102010101010101" pitchFamily="18" charset="0"/>
              </a:rPr>
              <a:t> </a:t>
            </a:r>
            <a:r>
              <a:rPr lang="en-US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                                                                                   </a:t>
            </a:r>
            <a:r>
              <a:rPr lang="en-US" sz="1400" dirty="0">
                <a:solidFill>
                  <a:schemeClr val="bg2"/>
                </a:solidFill>
                <a:latin typeface="Segoe Fluent Icons" panose="050A0102010101010101" pitchFamily="18" charset="0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400" dirty="0">
                <a:solidFill>
                  <a:schemeClr val="bg2"/>
                </a:solidFill>
                <a:latin typeface="Segoe Fluent Icons" panose="050A0102010101010101" pitchFamily="18" charset="0"/>
              </a:rPr>
              <a:t>  </a:t>
            </a:r>
            <a:endParaRPr lang="en-US" sz="8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1032" name="Speech Bubble: Rectangle with Corners Rounded 1031">
            <a:extLst>
              <a:ext uri="{FF2B5EF4-FFF2-40B4-BE49-F238E27FC236}">
                <a16:creationId xmlns:a16="http://schemas.microsoft.com/office/drawing/2014/main" id="{F4B1FBB4-95BF-6606-B257-689324DEBF62}"/>
              </a:ext>
            </a:extLst>
          </p:cNvPr>
          <p:cNvSpPr/>
          <p:nvPr/>
        </p:nvSpPr>
        <p:spPr>
          <a:xfrm>
            <a:off x="8606473" y="114025"/>
            <a:ext cx="1506071" cy="510989"/>
          </a:xfrm>
          <a:prstGeom prst="wedgeRoundRectCallout">
            <a:avLst>
              <a:gd name="adj1" fmla="val 16704"/>
              <a:gd name="adj2" fmla="val 16688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This File</a:t>
            </a:r>
          </a:p>
        </p:txBody>
      </p:sp>
      <p:sp>
        <p:nvSpPr>
          <p:cNvPr id="1033" name="Speech Bubble: Rectangle with Corners Rounded 1032">
            <a:extLst>
              <a:ext uri="{FF2B5EF4-FFF2-40B4-BE49-F238E27FC236}">
                <a16:creationId xmlns:a16="http://schemas.microsoft.com/office/drawing/2014/main" id="{0B7514D3-627A-6A5E-C779-FC9F9E3CC489}"/>
              </a:ext>
            </a:extLst>
          </p:cNvPr>
          <p:cNvSpPr/>
          <p:nvPr/>
        </p:nvSpPr>
        <p:spPr>
          <a:xfrm>
            <a:off x="6182084" y="120689"/>
            <a:ext cx="1506071" cy="510989"/>
          </a:xfrm>
          <a:prstGeom prst="wedgeRoundRectCallout">
            <a:avLst>
              <a:gd name="adj1" fmla="val -111048"/>
              <a:gd name="adj2" fmla="val 17807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File</a:t>
            </a:r>
          </a:p>
        </p:txBody>
      </p:sp>
    </p:spTree>
    <p:extLst>
      <p:ext uri="{BB962C8B-B14F-4D97-AF65-F5344CB8AC3E}">
        <p14:creationId xmlns:p14="http://schemas.microsoft.com/office/powerpoint/2010/main" val="27898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3E443-0B27-7784-8E34-2DEC3A726164}"/>
              </a:ext>
            </a:extLst>
          </p:cNvPr>
          <p:cNvSpPr/>
          <p:nvPr/>
        </p:nvSpPr>
        <p:spPr>
          <a:xfrm>
            <a:off x="2684369" y="1021976"/>
            <a:ext cx="9215718" cy="5486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CDCF9-A94E-D20B-D16C-AC1595F23614}"/>
              </a:ext>
            </a:extLst>
          </p:cNvPr>
          <p:cNvSpPr/>
          <p:nvPr/>
        </p:nvSpPr>
        <p:spPr>
          <a:xfrm>
            <a:off x="4925546" y="1265493"/>
            <a:ext cx="6974540" cy="2349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A21C1-E95D-E069-BD5E-983F05DC974A}"/>
              </a:ext>
            </a:extLst>
          </p:cNvPr>
          <p:cNvSpPr/>
          <p:nvPr/>
        </p:nvSpPr>
        <p:spPr>
          <a:xfrm>
            <a:off x="3132604" y="1270656"/>
            <a:ext cx="1792942" cy="5237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9604A-F29E-610C-D2D6-1B9E14B7C9CE}"/>
              </a:ext>
            </a:extLst>
          </p:cNvPr>
          <p:cNvSpPr/>
          <p:nvPr/>
        </p:nvSpPr>
        <p:spPr>
          <a:xfrm>
            <a:off x="2684368" y="1021977"/>
            <a:ext cx="9215717" cy="2349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5ED79-EF15-89F8-0BD6-FD02F644E682}"/>
              </a:ext>
            </a:extLst>
          </p:cNvPr>
          <p:cNvSpPr txBox="1"/>
          <p:nvPr/>
        </p:nvSpPr>
        <p:spPr>
          <a:xfrm>
            <a:off x="4970367" y="1705468"/>
            <a:ext cx="670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Mark Down Text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Our Markdown Text goes in here and has formatting and stuffs.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Think one.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Thing 2.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Thing 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79B83-A4C7-B764-6891-EA3B70DAE3B0}"/>
              </a:ext>
            </a:extLst>
          </p:cNvPr>
          <p:cNvSpPr txBox="1"/>
          <p:nvPr/>
        </p:nvSpPr>
        <p:spPr>
          <a:xfrm>
            <a:off x="3132604" y="1008983"/>
            <a:ext cx="380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 Folder</a:t>
            </a:r>
            <a:r>
              <a:rPr lang="en-US" sz="12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en-US" sz="1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 Folder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| Current Folder | </a:t>
            </a:r>
            <a:r>
              <a:rPr lang="en-US" sz="1200" dirty="0">
                <a:solidFill>
                  <a:schemeClr val="bg2"/>
                </a:solidFill>
                <a:latin typeface="Wingdings" panose="05000000000000000000" pitchFamily="2" charset="2"/>
              </a:rPr>
              <a:t>2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File 3.md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FDD7D-3FD5-FB7E-D93F-81689BA2653E}"/>
              </a:ext>
            </a:extLst>
          </p:cNvPr>
          <p:cNvSpPr txBox="1"/>
          <p:nvPr/>
        </p:nvSpPr>
        <p:spPr>
          <a:xfrm>
            <a:off x="3293970" y="1285982"/>
            <a:ext cx="10970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Child Folder 1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Child Folder 2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Child Folder 3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 </a:t>
            </a:r>
            <a:r>
              <a:rPr lang="en-US" sz="1200" dirty="0">
                <a:solidFill>
                  <a:schemeClr val="accent4"/>
                </a:solidFill>
              </a:rPr>
              <a:t>New Folder</a:t>
            </a:r>
          </a:p>
          <a:p>
            <a:endParaRPr lang="en-US" sz="1200" dirty="0">
              <a:solidFill>
                <a:schemeClr val="accent4"/>
              </a:solidFill>
            </a:endParaRPr>
          </a:p>
          <a:p>
            <a:r>
              <a:rPr lang="en-US" sz="1200" dirty="0">
                <a:solidFill>
                  <a:schemeClr val="accent4"/>
                </a:solidFill>
              </a:rPr>
              <a:t>File 1.md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File 2.md</a:t>
            </a:r>
          </a:p>
          <a:p>
            <a:r>
              <a:rPr lang="en-US" sz="1200" dirty="0">
                <a:solidFill>
                  <a:schemeClr val="bg2"/>
                </a:solidFill>
              </a:rPr>
              <a:t>File 3.md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</a:t>
            </a:r>
            <a:r>
              <a:rPr lang="en-US" sz="1200" dirty="0">
                <a:solidFill>
                  <a:schemeClr val="bg2"/>
                </a:solidFill>
                <a:latin typeface="Segoe MDL2 Assets" panose="050A0102010101010101" pitchFamily="18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</a:rPr>
              <a:t>New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91933-F2C9-DEC9-7FD8-F8FD8D9BC117}"/>
              </a:ext>
            </a:extLst>
          </p:cNvPr>
          <p:cNvSpPr txBox="1"/>
          <p:nvPr/>
        </p:nvSpPr>
        <p:spPr>
          <a:xfrm>
            <a:off x="3087783" y="1285981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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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</a:t>
            </a:r>
            <a:endParaRPr lang="en-US" sz="1000" dirty="0">
              <a:solidFill>
                <a:schemeClr val="accent4"/>
              </a:solidFill>
              <a:latin typeface="Wingdings" panose="05000000000000000000" pitchFamily="2" charset="2"/>
            </a:endParaRPr>
          </a:p>
          <a:p>
            <a:endParaRPr lang="en-US" sz="1200" dirty="0">
              <a:solidFill>
                <a:schemeClr val="accent4"/>
              </a:solidFill>
              <a:latin typeface="Wingdings" panose="05000000000000000000" pitchFamily="2" charset="2"/>
            </a:endParaRPr>
          </a:p>
          <a:p>
            <a:endParaRPr lang="en-US" sz="1200" dirty="0">
              <a:solidFill>
                <a:schemeClr val="accent4"/>
              </a:solidFill>
              <a:latin typeface="Wingdings" panose="05000000000000000000" pitchFamily="2" charset="2"/>
            </a:endParaRPr>
          </a:p>
          <a:p>
            <a:r>
              <a:rPr lang="en-US" sz="1200" dirty="0">
                <a:solidFill>
                  <a:schemeClr val="accent4"/>
                </a:solidFill>
                <a:latin typeface="Wingdings" panose="05000000000000000000" pitchFamily="2" charset="2"/>
              </a:rPr>
              <a:t>2</a:t>
            </a:r>
          </a:p>
          <a:p>
            <a:r>
              <a:rPr lang="en-US" sz="1200" dirty="0">
                <a:solidFill>
                  <a:schemeClr val="accent4"/>
                </a:solidFill>
                <a:latin typeface="Wingdings" panose="05000000000000000000" pitchFamily="2" charset="2"/>
              </a:rPr>
              <a:t>2</a:t>
            </a:r>
          </a:p>
          <a:p>
            <a:r>
              <a:rPr lang="en-US" sz="1200" dirty="0">
                <a:solidFill>
                  <a:schemeClr val="bg2"/>
                </a:solidFill>
                <a:latin typeface="Wingdings" panose="05000000000000000000" pitchFamily="2" charset="2"/>
              </a:rPr>
              <a:t>2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D665F4E-3152-67D8-96D9-285478E8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32" y="2742111"/>
            <a:ext cx="240286" cy="24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D95E70-0318-F8ED-55CD-2577D9AAEF8F}"/>
              </a:ext>
            </a:extLst>
          </p:cNvPr>
          <p:cNvSpPr txBox="1"/>
          <p:nvPr/>
        </p:nvSpPr>
        <p:spPr>
          <a:xfrm>
            <a:off x="2703207" y="2242639"/>
            <a:ext cx="397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Segoe Fluent Icons" panose="050A0102010101010101" pitchFamily="18" charset="0"/>
              </a:rPr>
              <a:t></a:t>
            </a:r>
            <a:endParaRPr lang="en-US" sz="18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837270-46C5-8C72-C214-76EFE532CBEB}"/>
              </a:ext>
            </a:extLst>
          </p:cNvPr>
          <p:cNvSpPr/>
          <p:nvPr/>
        </p:nvSpPr>
        <p:spPr>
          <a:xfrm>
            <a:off x="2712391" y="1371996"/>
            <a:ext cx="352982" cy="36742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09835-AB5F-0DE5-3FEC-D62E603BED04}"/>
              </a:ext>
            </a:extLst>
          </p:cNvPr>
          <p:cNvSpPr txBox="1"/>
          <p:nvPr/>
        </p:nvSpPr>
        <p:spPr>
          <a:xfrm>
            <a:off x="2684368" y="1346292"/>
            <a:ext cx="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Wingdings" panose="05000000000000000000" pitchFamily="2" charset="2"/>
              </a:rPr>
              <a:t>4</a:t>
            </a:r>
            <a:endParaRPr lang="en-US" sz="10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C073FE-22FD-ABF2-FEBD-E9DE9F41A87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7030" y="1245000"/>
            <a:ext cx="3972479" cy="3048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5E82DF-883E-79C9-B9F0-238CBD490717}"/>
              </a:ext>
            </a:extLst>
          </p:cNvPr>
          <p:cNvSpPr txBox="1"/>
          <p:nvPr/>
        </p:nvSpPr>
        <p:spPr>
          <a:xfrm>
            <a:off x="2703207" y="1811195"/>
            <a:ext cx="474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Segoe MDL2 Assets" panose="050A0102010101010101" pitchFamily="18" charset="0"/>
              </a:rPr>
              <a:t></a:t>
            </a:r>
            <a:endParaRPr lang="en-US" sz="10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13FA7-F527-5AA6-9F02-F8A26480A858}"/>
              </a:ext>
            </a:extLst>
          </p:cNvPr>
          <p:cNvSpPr txBox="1"/>
          <p:nvPr/>
        </p:nvSpPr>
        <p:spPr>
          <a:xfrm>
            <a:off x="2687517" y="5677380"/>
            <a:ext cx="490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Segoe Fluent Icons" panose="050A0102010101010101" pitchFamily="18" charset="0"/>
              </a:rPr>
              <a:t></a:t>
            </a:r>
            <a:endParaRPr lang="en-US" sz="900" dirty="0">
              <a:solidFill>
                <a:schemeClr val="bg2"/>
              </a:solidFill>
              <a:latin typeface="Segoe Fluent Icons" panose="050A0102010101010101" pitchFamily="18" charset="0"/>
            </a:endParaRPr>
          </a:p>
          <a:p>
            <a:endParaRPr lang="en-US" sz="800" dirty="0">
              <a:solidFill>
                <a:schemeClr val="bg2"/>
              </a:solidFill>
              <a:latin typeface="Segoe Fluent Icons" panose="050A0102010101010101" pitchFamily="18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Segoe Fluent Icons" panose="050A0102010101010101" pitchFamily="18" charset="0"/>
              </a:rPr>
              <a:t></a:t>
            </a:r>
            <a:endParaRPr lang="en-US" sz="1800" dirty="0">
              <a:solidFill>
                <a:schemeClr val="bg2"/>
              </a:solidFill>
              <a:latin typeface="MS Shell Dlg 2" panose="020B0604030504040204" pitchFamily="34" charset="0"/>
            </a:endParaRPr>
          </a:p>
          <a:p>
            <a:endParaRPr lang="en-US" sz="10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6660F31-1D9F-B148-0F5C-52AC4DF0CCFA}"/>
              </a:ext>
            </a:extLst>
          </p:cNvPr>
          <p:cNvSpPr txBox="1"/>
          <p:nvPr/>
        </p:nvSpPr>
        <p:spPr>
          <a:xfrm>
            <a:off x="5002163" y="1256957"/>
            <a:ext cx="6835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Segoe Fluent Icons" panose="050A0102010101010101" pitchFamily="18" charset="0"/>
              </a:rPr>
              <a:t> </a:t>
            </a:r>
            <a:r>
              <a:rPr lang="en-US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                                                                                   </a:t>
            </a:r>
            <a:r>
              <a:rPr lang="en-US" sz="1400" dirty="0">
                <a:solidFill>
                  <a:schemeClr val="bg2"/>
                </a:solidFill>
                <a:latin typeface="Segoe Fluent Icons" panose="050A0102010101010101" pitchFamily="18" charset="0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400" dirty="0">
                <a:solidFill>
                  <a:schemeClr val="bg2"/>
                </a:solidFill>
                <a:latin typeface="Segoe Fluent Icons" panose="050A0102010101010101" pitchFamily="18" charset="0"/>
              </a:rPr>
              <a:t>  </a:t>
            </a:r>
            <a:endParaRPr lang="en-US" sz="8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D518A-20E0-E432-45EA-EA54A6F8B45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99" y="1054530"/>
            <a:ext cx="163102" cy="1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4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189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MS Shell Dlg 2</vt:lpstr>
      <vt:lpstr>Open Sans</vt:lpstr>
      <vt:lpstr>Segoe Fluent Icons</vt:lpstr>
      <vt:lpstr>Segoe MDL2 Assets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Ewer</dc:creator>
  <cp:lastModifiedBy>Seth Ewer</cp:lastModifiedBy>
  <cp:revision>2</cp:revision>
  <dcterms:created xsi:type="dcterms:W3CDTF">2024-08-21T18:51:40Z</dcterms:created>
  <dcterms:modified xsi:type="dcterms:W3CDTF">2024-08-22T16:40:43Z</dcterms:modified>
</cp:coreProperties>
</file>