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tents.googl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1832353"/>
            <a:ext cx="6826599" cy="4167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</a:t>
            </a:r>
            <a:r>
              <a:rPr lang="en-IN" i="0" dirty="0">
                <a:solidFill>
                  <a:srgbClr val="212529"/>
                </a:solidFill>
                <a:effectLst/>
                <a:latin typeface="montserratregular"/>
              </a:rPr>
              <a:t>SIH1638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AI-Driven Crop Disease 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			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	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Prediction and Management System.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IN" i="0" dirty="0">
                <a:solidFill>
                  <a:srgbClr val="212529"/>
                </a:solidFill>
                <a:effectLst/>
                <a:latin typeface="montserratregular"/>
              </a:rPr>
              <a:t>Agriculture, </a:t>
            </a:r>
            <a:r>
              <a:rPr lang="en-IN" i="0" dirty="0" err="1">
                <a:solidFill>
                  <a:srgbClr val="212529"/>
                </a:solidFill>
                <a:effectLst/>
                <a:latin typeface="montserratregular"/>
              </a:rPr>
              <a:t>FoodTech</a:t>
            </a:r>
            <a:r>
              <a:rPr lang="en-IN" i="0" dirty="0">
                <a:solidFill>
                  <a:srgbClr val="212529"/>
                </a:solidFill>
                <a:effectLst/>
                <a:latin typeface="montserratregular"/>
              </a:rPr>
              <a:t> &amp; Rural Development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ID-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portal)- </a:t>
            </a: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ZENESIS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398205" y="1495137"/>
            <a:ext cx="11395587" cy="386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2800" dirty="0"/>
              <a:t>The platform will be used to improve plant health and productivity by using </a:t>
            </a:r>
            <a:r>
              <a:rPr lang="en-US" sz="2800" b="1" dirty="0"/>
              <a:t>AI-driven platform </a:t>
            </a:r>
            <a:r>
              <a:rPr lang="en-US" sz="2800" dirty="0"/>
              <a:t>that analyze images and identifies common plant disease or pests based on </a:t>
            </a:r>
            <a:r>
              <a:rPr lang="en-US" sz="2800" b="1" dirty="0"/>
              <a:t>visual symptoms</a:t>
            </a:r>
            <a:r>
              <a:rPr lang="en-US" sz="28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873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800" b="1" dirty="0"/>
              <a:t>Image capture </a:t>
            </a:r>
            <a:r>
              <a:rPr lang="en-US" sz="1800" dirty="0"/>
              <a:t>: Allows users to take photos of plants and leaves.</a:t>
            </a:r>
          </a:p>
          <a:p>
            <a:pPr marL="3873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800" b="1" dirty="0"/>
              <a:t>Disease and Pest Recognition </a:t>
            </a:r>
            <a:r>
              <a:rPr lang="en-US" sz="1800" dirty="0"/>
              <a:t>: Uses AI to analyze images and identify common plant diseases or pests based on visual symptoms.</a:t>
            </a:r>
          </a:p>
          <a:p>
            <a:pPr marL="3873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800" b="1" dirty="0"/>
              <a:t>Diagnosis and Recommendations </a:t>
            </a:r>
            <a:r>
              <a:rPr lang="en-US" sz="1800" dirty="0"/>
              <a:t>: Provides diagnosis along with suggested treatments or actions to address the identified issue.</a:t>
            </a:r>
          </a:p>
          <a:p>
            <a:pPr marL="3873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800" b="1" dirty="0"/>
              <a:t>Plant Database </a:t>
            </a:r>
            <a:r>
              <a:rPr lang="en-US" sz="1800" dirty="0"/>
              <a:t>: Contains a comprehensive database of plants, diseases, and pests to improve recognition accuracy.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ZENESIS</a:t>
            </a:r>
            <a:endParaRPr lang="en-IN" sz="1200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29773" y="1385878"/>
            <a:ext cx="6572472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itchFamily="34" charset="0"/>
                <a:cs typeface="Arial" pitchFamily="34" charset="0"/>
              </a:rPr>
              <a:t>Frontend: </a:t>
            </a:r>
            <a:r>
              <a:rPr lang="en-US" dirty="0">
                <a:latin typeface="Arial" pitchFamily="34" charset="0"/>
                <a:cs typeface="Arial" pitchFamily="34" charset="0"/>
              </a:rPr>
              <a:t>HTML, CSS, JavaScript (React or Angular can enhance the experience).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itchFamily="34" charset="0"/>
                <a:cs typeface="Arial" pitchFamily="34" charset="0"/>
              </a:rPr>
              <a:t>Backend: </a:t>
            </a:r>
            <a:r>
              <a:rPr lang="en-US" dirty="0">
                <a:latin typeface="Arial" pitchFamily="34" charset="0"/>
                <a:cs typeface="Arial" pitchFamily="34" charset="0"/>
              </a:rPr>
              <a:t>Python with Flask/Django 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Numpy</a:t>
            </a:r>
            <a:r>
              <a:rPr lang="en-US" dirty="0">
                <a:latin typeface="Arial" pitchFamily="34" charset="0"/>
                <a:cs typeface="Arial" pitchFamily="34" charset="0"/>
              </a:rPr>
              <a:t> , pandas 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werkzeug</a:t>
            </a:r>
            <a:r>
              <a:rPr lang="en-US" dirty="0">
                <a:latin typeface="Arial" pitchFamily="34" charset="0"/>
                <a:cs typeface="Arial" pitchFamily="34" charset="0"/>
              </a:rPr>
              <a:t> , Node JS  and other libraries and API.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itchFamily="34" charset="0"/>
                <a:cs typeface="Arial" pitchFamily="34" charset="0"/>
              </a:rPr>
              <a:t>Deep Learning: </a:t>
            </a:r>
            <a:r>
              <a:rPr lang="en-US" dirty="0">
                <a:latin typeface="Arial" pitchFamily="34" charset="0"/>
                <a:cs typeface="Arial" pitchFamily="34" charset="0"/>
              </a:rPr>
              <a:t>Convolutional Neural Networks (CNN) for image recognition of plant diseases. Pre-trained models like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ResNet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MobileNet</a:t>
            </a:r>
            <a:r>
              <a:rPr lang="en-US" dirty="0">
                <a:latin typeface="Arial" pitchFamily="34" charset="0"/>
                <a:cs typeface="Arial" pitchFamily="34" charset="0"/>
              </a:rPr>
              <a:t> can help fast-track development and TENSERFLOW is used too.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itchFamily="34" charset="0"/>
                <a:cs typeface="Arial" pitchFamily="34" charset="0"/>
              </a:rPr>
              <a:t>Database: </a:t>
            </a:r>
            <a:r>
              <a:rPr lang="en-US" dirty="0">
                <a:latin typeface="Arial" pitchFamily="34" charset="0"/>
                <a:cs typeface="Arial" pitchFamily="34" charset="0"/>
              </a:rPr>
              <a:t>Store user data and prediction results in a MongoDB or PostgreSQL database. Cloud Integration: Use AWS/Azure/Google.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ZENESIS</a:t>
            </a:r>
            <a:endParaRPr lang="en-IN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5EAA53-35CE-1880-E912-6FB2160E5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690" y="1389394"/>
            <a:ext cx="4646795" cy="46467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511719-0FC4-F8BC-6181-22C4517147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8826" y="527568"/>
            <a:ext cx="7678994" cy="63905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29773" y="1514652"/>
            <a:ext cx="557796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b="1" dirty="0"/>
              <a:t>Data Availability</a:t>
            </a:r>
            <a:r>
              <a:rPr lang="en-US" dirty="0"/>
              <a:t>: AI models require large datasets (soil conditions, crop health, weather, pests) for accurate disease prediction.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b="1" dirty="0"/>
              <a:t>Crops Covered</a:t>
            </a:r>
            <a:r>
              <a:rPr lang="en-US" dirty="0"/>
              <a:t>: AI can be trained for disease prediction across various crops (wheat, rice, corn, fruits, vegetables), with adaptability to local data.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b="1" dirty="0"/>
              <a:t>Accessibility for Small Farmers</a:t>
            </a:r>
            <a:r>
              <a:rPr lang="en-US" dirty="0"/>
              <a:t>: Affordability is a challenge; potential solutions include government subsidies, cooperative ownership, or software-as-a-service models.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b="1" dirty="0"/>
              <a:t>Technical Issues</a:t>
            </a:r>
            <a:r>
              <a:rPr lang="en-US" dirty="0"/>
              <a:t>: Connectivity, system integration, and model reliability are key challenges, especially in diverse regions.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b="1" dirty="0"/>
              <a:t>Costs</a:t>
            </a:r>
            <a:r>
              <a:rPr lang="en-US" dirty="0"/>
              <a:t>: High initial investment, maintenance, and uncertain ROI may deter adoption, particularly by small-scale farmers.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ZENESIS</a:t>
            </a:r>
            <a:endParaRPr lang="en-IN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370021-F85B-19E4-CB94-E786BC8C8147}"/>
              </a:ext>
            </a:extLst>
          </p:cNvPr>
          <p:cNvSpPr txBox="1"/>
          <p:nvPr/>
        </p:nvSpPr>
        <p:spPr>
          <a:xfrm>
            <a:off x="6375825" y="1514652"/>
            <a:ext cx="54864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 overcome the challenges of implementing our platform, consider these strategies: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Improve Data Quality</a:t>
            </a:r>
            <a:r>
              <a:rPr lang="en-US" dirty="0"/>
              <a:t>: Partner with local agricultural institutions to gather high-quality, region-specific data and improve model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Affordable Access</a:t>
            </a:r>
            <a:r>
              <a:rPr lang="en-US" dirty="0"/>
              <a:t>: Offer government subsidies, co-op models, or subscription-based services to reduce initial costs for small farmers.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Farmer Training</a:t>
            </a:r>
            <a:r>
              <a:rPr lang="en-US" dirty="0"/>
              <a:t>: Provide user-friendly interfaces, ongoing training programs, and local support to improve technological adoption and understanding.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Government Collaboration</a:t>
            </a:r>
            <a:r>
              <a:rPr lang="en-US" dirty="0"/>
              <a:t>: Work with policymakers to develop regulations that support the use of AI in agriculture and ensure compliance with local laws.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29773" y="1230451"/>
            <a:ext cx="5635851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000" b="1" dirty="0"/>
              <a:t>The potential impact of our platform on the target audience (farmers, agricultural workers, and stakeholders) includes: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b="1" dirty="0"/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Increased Productivity</a:t>
            </a:r>
            <a:r>
              <a:rPr lang="en-US" dirty="0"/>
              <a:t>: Farmers can experience more consistent and higher crop yields, improving their livelihoods and economic stability.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Improved Decision-Making for Farmers</a:t>
            </a:r>
            <a:r>
              <a:rPr lang="en-US" dirty="0"/>
              <a:t>: AI predictions can help farmers make informed, data-driven decisions about disease prevention, leading to healthier crops and better yields.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Reduced Financial Burden</a:t>
            </a:r>
            <a:r>
              <a:rPr lang="en-US" dirty="0"/>
              <a:t>: With accurate disease predictions, farmers can avoid excessive use of pesticides, lowering their operational costs and increasing profits.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ZENESIS</a:t>
            </a:r>
            <a:endParaRPr lang="en-IN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69583F-EC0D-1A84-4F34-8C5E4BEF8F25}"/>
              </a:ext>
            </a:extLst>
          </p:cNvPr>
          <p:cNvSpPr txBox="1"/>
          <p:nvPr/>
        </p:nvSpPr>
        <p:spPr>
          <a:xfrm>
            <a:off x="6226377" y="1241873"/>
            <a:ext cx="563585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000" b="1" dirty="0"/>
              <a:t>The benefits of our platform include: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0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Early Disease Detection</a:t>
            </a:r>
            <a:r>
              <a:rPr lang="en-US" dirty="0"/>
              <a:t>: Enables farmers to take preventive actions before diseases spread, reducing crop loss.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Resource Optimization</a:t>
            </a:r>
            <a:r>
              <a:rPr lang="en-US" dirty="0"/>
              <a:t>: Reduces overuse of pesticides, water, and fertilizers, lowering costs and environmental impact.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Reduced Pesticide Use: </a:t>
            </a:r>
            <a:r>
              <a:rPr lang="en-US" dirty="0"/>
              <a:t>With precise disease predictions, farmers can apply pesticides only when and where needed.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Improved Crop Yield and Quality: </a:t>
            </a:r>
            <a:r>
              <a:rPr lang="en-US" dirty="0"/>
              <a:t>By predicting and managing diseases effectively, AI-driven systems help maintain healthy crops, leading to higher yields and better-quality produce. </a:t>
            </a:r>
            <a:endParaRPr lang="en-US" sz="1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64453" y="766732"/>
            <a:ext cx="11171494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285750" marR="0" lvl="0" indent="-28575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1. Official Resources:- </a:t>
            </a:r>
            <a:r>
              <a:rPr lang="en-US" sz="20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[Smart India Hackathon Website](https://www.sih.gov.in/) for guidelines and problem statements.</a:t>
            </a:r>
          </a:p>
          <a:p>
            <a:pPr marL="285750" marR="0" lvl="0" indent="-28575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2. Research Papers:- </a:t>
            </a:r>
            <a:r>
              <a:rPr lang="en-US" sz="20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Use [Google Scholar](https://scholar.google.com), [IEEE Xplore](https://ieeexplore.ieee.org), and [ResearchGate](https://www.researchgate.net) for academic research.</a:t>
            </a:r>
          </a:p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noProof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2000" b="1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 Government Data:- </a:t>
            </a:r>
            <a:r>
              <a:rPr lang="en-US" sz="20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Explore [NITI Aayog](https://www.niti.gov.in) and [Data.gov.in](https://data.gov.in) for relevant statistics and reports.</a:t>
            </a:r>
          </a:p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noProof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sz="2000" b="1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 Tech Blogs:- </a:t>
            </a:r>
            <a:r>
              <a:rPr lang="en-US" sz="20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Check [Medium](https://www.medium.com), [TechCrunch](https://www.techcrunch.com), and [</a:t>
            </a:r>
            <a:r>
              <a:rPr lang="en-US" sz="2000" noProof="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Devpost</a:t>
            </a:r>
            <a:r>
              <a:rPr lang="en-US" sz="20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](https://www.devpost.com) for trends and case studies.</a:t>
            </a:r>
          </a:p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noProof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2000" b="1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 Patent Databases:- </a:t>
            </a:r>
            <a:r>
              <a:rPr lang="en-US" sz="20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Search [Google Patents](</a:t>
            </a:r>
            <a:r>
              <a:rPr lang="en-US" sz="20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3"/>
              </a:rPr>
              <a:t>https://patents.google.com</a:t>
            </a:r>
            <a:r>
              <a:rPr lang="en-US" sz="20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ZENESIS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7680</TotalTime>
  <Words>883</Words>
  <Application>Microsoft Office PowerPoint</Application>
  <PresentationFormat>Widescreen</PresentationFormat>
  <Paragraphs>78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ＭＳ Ｐゴシック</vt:lpstr>
      <vt:lpstr>Arial</vt:lpstr>
      <vt:lpstr>Calibri</vt:lpstr>
      <vt:lpstr>Franklin Gothic</vt:lpstr>
      <vt:lpstr>Garamond</vt:lpstr>
      <vt:lpstr>montserratregular</vt:lpstr>
      <vt:lpstr>Times New Roman</vt:lpstr>
      <vt:lpstr>TradeGothic</vt:lpstr>
      <vt:lpstr>Wingdings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Saif Islam</cp:lastModifiedBy>
  <cp:revision>155</cp:revision>
  <dcterms:created xsi:type="dcterms:W3CDTF">2013-12-12T18:46:50Z</dcterms:created>
  <dcterms:modified xsi:type="dcterms:W3CDTF">2024-09-12T05:23:05Z</dcterms:modified>
  <cp:category/>
</cp:coreProperties>
</file>