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sih.gov.in/" TargetMode="External"/><Relationship Id="rId7" Type="http://schemas.openxmlformats.org/officeDocument/2006/relationships/hyperlink" Target="https://patents.goog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o.org/faostat/en/#data/TCL" TargetMode="External"/><Relationship Id="rId5" Type="http://schemas.openxmlformats.org/officeDocument/2006/relationships/hyperlink" Target="https://nhb.gov.in/" TargetMode="External"/><Relationship Id="rId4" Type="http://schemas.openxmlformats.org/officeDocument/2006/relationships/hyperlink" Target="https://agmarknet.gov.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832353"/>
            <a:ext cx="6826599" cy="472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IN" i="0" dirty="0">
                <a:solidFill>
                  <a:srgbClr val="212529"/>
                </a:solidFill>
                <a:effectLst/>
                <a:latin typeface="montserratregular"/>
              </a:rPr>
              <a:t>SIH1647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Development of Al-ML based models for predicting prices of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agri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-horticultural commodities such as pulses and vegetable (onion, potato, onion).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i="0" dirty="0">
                <a:solidFill>
                  <a:srgbClr val="212529"/>
                </a:solidFill>
                <a:effectLst/>
                <a:latin typeface="montserratregular"/>
              </a:rPr>
              <a:t>Agriculture, </a:t>
            </a:r>
            <a:r>
              <a:rPr lang="en-IN" i="0" dirty="0" err="1">
                <a:solidFill>
                  <a:srgbClr val="212529"/>
                </a:solidFill>
                <a:effectLst/>
                <a:latin typeface="montserratregular"/>
              </a:rPr>
              <a:t>FoodTech</a:t>
            </a:r>
            <a:r>
              <a:rPr lang="en-IN" i="0" dirty="0">
                <a:solidFill>
                  <a:srgbClr val="212529"/>
                </a:solidFill>
                <a:effectLst/>
                <a:latin typeface="montserratregular"/>
              </a:rPr>
              <a:t> &amp; Rural Development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ID-  SIH24HIT31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portal)- </a:t>
            </a: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ZENESIS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677697" y="283572"/>
            <a:ext cx="2838516" cy="60316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98205" y="992901"/>
            <a:ext cx="11395587" cy="532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2400" dirty="0"/>
              <a:t>We propose the development of a robust </a:t>
            </a:r>
            <a:r>
              <a:rPr lang="en-US" sz="2400" b="1" dirty="0"/>
              <a:t>AI/ML-based price prediction system </a:t>
            </a:r>
            <a:r>
              <a:rPr lang="en-US" sz="2400" dirty="0"/>
              <a:t>designed to forecast the prices of key </a:t>
            </a:r>
            <a:r>
              <a:rPr lang="en-US" sz="2400" dirty="0" err="1"/>
              <a:t>agri</a:t>
            </a:r>
            <a:r>
              <a:rPr lang="en-US" sz="2400" dirty="0"/>
              <a:t>-horticultural commodities such as pulses (gram, tur, urad, moong, masur) and vegetables (onion, potato). This system will leverage </a:t>
            </a:r>
            <a:r>
              <a:rPr lang="en-US" sz="2400" b="1" dirty="0"/>
              <a:t>historical price data, weather conditions,</a:t>
            </a:r>
            <a:r>
              <a:rPr lang="en-US" sz="2400" dirty="0"/>
              <a:t> and other influential factors to provide accurate price predictions, aiding the Department of Consumer Affairs in strategic market interventions.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Data Collection: </a:t>
            </a:r>
            <a:r>
              <a:rPr lang="en-US" dirty="0"/>
              <a:t>Daily price data from the Department of Consumer Affairs and external sources..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Model Training : </a:t>
            </a:r>
            <a:r>
              <a:rPr lang="en-US" dirty="0"/>
              <a:t>Using historical data to train, validate, and select the best-performing model.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Prediction &amp; Evaluation : </a:t>
            </a:r>
            <a:r>
              <a:rPr lang="en-US" dirty="0"/>
              <a:t>Providing daily and future price forecasts, with ongoing model refinement.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b="1" dirty="0"/>
              <a:t>Accurate Price Prediction : </a:t>
            </a:r>
            <a:r>
              <a:rPr lang="en-US" dirty="0"/>
              <a:t>Using machine learning models like Random Forest, </a:t>
            </a:r>
            <a:r>
              <a:rPr lang="en-US" dirty="0" err="1"/>
              <a:t>XGBoost</a:t>
            </a:r>
            <a:r>
              <a:rPr lang="en-US" dirty="0"/>
              <a:t>, and LSTM for short and long-term forecasting.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b="1" dirty="0"/>
              <a:t>Buffer Stock Management : </a:t>
            </a:r>
            <a:r>
              <a:rPr lang="en-US" dirty="0"/>
              <a:t>Assists in strategic decisions for releasing or holding buffer stocks of pulses and onions.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Customizable : </a:t>
            </a:r>
            <a:r>
              <a:rPr lang="en-US" dirty="0"/>
              <a:t>The model can be adapted for other commodities and market conditions.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b="1" dirty="0"/>
              <a:t>A chatbot </a:t>
            </a:r>
            <a:r>
              <a:rPr lang="en-US" dirty="0"/>
              <a:t>for crop price prediction uses machine learning models to </a:t>
            </a:r>
            <a:r>
              <a:rPr lang="en-US" b="1" dirty="0"/>
              <a:t>forecast future crop prices </a:t>
            </a:r>
            <a:r>
              <a:rPr lang="en-US" dirty="0"/>
              <a:t>based on historical data, weather patterns, and market trends, providing real-time insights to farmers and traders.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107480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ZENESIS</a:t>
            </a:r>
            <a:endParaRPr lang="en-IN" sz="1200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272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385878"/>
            <a:ext cx="657247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Frontend: </a:t>
            </a:r>
            <a:r>
              <a:rPr lang="en-US" dirty="0">
                <a:latin typeface="Arial" pitchFamily="34" charset="0"/>
                <a:cs typeface="Arial" pitchFamily="34" charset="0"/>
              </a:rPr>
              <a:t>HTML, CSS, JavaScript (React or Angular can enhance the experience).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Backend: </a:t>
            </a:r>
            <a:r>
              <a:rPr lang="en-US" dirty="0">
                <a:latin typeface="Arial" pitchFamily="34" charset="0"/>
                <a:cs typeface="Arial" pitchFamily="34" charset="0"/>
              </a:rPr>
              <a:t>Python with Flask/Django 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Numpy</a:t>
            </a:r>
            <a:r>
              <a:rPr lang="en-US" dirty="0">
                <a:latin typeface="Arial" pitchFamily="34" charset="0"/>
                <a:cs typeface="Arial" pitchFamily="34" charset="0"/>
              </a:rPr>
              <a:t> , pandas 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werkzeug</a:t>
            </a:r>
            <a:r>
              <a:rPr lang="en-US" dirty="0">
                <a:latin typeface="Arial" pitchFamily="34" charset="0"/>
                <a:cs typeface="Arial" pitchFamily="34" charset="0"/>
              </a:rPr>
              <a:t> , Node JS  and other libraries and API.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Deep Learning: </a:t>
            </a:r>
            <a:r>
              <a:rPr lang="en-US" dirty="0">
                <a:latin typeface="Arial" pitchFamily="34" charset="0"/>
                <a:cs typeface="Arial" pitchFamily="34" charset="0"/>
              </a:rPr>
              <a:t>Convolutional Neural Networks (CNN) for image recognition of plant diseases. Pre-trained models like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ResNet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MobileNet</a:t>
            </a:r>
            <a:r>
              <a:rPr lang="en-US" dirty="0">
                <a:latin typeface="Arial" pitchFamily="34" charset="0"/>
                <a:cs typeface="Arial" pitchFamily="34" charset="0"/>
              </a:rPr>
              <a:t> can help fast-track development and TENSERFLOW is used too.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Database: </a:t>
            </a:r>
            <a:r>
              <a:rPr lang="en-US" dirty="0">
                <a:latin typeface="Arial" pitchFamily="34" charset="0"/>
                <a:cs typeface="Arial" pitchFamily="34" charset="0"/>
              </a:rPr>
              <a:t>Store user data and prediction results in a MongoDB or PostgreSQL database. Cloud Integration: Use AWS/Azure/Google.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ZENESIS</a:t>
            </a:r>
            <a:endParaRPr lang="en-IN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511719-0FC4-F8BC-6181-22C451714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826" y="527568"/>
            <a:ext cx="7678994" cy="6390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4A4562-18A5-BBE9-0254-605BE7DE9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267" y="1385879"/>
            <a:ext cx="4958438" cy="49584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086726"/>
            <a:ext cx="5577966" cy="503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b="1" dirty="0"/>
              <a:t>FEASIBILITY OF THE IDEA 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/>
              <a:t>AI-Driven Insights </a:t>
            </a:r>
            <a:r>
              <a:rPr lang="en-US" dirty="0"/>
              <a:t>: Predictive analytics for market stabilization and buffer stock management.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/>
              <a:t>Scalability : </a:t>
            </a:r>
            <a:r>
              <a:rPr lang="en-US" dirty="0"/>
              <a:t>Expandable to other commodities and adaptable to various market conditions.</a:t>
            </a:r>
          </a:p>
          <a:p>
            <a:pPr algn="ctr">
              <a:lnSpc>
                <a:spcPct val="150000"/>
              </a:lnSpc>
              <a:defRPr/>
            </a:pPr>
            <a:r>
              <a:rPr lang="en-US" b="1" dirty="0"/>
              <a:t>CHALLENGES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/>
              <a:t>Data Inconsistencies : </a:t>
            </a:r>
            <a:r>
              <a:rPr lang="en-US" dirty="0"/>
              <a:t>Solution: Integrating third-party APIs (e.g., weather data) to improve accuracy.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/>
              <a:t>Market Volatility : </a:t>
            </a:r>
            <a:r>
              <a:rPr lang="en-US" dirty="0"/>
              <a:t>Predictions based on historical data can quickly become inaccurate during periods of high volatility (e.g., during market crashes or demand spikes).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ZENESIS</a:t>
            </a:r>
            <a:endParaRPr lang="en-IN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70021-F85B-19E4-CB94-E786BC8C8147}"/>
              </a:ext>
            </a:extLst>
          </p:cNvPr>
          <p:cNvSpPr txBox="1"/>
          <p:nvPr/>
        </p:nvSpPr>
        <p:spPr>
          <a:xfrm>
            <a:off x="6375825" y="1224376"/>
            <a:ext cx="54864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overcome the challenges of implementing our platform, consider these strategies: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 reliable APIs with strong documentation</a:t>
            </a:r>
            <a:r>
              <a:rPr lang="en-US" dirty="0"/>
              <a:t>: Well-maintained APIs with solid reputation shall be chosen, such as </a:t>
            </a:r>
            <a:r>
              <a:rPr lang="en-US" dirty="0" err="1"/>
              <a:t>OpenWeather</a:t>
            </a:r>
            <a:r>
              <a:rPr lang="en-US" dirty="0"/>
              <a:t>, Alpha Vantage, or Google Maps. These APIs generally offer reliable and timely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validation and cleaning</a:t>
            </a:r>
            <a:r>
              <a:rPr lang="en-US" dirty="0"/>
              <a:t>: Implement checks and validation rules to detect and correct inconsistencies. For instance, missing or out-of-range values can be handled with fallback methods (e.g., interpolating missing data, or using historical data to fill gaps).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Continuous model retraining</a:t>
            </a:r>
            <a:r>
              <a:rPr lang="en-US" dirty="0"/>
              <a:t>: Regularly update and retrain your predictive models using the latest data. Use automated pipelines that fetch fresh data, retrain the models, and deploy them with minimal human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230451"/>
            <a:ext cx="5635851" cy="346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b="1" dirty="0"/>
              <a:t>The potential impact of our platform on the target audience  includes: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b="1" dirty="0"/>
          </a:p>
          <a:p>
            <a:pPr marL="342900" marR="0" lvl="0" indent="-342900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Government : </a:t>
            </a:r>
            <a:r>
              <a:rPr lang="en-US" dirty="0"/>
              <a:t>Informed decisions on price control and buffer stock management.</a:t>
            </a:r>
          </a:p>
          <a:p>
            <a:pPr marL="342900" marR="0" lvl="0" indent="-342900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b="1" dirty="0"/>
              <a:t>Farmers/Consumers : </a:t>
            </a:r>
            <a:r>
              <a:rPr lang="en-US" dirty="0"/>
              <a:t>Better market predictability, reducing economic shocks.</a:t>
            </a:r>
          </a:p>
          <a:p>
            <a:pPr marL="342900" marR="0" lvl="0" indent="-342900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Scalability : </a:t>
            </a:r>
            <a:r>
              <a:rPr lang="en-US" dirty="0"/>
              <a:t>Potential to extend the solution for global markets and more commodities.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ZENESIS</a:t>
            </a:r>
            <a:endParaRPr lang="en-IN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69583F-EC0D-1A84-4F34-8C5E4BEF8F25}"/>
              </a:ext>
            </a:extLst>
          </p:cNvPr>
          <p:cNvSpPr txBox="1"/>
          <p:nvPr/>
        </p:nvSpPr>
        <p:spPr>
          <a:xfrm>
            <a:off x="6226377" y="1241873"/>
            <a:ext cx="56358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b="1" dirty="0"/>
              <a:t>The benefits of our platform include: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Informed Market Intervention </a:t>
            </a:r>
            <a:r>
              <a:rPr lang="en-US" sz="2000" dirty="0"/>
              <a:t>: Helps the government take timely actions (e.g., releasing stocks) to prevent price spikes or shortages.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Price Stability</a:t>
            </a:r>
            <a:r>
              <a:rPr lang="en-US" sz="2000" dirty="0"/>
              <a:t>: Reduces volatility, ensuring more predictable and stable prices for essential commodities.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Farmer Support</a:t>
            </a:r>
            <a:r>
              <a:rPr lang="en-US" sz="2000" dirty="0"/>
              <a:t>: Enables farmers to plan crop cycles and sales based on price forecasts, increasing profitability.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Sustainability</a:t>
            </a:r>
            <a:r>
              <a:rPr lang="en-US" sz="2000" dirty="0"/>
              <a:t>: Supports better crop planning, reducing waste and promoting food security.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Boosting Agri-Tech</a:t>
            </a:r>
            <a:r>
              <a:rPr lang="en-US" sz="2000" dirty="0"/>
              <a:t>: Encourages the adoption of technology and data-driven practices in agriculture.</a:t>
            </a:r>
            <a:endParaRPr lang="en-US" sz="20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64453" y="766732"/>
            <a:ext cx="11171494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defTabSz="4572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1. Official Resources:- </a:t>
            </a:r>
            <a:r>
              <a:rPr lang="en-US" sz="24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[Smart India Hackathon Website](</a:t>
            </a:r>
            <a:r>
              <a:rPr lang="en-US" sz="24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https://www.sih.gov.in/</a:t>
            </a:r>
            <a:r>
              <a:rPr lang="en-US" sz="24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 for guidelines and problem statements.</a:t>
            </a:r>
          </a:p>
          <a:p>
            <a:pPr marL="342900" marR="0" lvl="0" indent="-342900" defTabSz="4572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2. Government Data:- </a:t>
            </a:r>
            <a:r>
              <a:rPr lang="en-US" sz="24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4"/>
              </a:rPr>
              <a:t>https://agmarknet.gov.in/</a:t>
            </a:r>
            <a:r>
              <a:rPr lang="en-US" sz="24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; </a:t>
            </a:r>
            <a:r>
              <a:rPr lang="en-US" sz="24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5"/>
              </a:rPr>
              <a:t>https://nhb.gov.in/</a:t>
            </a:r>
            <a:r>
              <a:rPr lang="en-US" sz="24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.</a:t>
            </a:r>
          </a:p>
          <a:p>
            <a:pPr marL="342900" marR="0" lvl="0" indent="-342900" defTabSz="4572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 Tech Blogs:- </a:t>
            </a:r>
            <a:r>
              <a:rPr lang="en-US" sz="24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6"/>
              </a:rPr>
              <a:t>https://www.fao.org/faostat/en/#data/TCL</a:t>
            </a:r>
            <a:r>
              <a:rPr lang="en-US" sz="24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marR="0" lvl="0" indent="-342900" defTabSz="4572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4. Patent Databases:- </a:t>
            </a:r>
            <a:r>
              <a:rPr lang="en-US" sz="24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Search [Google Patents](</a:t>
            </a:r>
            <a:r>
              <a:rPr lang="en-US" sz="24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7"/>
              </a:rPr>
              <a:t>https://patents.google.com</a:t>
            </a:r>
            <a:r>
              <a:rPr lang="en-US" sz="24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ZENESIS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7783</TotalTime>
  <Words>874</Words>
  <Application>Microsoft Office PowerPoint</Application>
  <PresentationFormat>Widescreen</PresentationFormat>
  <Paragraphs>74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Calibri</vt:lpstr>
      <vt:lpstr>Franklin Gothic</vt:lpstr>
      <vt:lpstr>Garamond</vt:lpstr>
      <vt:lpstr>montserratregular</vt:lpstr>
      <vt:lpstr>Times New Roman</vt:lpstr>
      <vt:lpstr>TradeGothic</vt:lpstr>
      <vt:lpstr>Wingdings</vt:lpstr>
      <vt:lpstr>Office Theme</vt:lpstr>
      <vt:lpstr>SMART INDIA HACKATHON 2024</vt:lpstr>
      <vt:lpstr>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Saif Islam</cp:lastModifiedBy>
  <cp:revision>163</cp:revision>
  <dcterms:created xsi:type="dcterms:W3CDTF">2013-12-12T18:46:50Z</dcterms:created>
  <dcterms:modified xsi:type="dcterms:W3CDTF">2024-09-29T17:37:37Z</dcterms:modified>
  <cp:category/>
</cp:coreProperties>
</file>