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78" r:id="rId14"/>
    <p:sldId id="279" r:id="rId15"/>
    <p:sldId id="266" r:id="rId16"/>
    <p:sldId id="269" r:id="rId17"/>
    <p:sldId id="267" r:id="rId18"/>
    <p:sldId id="268" r:id="rId19"/>
    <p:sldId id="272" r:id="rId20"/>
    <p:sldId id="271" r:id="rId21"/>
    <p:sldId id="270" r:id="rId22"/>
    <p:sldId id="274" r:id="rId23"/>
    <p:sldId id="273" r:id="rId24"/>
    <p:sldId id="275" r:id="rId25"/>
    <p:sldId id="280" r:id="rId26"/>
    <p:sldId id="281" r:id="rId27"/>
    <p:sldId id="282" r:id="rId28"/>
    <p:sldId id="283" r:id="rId29"/>
    <p:sldId id="285" r:id="rId30"/>
    <p:sldId id="286" r:id="rId31"/>
    <p:sldId id="287" r:id="rId32"/>
    <p:sldId id="288" r:id="rId33"/>
    <p:sldId id="289" r:id="rId34"/>
    <p:sldId id="290" r:id="rId35"/>
    <p:sldId id="292" r:id="rId36"/>
    <p:sldId id="291" r:id="rId37"/>
    <p:sldId id="295" r:id="rId38"/>
    <p:sldId id="296" r:id="rId39"/>
    <p:sldId id="297" r:id="rId40"/>
    <p:sldId id="298"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1/23/2024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1/23/2024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03319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endParaRPr lang="en-US" dirty="0"/>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Using </a:t>
            </a:r>
            <a:r>
              <a:rPr lang="en-US" dirty="0" err="1"/>
              <a:t>forEach</a:t>
            </a:r>
            <a:r>
              <a:rPr lang="en-US" dirty="0"/>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4772"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936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2011</Words>
  <Application>Microsoft Office PowerPoint</Application>
  <PresentationFormat>Widescreen</PresentationFormat>
  <Paragraphs>293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14</cp:revision>
  <dcterms:created xsi:type="dcterms:W3CDTF">2024-01-11T15:28:33Z</dcterms:created>
  <dcterms:modified xsi:type="dcterms:W3CDTF">2024-01-23T15:25:52Z</dcterms:modified>
</cp:coreProperties>
</file>