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304" r:id="rId14"/>
    <p:sldId id="279" r:id="rId15"/>
    <p:sldId id="278" r:id="rId16"/>
    <p:sldId id="266" r:id="rId17"/>
    <p:sldId id="269" r:id="rId18"/>
    <p:sldId id="267" r:id="rId19"/>
    <p:sldId id="302" r:id="rId20"/>
    <p:sldId id="303" r:id="rId21"/>
    <p:sldId id="305" r:id="rId22"/>
    <p:sldId id="306" r:id="rId23"/>
    <p:sldId id="307" r:id="rId24"/>
    <p:sldId id="308" r:id="rId25"/>
    <p:sldId id="268" r:id="rId26"/>
    <p:sldId id="272" r:id="rId27"/>
    <p:sldId id="271" r:id="rId28"/>
    <p:sldId id="270" r:id="rId29"/>
    <p:sldId id="274" r:id="rId30"/>
    <p:sldId id="273" r:id="rId31"/>
    <p:sldId id="275" r:id="rId32"/>
    <p:sldId id="280" r:id="rId33"/>
    <p:sldId id="281" r:id="rId34"/>
    <p:sldId id="282" r:id="rId35"/>
    <p:sldId id="283" r:id="rId36"/>
    <p:sldId id="285" r:id="rId37"/>
    <p:sldId id="286" r:id="rId38"/>
    <p:sldId id="287" r:id="rId39"/>
    <p:sldId id="288" r:id="rId40"/>
    <p:sldId id="289" r:id="rId41"/>
    <p:sldId id="290" r:id="rId42"/>
    <p:sldId id="292" r:id="rId43"/>
    <p:sldId id="291" r:id="rId44"/>
    <p:sldId id="295" r:id="rId45"/>
    <p:sldId id="296" r:id="rId46"/>
    <p:sldId id="297" r:id="rId47"/>
    <p:sldId id="298" r:id="rId48"/>
    <p:sldId id="293" r:id="rId49"/>
    <p:sldId id="299" r:id="rId50"/>
    <p:sldId id="30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21.030"/>
    </inkml:context>
    <inkml:brush xml:id="br0">
      <inkml:brushProperty name="width" value="0.05292" units="cm"/>
      <inkml:brushProperty name="height" value="0.05292" units="cm"/>
      <inkml:brushProperty name="color" value="#FF0000"/>
    </inkml:brush>
  </inkml:definitions>
  <inkml:trace contextRef="#ctx0" brushRef="#br0">8582 5358 0,'25'0'16,"99"99"-1,50 50 1,-125-124-1,-24-1 1,25 1 0,-25 0-1,24-25 17,1 0-17,173 0 1,25-74-1,-74-26-15,-75 26 16,298-174 0,-223 124-1,-50 50 1,-50 49 0,-74 0-1</inkml:trace>
  <inkml:trace contextRef="#ctx0" brushRef="#br0" timeOffset="1028.69">11658 12353 0,'50'0'32,"24"0"-17,-49 49 1,25-24-1,-26-25-15,76 0 32,-26 0-17,100-25 1,-1-74 0,26-50-1,-50 0 1,-75 100-1,-24 24 1,-26 0 0,-24-24 62,-74 24-78</inkml:trace>
  <inkml:trace contextRef="#ctx0" brushRef="#br0" timeOffset="2549.3">7863 15478 0,'25'0'31,"49"50"-15,-49 24-16,0-24 15,-25-1 1,25 1-1,-25 0 1,25-50 0,-25 24-1,24-24 1,26 25 31,-25-25-32,0 0 17,-25 25-17,223-223 251,174-125-250,545-223 15,-743 373 0,-175 173-15</inkml:trace>
  <inkml:trace contextRef="#ctx0" brushRef="#br0" timeOffset="3764.87">11733 12080 0,'0'0'0,"24"0"47,51 74-31,-50 26-1,49 98 1,-49-74 0,0-50-1,24-24-15,-49-25 16,25 0-1,0-25 17,124-75 46,620-669-47,-496 546 0,-75 24-15,-173 149 0,24 25 46</inkml:trace>
  <inkml:trace contextRef="#ctx0" brushRef="#br0" timeOffset="5713.64">19893 17264 0,'-99'0'31,"50"-99"-15,-1 0-1,0-125 17,75-24-17,74 50 1,25 24-1,-24 75 1,-26 49 0,25 50-1,0-24 1,-24 24 0,-50 0-16,49 24 15,-49 1 1,24 25-1,1-1 1,0 100 0,-50-25 15,0 50-15,-50-50-1,-99 50 1,0-26-1,50-48 1,0-26 0,74-74-16,-24 25 15,24-25 1,0 0 46,0 0-46,-49-75 0,74-49-1</inkml:trace>
  <inkml:trace contextRef="#ctx0" brushRef="#br0" timeOffset="6109.97">21754 15230 0,'-50'199'16,"-24"49"-1,-1 124 17,50-199-17,-24-74 1,49-49-1,-25-50 64</inkml:trace>
  <inkml:trace contextRef="#ctx0" brushRef="#br0" timeOffset="6480.18">21208 15701 0,'25'-24'32,"173"-100"-17,-24 0 1,-25 74-1,-124 0 1,-1 50 0,1 0 15,0 0-31</inkml:trace>
  <inkml:trace contextRef="#ctx0" brushRef="#br0" timeOffset="6864.02">21357 16470 0,'149'-49'63,"99"-51"-48,-75-24 1,-123 75 0,-25-1-1,24 50 1</inkml:trace>
  <inkml:trace contextRef="#ctx0" brushRef="#br0" timeOffset="7863.37">22820 15726 0,'-74'0'15,"24"0"-15,174 0 0,-322 75 16,123-1-16,51 25 15,-26 124 1,50-123 0,25-51 15,49-49-15,-49 50-1,0-50 1,0 0-1,24-75 1,26-24 0,-1-74-1,-49-75 1,-25 99-16,0-50 16,0-247-1,0 223 1,-50 99-1,26 74 1,-1 50 31,0 149 0,25 0-32,0-1-15,0 1 16,0 149 0,50-174-16,-26 0 15,51 50 1,-50-125 0,-1 26-1,-24-51 1,25 1-1,25-25 32,-25 0 63,-1 25-95,1 0 1</inkml:trace>
  <inkml:trace contextRef="#ctx0" brushRef="#br0" timeOffset="10267.33">2381 9575 0,'223'0'47,"323"0"-31,174 0-1,222-25 1,249 25-1,520 0 1,-619 0 0,-1 0-16,1266 0 31,-1167-50-15,-222 50-1,-348 0 1,-273 0-1,-173 0 1,-100 0 0,-24 0-1,-26 0 1</inkml:trace>
  <inkml:trace contextRef="#ctx0" brushRef="#br0" timeOffset="12246.24">2059 8930 0,'49'0'125,"150"24"-109,-100-24-16,124 0 16,1 25-1,73-25 1,1 0-1,99 0 1,-100 0 15,51 0-15,-51 0 0,-98 0-1,148 0 1,-198 0-16,49 0 15,-49 0-15,50 0 16,247 0 0,-198 0-1,25 50 1,-99-50 0,24 0-1,100 25 1,-50-25-1,25 0 1,-75 49 15,-24-24-31,-50-25 16,99 50 0,99-50-1,-74 0 1,50 25-1,-75-25 1,-49 49 0,24-49-1,-24 0 1,-25 25 0,-25-25-1,0 0 1,0 0-1,25 0 1,-50 0-16,50 0 16,-50 0-1,273 0 1,-248 0 0,0 0-1,-25 0 1,25 0-1,0 0 1,-49 0 0,-26 0-1,-24 0 1</inkml:trace>
  <inkml:trace contextRef="#ctx0" brushRef="#br0" timeOffset="13143.09">12725 8830 0,'-75'0'47,"26"0"-31,-50 0-16,24 0 15,-198 50 1,50 24 0,-50-49-1,25 25 1,0-25 0,-50-25-1,1 49 1,-1-49-1,-24 25 17,74-25-17,0 0 1,148 0-16,-24 0 16,-149 0-1,-24 0 1,49 0-1,-50 0 1,-49 0 0,49 0-1,50 0 1,25 0 0,49 0-1,-24-49 1,-75 49-1,174-25 1,0 25-16,-1 0 16,-73-25-1,-1 25 1,0-50 0,100 50-1,24 0 1</inkml:trace>
  <inkml:trace contextRef="#ctx0" brushRef="#br0" timeOffset="13858.39">6052 8830 0,'0'0'0,"100"0"16,296 0 0,125 0-1,25 0 1,74 25-1,-99-25 17,50 50-17,-125-1 1,-99 1 0,-49-50-1,-75 25 1,-74-25-16,-50 0 15,224 50 1,-75-26 0,49 26-1,26-25 1,-25 24 0,-1-24-1,-98-25 1,-26 0-1,-123 0 1,-1 0 15,-24 0-15</inkml:trace>
  <inkml:trace contextRef="#ctx0" brushRef="#br0" timeOffset="22628.13">12576 8235 0,'0'496'32,"-50"-297"-17,1-1-15,24 25 16,25-74-16,-50-25 16,26 25-16,-26-99 15,25 123 1,25-148-1,-49-25 64</inkml:trace>
  <inkml:trace contextRef="#ctx0" brushRef="#br0" timeOffset="23183.64">12700 8235 0,'298'-25'47,"-25"-24"-32,-100-26 1,26 26 0,-175 49-1,51-25 1,24 25 15,-25 25-31</inkml:trace>
  <inkml:trace contextRef="#ctx0" brushRef="#br0" timeOffset="23917.95">15081 7987 0,'0'0'0</inkml:trace>
  <inkml:trace contextRef="#ctx0" brushRef="#br0" timeOffset="24716.39">14684 8062 0,'100'0'31,"197"0"0,-272 0-15,25 0-1,24 0 1,-49 0 0,0 0 77,-50 198-77,0 348 15,25 74 0,50-521-15,-26 25 0,-24-50-1,0-49 1,-49-25 46,-125 0-46,75 0-16,-50 0 16,25 0-1,75 25 1,24-25 0,-74 0-1,-1 0 1,26 0 15,-1 0-15</inkml:trace>
  <inkml:trace contextRef="#ctx0" brushRef="#br0" timeOffset="25650.1">12526 9922 0,'199'-25'78,"-100"-49"-62,-25 74-1,-49-25 1,0 25 0,0 0-1,0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55.267"/>
    </inkml:context>
    <inkml:brush xml:id="br0">
      <inkml:brushProperty name="width" value="0.05292" units="cm"/>
      <inkml:brushProperty name="height" value="0.05292" units="cm"/>
      <inkml:brushProperty name="color" value="#FF0000"/>
    </inkml:brush>
  </inkml:definitions>
  <inkml:trace contextRef="#ctx0" brushRef="#br0">21605 4614 0,'-50'99'31,"1"-25"-15,-199 323-1,173-298 1,-24 75-1,25-25 1,74-100 0,-25-49-1,25 25 1,74-25 46,447 0-30,-298-49-1,-148 49 0</inkml:trace>
  <inkml:trace contextRef="#ctx0" brushRef="#br0" timeOffset="431.27">22349 4614 0,'0'99'32,"-50"422"-1,50-224 0,50-222 0,-25-75 47</inkml:trace>
  <inkml:trace contextRef="#ctx0" brushRef="#br0" timeOffset="847.84">22845 4638 0,'0'224'47,"0"-75"-31,0 123-1,0-197 1,0-1 0,0 25-1,0-49 1,0-25-1,0 0 1,-49 24 0,-26-49-1</inkml:trace>
  <inkml:trace contextRef="#ctx0" brushRef="#br0" timeOffset="1200.15">22324 5531 0,'199'-49'62,"74"-1"-30,-249 50-32,1-25 31,0 25-16,0 0 1,99 0 0</inkml:trace>
  <inkml:trace contextRef="#ctx0" brushRef="#br0" timeOffset="1648.16">23564 4614 0,'-24'0'32,"24"74"-17,0 373 1,0-199 0,0-124-1,0-25 1,0-74-1,0-1 1</inkml:trace>
  <inkml:trace contextRef="#ctx0" brushRef="#br0" timeOffset="2216.42">23887 4465 0,'74'49'63,"1"125"-48,98-25 1,-24-25 0,-50-74-1,-24-26 1,-50 1-16,24-25 31,-49 25 32,-223 273-32,-75-75 0,274-174-15,-1 1-1,0-25 1,0-25 0,0 0-1</inkml:trace>
  <inkml:trace contextRef="#ctx0" brushRef="#br0" timeOffset="3135.28">25202 5854 0</inkml:trace>
  <inkml:trace contextRef="#ctx0" brushRef="#br0" timeOffset="3315.93">26169 5854 0,'0'0'32,"174"0"14,272-25-46</inkml:trace>
  <inkml:trace contextRef="#ctx0" brushRef="#br0" timeOffset="3583.77">27533 5829 0,'0'0'0,"99"0"46,373 0-30,123 0 0,25-50-1,-322 50 1,-174 0 0,-99 0-1,-1 0 1</inkml:trace>
  <inkml:trace contextRef="#ctx0" brushRef="#br0" timeOffset="4132.14">25797 3621 0,'-124'447'31,"-149"272"0,248-495-15,-99 98-1,99-173 1,25-124 0</inkml:trace>
  <inkml:trace contextRef="#ctx0" brushRef="#br0" timeOffset="4465.67">26392 3820 0,'0'248'31,"0"149"-15,-124 99-1,99-124 1,-24-273 0,24 25-1,-25 25 1,26-75-1,-1-49 1,-50-25 0,-98 0-1</inkml:trace>
  <inkml:trace contextRef="#ctx0" brushRef="#br0" timeOffset="4751.67">25276 5259 0,'0'0'15,"50"-25"1,24 0-1,-24 0 1,24 0 0,149-24-1,-24 24 1,74-25 0,-174 50-16</inkml:trace>
  <inkml:trace contextRef="#ctx0" brushRef="#br0" timeOffset="5299.17">26839 5110 0,'0'25'15,"0"-50"-15,24 50 16,26-25-1,0 24 1,-26-24-16,1 0 16,0 0-16,0 0 15,49 0-15,-49 0 16,50-99 0,-75 74-1,0-24 1,0 24-1,0 0 1,0 0 0,-50-24-1,-49 49 1,-25 49 15,24 51-15,26 24-1,74-50-15,0 0 16,25 26 0,24-76-1,-24 26 1,74-50 0,26-25-1,23-74 1,-73 49-1</inkml:trace>
  <inkml:trace contextRef="#ctx0" brushRef="#br0" timeOffset="5716.27">27905 3919 0,'-74'174'16,"24"198"0,50 74-1,0-272 1,0-100 15,0-49-15</inkml:trace>
  <inkml:trace contextRef="#ctx0" brushRef="#br0" timeOffset="6000.98">28575 2952 0,'-174'496'32,"348"-992"-32,-372 1141 15,198-298 1,0-149-1,0-24 1,-50 0 0,50-150-16,-25 26 15,25-25-15,-99 74 16,-75 0 0</inkml:trace>
  <inkml:trace contextRef="#ctx0" brushRef="#br0" timeOffset="6666.67">21903 5904 0,'0'0'0,"49"0"16,224 0-1,-75 0-15,75 0 16,447-199 0,-274 75-1,-322 99 1,-74 25 15</inkml:trace>
  <inkml:trace contextRef="#ctx0" brushRef="#br0" timeOffset="7048.99">22076 6424 0,'25'25'15,"49"-25"1,174 0-1,249-74 1,123-25 0,-248 74-1,-323-25-15,75 50 16,-49 0 0,-1 0-1,-49 0 1</inkml:trace>
  <inkml:trace contextRef="#ctx0" brushRef="#br0" timeOffset="8370.27">7590 8136 0,'0'-50'47,"298"50"-32,917-74 17,-471-25-1,-520 99 0,-199 0-15,-1 0-16,1 0 31,0 0-15,99 0-1,0 0 1,0 0 0,-25 0-1,-49-25 1</inkml:trace>
  <inkml:trace contextRef="#ctx0" brushRef="#br0" timeOffset="9354.59">12725 7714 0,'149'25'62,"223"0"-46,1166 24 15,-943-49-15,844 0-1,-274 0 1,-693 0-16,321 0 15,-445 0 1,-249 0 0</inkml:trace>
  <inkml:trace contextRef="#ctx0" brushRef="#br0" timeOffset="10720.51">13494 7714 0,'-25'0'31,"-99"-99"0,-25-124 0,75 49 1,49 125-32,25-75 15,0 24 1,0 76 0,49-125-1,125 0 1,0 25-16,272-99 15,249 74 1,49-25 0,0 174-1,50 0 1,-50 25 0,0 149-1,-49 24 1,-174-24-1,-149-1 1,-298-148 0,0 25-16,-74-26 15,25 1 1,25 124 0,-1 74-1,-49-24 1,-49 74-1,-100-100 1,-149 75 0,-148-74-1,-174-25 1,49-50 0,249-99-16,49 0 15,-322 0 1,-26-124-1,274 25-15,-248-100 16,148 26 0,249 98 15,99 26-15,49 24-1,25 25 1,25-50 46</inkml:trace>
  <inkml:trace contextRef="#ctx0" brushRef="#br0" timeOffset="13680.75">25846 5953 0,'0'0'0,"50"0"62,223 0-46,446-99 0,-322 49-1,0 50-15,595 0 16,-198 0-1,-323 0 17,-223 0-1,-223 0-15</inkml:trace>
  <inkml:trace contextRef="#ctx0" brushRef="#br0" timeOffset="13891.39">28203 6449 0</inkml:trace>
  <inkml:trace contextRef="#ctx0" brushRef="#br0" timeOffset="14884.25">17562 6226 0,'198'-25'78,"546"-74"-63,1514 0 17,-745 173-1,-1092 25-31,-73-49 16,321 49-1,-222-24 1,-75 24-1,-75-74 1,324 24 0,-349-49-1,274-25 1,-372 1 0,-100 24-1,-74-25 1,25 25 15,0 0 0,0-25-15,-25-49 0</inkml:trace>
  <inkml:trace contextRef="#ctx0" brushRef="#br0" timeOffset="15617.9">26367 6325 0,'0'0'16,"323"0"30,-26 0-14,-247 0-17,74-49 1,-49 49 0,-51 0-1,1 0 1,0 0 15,0 0-15,0 49-1,-25 26 1,0 49 0,-25-100-1,25 1-15,-25 0 16,25 0-1,-25-25 17</inkml:trace>
  <inkml:trace contextRef="#ctx0" brushRef="#br0" timeOffset="22951.44">22547 10344 0,'0'124'16,"-74"148"0,-50 249-1,99-322 1,0-26-1,25-73 17,0-51-17,0 1 17</inkml:trace>
  <inkml:trace contextRef="#ctx0" brushRef="#br0" timeOffset="23303.85">21927 10765 0,'0'-25'46,"50"25"-30,124-24 0,-50-1-1,-25-25 1,-25 50 0,1 0-16,-51 0 31,1 0-16</inkml:trace>
  <inkml:trace contextRef="#ctx0" brushRef="#br0" timeOffset="23669.41">21878 12080 0,'0'25'31,"49"-25"0,100 0-15,174-75-1,-75 1 1,-75-1 0,-98 75-1,-50 0-15,-1 0 31</inkml:trace>
  <inkml:trace contextRef="#ctx0" brushRef="#br0" timeOffset="24620.17">23440 11212 0,'25'49'31,"25"175"-15,-50-51-1,0-74 1,25-49 0,-25-149 77,0-75-77,24 100 0,76-50-1,-100 49-15,74 26 16,-74 24 15,25 25-15,0 25-1,49 198 1,1-49 0,-51-26-1,1-98 1,25-50 15,-50-50 32,49-74-48,1-49 1,24-50 0,-49 148-1,0 25 1,74 175 46,25 48-30,-99-98-1,25-75 47,49-75-78</inkml:trace>
  <inkml:trace contextRef="#ctx0" brushRef="#br0" timeOffset="25419.64">25152 10815 0,'-99'0'15,"198"0"-15,-248 0 16,124 0-16,-74 74 16,25 50-1,49 0-15,-25-24 16,50 172 0,0-172-1,50 73 1,-1-123-1,26-25 1,-25-25 0,49-25-1,-25-198 1,-24-1 0,-50 51-1,0 98 16,0 26-31,0 73 63,74 175-47,-24-100-1,24 224 1,1-26-1,24-49 1,-25-49 0,-24-75-1,-25-75 1,-25-24 0,0 0-1,-50-25 1,-124 0 15,-272 0 0,297 0-15,-25 0 0,26 0-1,-175 0 1,125 0-16</inkml:trace>
  <inkml:trace contextRef="#ctx0" brushRef="#br0" timeOffset="26592.88">14486 11857 0,'174'49'31,"247"-24"-15,299 25 0,743-50-1,-868 0 1,1042 74 15,-1016-74-15,-423 0-1,-99 0 1,-74 0 0,0 0-1,0 0 1,-1 25-1</inkml:trace>
  <inkml:trace contextRef="#ctx0" brushRef="#br0" timeOffset="27532.52">13618 9823 0,'0'74'31,"0"-24"-15,-25 173 0,-25 50-1,26-75 1,24-74 0,-50-49-1,50-51 16</inkml:trace>
  <inkml:trace contextRef="#ctx0" brushRef="#br0" timeOffset="28168.5">13246 10592 0,'25'74'31,"24"174"0,1-198-31,-25 49 32,-1-74-17,1-1 17,124-222 46,0 49-63,-50 25 1,-49 25 0,-26 99-1,-24-25 16,25 25-31</inkml:trace>
  <inkml:trace contextRef="#ctx0" brushRef="#br0" timeOffset="28950.82">17462 9575 0,'0'148'47,"-99"423"-16,25-199 0,74-322-15,0-26-16,0 1 16,0 0-1,0 0 17</inkml:trace>
  <inkml:trace contextRef="#ctx0" brushRef="#br0" timeOffset="29525.26">17016 10443 0,'0'49'31,"25"-24"-15,99 198-1,-99-99-15,-25-74 16,24 24-16,-24-49 16,50 50-1,-25-75 63,148-124-62,51-25 0,-100 50-1,-75 49 1,1 50 15,-25 0 32</inkml:trace>
  <inkml:trace contextRef="#ctx0" brushRef="#br0" timeOffset="30471.47">18256 9971 0,'-49'-24'15,"24"24"1,-74 198 15,99-49-15,0-124-1,0 0 1,74-25 31,25 24-16,-24 125 0,-75 0 1,0-25-17,-75-74 1,26-1 15,-1-49-15,-24 0-1,49 0 1,0 0 0,-25 0-1,26-25 1,-1 1-1,-25-1 1,50 0 0</inkml:trace>
  <inkml:trace contextRef="#ctx0" brushRef="#br0" timeOffset="31107.04">18579 10120 0,'0'100'16,"0"148"-1,0-75 1,25-24 0,24-75-1,1-74 1,-25 50 15,-1-75-15,26-99-1,0 0 1,-50 75-16,-25-51 16,0 51-1,-25 24 1,26-25-1,-1 26 1,0 24 0,-25 0 15</inkml:trace>
  <inkml:trace contextRef="#ctx0" brushRef="#br0" timeOffset="31588.14">18976 10344 0,'24'0'31,"1"0"0,0 0-15,0 49-16,24 1 16,1 49-1,-25 0 1,24-74-1,-49 0 1,-24-124 47,48-447-32,100 223 0,-124 299-15,50-1-16</inkml:trace>
  <inkml:trace contextRef="#ctx0" brushRef="#br0" timeOffset="31970.89">19621 9897 0,'0'0'0,"-50"347"31,149-74 0,-49-248-15,-25-25-1,-1 0 1,1 0-16,74-25 16,1-173-1,-51-1 1,-24 50-1,0 75 1</inkml:trace>
  <inkml:trace contextRef="#ctx0" brushRef="#br0" timeOffset="32504.76">20092 9922 0,'0'25'16,"25"-1"-1,-1-24 1,26 0 15,49-99-15,0-149-1,-49 50 1,-50 24 0,0 75-1,-25 99-15,0 0 32,-123 149-17,98 124 1,25-75 15,25-24-15,75 24-1,-51-123 1,1-1 0,25-148 46,24-75-46,25 74-1,-74 26 1,0 49 0</inkml:trace>
  <inkml:trace contextRef="#ctx0" brushRef="#br0" timeOffset="36920.67">16346 13022 0,'-49'124'31,"-100"125"0,149-225-15,-25 1-16,25 0 16,0 25 30,124-26 17,99 51-47,-49-50-1,-25 24 16,-100-49-15,-24 25 0,0-25-1,0 0 1,24 0 46</inkml:trace>
  <inkml:trace contextRef="#ctx0" brushRef="#br0" timeOffset="37273.56">17462 12973 0,'-24'74'16,"24"-24"0,-25 173-1,-25-99 1,25 25-1,25-99 1,0-26-16,-74-48 78</inkml:trace>
  <inkml:trace contextRef="#ctx0" brushRef="#br0" timeOffset="37555.01">16818 13122 0,'99'0'32,"25"0"-17,49 0 1,1 0 0,0-25-1,-1 25 16,-73 0-31</inkml:trace>
  <inkml:trace contextRef="#ctx0" brushRef="#br0" timeOffset="37838.58">17264 13816 0,'0'25'16,"124"-25"31,75-74-32,24-26 17,-198 76-32</inkml:trace>
  <inkml:trace contextRef="#ctx0" brushRef="#br0" timeOffset="38605.51">18033 13593 0,'25'0'31,"49"74"0,-24-49-15,-25-25 0,-25-25 62,24-74-63,1-25 1,25 99 0,-50 1-1,49 24 17,1 24-1,-25 26-16,24-25 1,-24 0 0,25-25 15,0-25-15,49-74-1,-50 49 1,-24 0-16,25 50 15,-25 0 1,24 0 0,1 50-1,24-25 1,-49-25 62,0 0-62,0 0-1,-1-75-15</inkml:trace>
  <inkml:trace contextRef="#ctx0" brushRef="#br0" timeOffset="39205.71">19199 12998 0,'-75'148'16,"75"200"15,100-199 0,-100-125-15,24-24-16,-24-24 47,75-200-31,-50 125-1,-25 74 1,49 25 46,100 397-30,-50 50-1,-49-348-16,-50-50 1,0-24 0,-50 0-1,-74-25 1,-49 0 0,98 0-1,1 0 1,-50-25-1,-50-74 1,75 25-16</inkml:trace>
  <inkml:trace contextRef="#ctx0" brushRef="#br0" timeOffset="39976.53">20836 13568 0,'0'-25'31,"-74"100"16,74-26-31,0 1 15,74-25 0,-24 49 1,-26-24-32,76 49 15,-100-74 16,0 24-15,0 26 0,0-26-16,-75-24 15,-24 0 1,25 0 0,24-25-1,0 0 16,25 0 16</inkml:trace>
  <inkml:trace contextRef="#ctx0" brushRef="#br0" timeOffset="40889.57">21208 13618 0,'74'0'78,"26"223"-62,-26-49 15,-49-125 0,-75-173 47,50 25-62,50-149-1,74 174 17,-99 74-17,-1 0 1,26 24 0,25 1 15,-26 50-16,-24-75 1,0 0 15,0-25-15,-1 0-16,51 99 78,-50 100-62,-1-50-1,51-50 1,-26-49 0,-24-25 15,0 25-16,49-25 1,-49 0 0,0-25-1,0 25 1,24-49 0,-24 73-16</inkml:trace>
  <inkml:trace contextRef="#ctx0" brushRef="#br0" timeOffset="41789.58">22920 13742 0,'24'0'46,"175"0"-30,-1 0 0,-49-25-1,-99 25 1,-26 0 0,1 0-1</inkml:trace>
  <inkml:trace contextRef="#ctx0" brushRef="#br0" timeOffset="42040.1">23292 13965 0,'0'0'0,"0"50"47,173-75-31,-98 0-16,-26 25 31,26-50-31,-26 26 16</inkml:trace>
  <inkml:trace contextRef="#ctx0" brushRef="#br0" timeOffset="42390.03">23961 13568 0,'75'75'62,"-50"24"-31,-1-99-31,-24 25 16,25-25 47,0-25-63</inkml:trace>
  <inkml:trace contextRef="#ctx0" brushRef="#br0" timeOffset="42572.91">24160 13618 0,'49'25'78,"-24"24"-63,0-49 1,0 0-16</inkml:trace>
  <inkml:trace contextRef="#ctx0" brushRef="#br0" timeOffset="43073.52">26442 13221 0,'25'0'47,"49"99"-16,-24-24 0,-1-75 16,-24 0-47</inkml:trace>
  <inkml:trace contextRef="#ctx0" brushRef="#br0" timeOffset="43289.65">27112 12973 0,'0'25'31,"24"148"0,1-73 1,-25-51-1,-25 1-31</inkml:trace>
  <inkml:trace contextRef="#ctx0" brushRef="#br0" timeOffset="43773.1">24557 13940 0,'0'25'31,"198"-25"48,-99 0-79</inkml:trace>
  <inkml:trace contextRef="#ctx0" brushRef="#br0" timeOffset="43928.74">25400 13891 0,'25'0'63,"396"-50"-48</inkml:trace>
  <inkml:trace contextRef="#ctx0" brushRef="#br0" timeOffset="44090.5">26095 13841 0,'24'0'47,"26"0"-32,74 25 1,25-25 0,-75 0-16</inkml:trace>
  <inkml:trace contextRef="#ctx0" brushRef="#br0" timeOffset="45879.96">22275 13543 0,'0'0'0,"-25"-24"46,0 24 1,-49 0-15,49 0-32,0 49 31,25 50-16,0-49 1,0 0 0,0-26-16,0 1 15,0 25-15,0-1 16,50 1 0,-26 0-1,1-26 1,0 1 15,0-25-15,99 25-1,-25 0 1,0-25 15,-49 0-15,-25 0-16,-1 0 15,-148 124 64</inkml:trace>
  <inkml:trace contextRef="#ctx0" brushRef="#br0" timeOffset="46431.81">20910 14660 0,'25'0'31,"223"0"-15,844-124 15,-596 49 0,-422 26-15,-24 24 0,-25 25-1</inkml:trace>
  <inkml:trace contextRef="#ctx0" brushRef="#br0" timeOffset="46824.3">20985 14808 0,'99'50'31,"-198"-100"-31,768 125 31,76-150-15,-473 75 0,101 0-1,-299 0 1,-49 0 0,24 0 15</inkml:trace>
  <inkml:trace contextRef="#ctx0" brushRef="#br0" timeOffset="47592.13">12675 12229 0,'0'0'15,"50"0"32,-1 0-31,125 0 0,0 0-1,-75-50-15,75 25 16,98-49-1,-73 24 1,-50 25 0,-125 1-1,1 24 1</inkml:trace>
  <inkml:trace contextRef="#ctx0" brushRef="#br0" timeOffset="48057.7">12576 12303 0,'273'25'63,"0"49"-47,49-74 15,-223 0-16,-49 0 1,0 0 0,-26 0-1,51 25 1,-26-25 0,-24 0 15,0 0-16,0 25 1</inkml:trace>
  <inkml:trace contextRef="#ctx0" brushRef="#br0" timeOffset="54320.77">18132 12179 0,'50'0'63,"446"298"-32,571 49 0,-844-322-15,-25-25-16,149 0 15,125 0 1,148-25 0,-50-124-1,-24 75 1,-50-75 0,-124 124-1,-173-24 1,-75 49-16,-75 0 15,26 0-15,-50 0 16,99 0 0,-100 0-16,76 0 15,73 124 17,1-25-17,-1 0 1,-24 25-1,-49-25 1,24 0 0,-50-49-1,25 99 1,0-50 0,-24 0-16,-50-74 15,-1 50-15,26-26 16,-25 50-1,-25-74 1,0 0 15,25-25 16</inkml:trace>
  <inkml:trace contextRef="#ctx0" brushRef="#br0" timeOffset="54892.55">25226 13320 0,'0'25'31,"348"322"0,-249-198 0,-74-124 1,24-25-1,-24-50 0,74-198-15,-74 75-1,-25 98 1,0 1 0,0 49-1</inkml:trace>
  <inkml:trace contextRef="#ctx0" brushRef="#br0" timeOffset="58576.27">3770 16396 0,'273'0'203,"74"0"-188,199 0 1,49 0 0,-272 0-1,-50 0 1,-75 0-16,75 0 16,546 25-1,-398 24 1,1-49-1,-298 0 1,50 0 0,-100 0-1,100 0 1,49 0 0,25 0-1,-99 0-15,-100 0 16,75 0-16,-74 0 15,24 0-15,-24 0 16,148 25 0,-49 0 15,25 25-15,0-26-1,-50-24 1,-25 50-1,-50-50 1,-24 0 0,-25 25-1,25-25 1,99 0 171,-25 0-171,-49 0 0,99 0-1,-50 0 1,-25-50 0,1 50-1,-1-25 1,-24 1-1,-25 24 1</inkml:trace>
  <inkml:trace contextRef="#ctx0" brushRef="#br0" timeOffset="60688.76">11733 16545 0,'0'-25'63,"0"-74"-48,148-249 16,-24 125-15,-49 0 0,24 0 15,-49 123-31,-25 1 16,-25 25-16,49-25 15,-49 24-15,0 26 16,0-125-1,0 149 1,-25 0 15,1 25 47,-1 0-31,0 0-15,-124 0-17,-372 25 16,273-25-15,-174 25 0,26-25-1,-150 0 1,0 50 0,-74-1-1,74 1 1,224-50-16,123 0 15,-371 74 1,297-74 0,75 25 15,-75 25-15,99-26-1,-24-24 1,-26 50-1,-24-50 1,25 0 0,25 0-1,24 0 1,75 0-16,24 0 16,-73 0-1,48 0 1,-24 0-1,-74 0 1,24 25 15,1-25-15,49 0 0,74 0-1,-24 25 1,49 248 124,-50-50-124,-98 50 15,123-75-15,-24-24 0,24-75-1,25-49-15,25-26 16</inkml:trace>
  <inkml:trace contextRef="#ctx0" brushRef="#br0" timeOffset="62158.14">12005 16098 0,'149'0'63,"893"149"-32,-769-99-15,471 49-1,-124 0 1,-124-24-1,0 24 1,-124 0 0,-198-49-1,-124-26 1,-25-24 15,74-74 47,25-75-62,-99 25-16,49-273 31,-24 273-15,-50 25-16,-25-75 15,0 50 1,-25 25 0,-24 0-1,0 24 1,-75-73 0,-25-1-1,-99 0 1,50 25-1,-99 50 1,173 49 0,-124-25-1,50 1-15,24 49 16,-669-50 0,397 50-1,-25 0 1,198 50-1,75-1 1,49 26 0,100-51-1,-26 26 1,26 24 0,49-74-16,0 25 15,1 0-15,24 0 16,-25 0-16,0 49 15,-49 50 1,24 0 15,0 0-15,26 0 0,-1 25-1,0-99 1,25 24-1,0-24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2/14/2024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2/14/2024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r>
              <a:rPr lang="en-US" dirty="0"/>
              <a:t>By Seth</a:t>
            </a:r>
          </a:p>
          <a:p>
            <a:endParaRPr lang="en-US" dirty="0"/>
          </a:p>
          <a:p>
            <a:r>
              <a:rPr lang="en-US" dirty="0" err="1"/>
              <a:t>Codemal</a:t>
            </a:r>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0137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2</a:t>
            </a:r>
            <a:r>
              <a:rPr lang="en-US" baseline="30000" dirty="0"/>
              <a:t>nd</a:t>
            </a:r>
            <a:r>
              <a:rPr lang="en-US" dirty="0"/>
              <a:t>  </a:t>
            </a:r>
            <a:r>
              <a:rPr lang="en-US" b="1" dirty="0"/>
              <a:t>Embedded</a:t>
            </a:r>
            <a:r>
              <a:rPr lang="en-US" dirty="0"/>
              <a:t>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  &lt;script&gt;    alert("This is an inline JavaScript example"); &lt;/script&gt;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5257800" cy="4667250"/>
          </a:xfrm>
        </p:spPr>
        <p:txBody>
          <a:bodyPr>
            <a:normAutofit fontScale="85000" lnSpcReduction="20000"/>
          </a:bodyPr>
          <a:lstStyle/>
          <a:p>
            <a:r>
              <a:rPr lang="en-US" dirty="0"/>
              <a:t>3</a:t>
            </a:r>
            <a:r>
              <a:rPr lang="en-US" baseline="30000" dirty="0"/>
              <a:t>rd</a:t>
            </a:r>
            <a:r>
              <a:rPr lang="en-US" dirty="0"/>
              <a:t>  External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
        <p:nvSpPr>
          <p:cNvPr id="4" name="Content Placeholder 2">
            <a:extLst>
              <a:ext uri="{FF2B5EF4-FFF2-40B4-BE49-F238E27FC236}">
                <a16:creationId xmlns:a16="http://schemas.microsoft.com/office/drawing/2014/main" id="{1F38069F-C4AE-EECA-34C5-3D129B82E4F3}"/>
              </a:ext>
            </a:extLst>
          </p:cNvPr>
          <p:cNvSpPr txBox="1">
            <a:spLocks/>
          </p:cNvSpPr>
          <p:nvPr/>
        </p:nvSpPr>
        <p:spPr>
          <a:xfrm>
            <a:off x="6209713" y="1690688"/>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element = </a:t>
            </a:r>
            <a:r>
              <a:rPr lang="en-US" dirty="0" err="1"/>
              <a:t>document.getELementByTag</a:t>
            </a:r>
            <a:r>
              <a:rPr lang="en-US" dirty="0"/>
              <a:t>(“h1”)</a:t>
            </a:r>
          </a:p>
          <a:p>
            <a:pPr marL="0" indent="0">
              <a:buNone/>
            </a:pPr>
            <a:r>
              <a:rPr lang="en-US" dirty="0" err="1"/>
              <a:t>Element.innerText</a:t>
            </a:r>
            <a:r>
              <a:rPr lang="en-US" dirty="0"/>
              <a:t> = “Hello There”</a:t>
            </a:r>
          </a:p>
        </p:txBody>
      </p:sp>
    </p:spTree>
    <p:extLst>
      <p:ext uri="{BB962C8B-B14F-4D97-AF65-F5344CB8AC3E}">
        <p14:creationId xmlns:p14="http://schemas.microsoft.com/office/powerpoint/2010/main" val="10331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DOM Manipulation</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Definition:</a:t>
            </a:r>
            <a:r>
              <a:rPr lang="en-US" dirty="0"/>
              <a:t> The Document Object Model (DOM) is a programming interface for web documents. DOM manipulation involves interacting with the HTML and XML documents dynamically using JavaScript.</a:t>
            </a:r>
          </a:p>
          <a:p>
            <a:endParaRPr lang="en-US" dirty="0"/>
          </a:p>
          <a:p>
            <a:r>
              <a:rPr lang="en-US" b="1" dirty="0"/>
              <a:t>Importance:</a:t>
            </a:r>
            <a:r>
              <a:rPr lang="en-US" dirty="0"/>
              <a:t> Allows us to update, delete, or create HTML elements on the fly, responding to user interactions and making web pages interactive.</a:t>
            </a:r>
          </a:p>
        </p:txBody>
      </p:sp>
    </p:spTree>
    <p:extLst>
      <p:ext uri="{BB962C8B-B14F-4D97-AF65-F5344CB8AC3E}">
        <p14:creationId xmlns:p14="http://schemas.microsoft.com/office/powerpoint/2010/main" val="331954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pPr>
              <a:buFont typeface="+mj-lt"/>
              <a:buAutoNum type="arabicPeriod"/>
            </a:pPr>
            <a:endParaRPr lang="en-US" dirty="0"/>
          </a:p>
          <a:p>
            <a:pPr marL="0" indent="0">
              <a:buNone/>
            </a:pPr>
            <a:r>
              <a:rPr lang="en-US" dirty="0"/>
              <a:t>https://github.com/SethLK/JavaScript-Wizard-Course-for-Beginners</a:t>
            </a:r>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07D7-312C-1194-897C-4E3C0CB998C6}"/>
              </a:ext>
            </a:extLst>
          </p:cNvPr>
          <p:cNvSpPr>
            <a:spLocks noGrp="1"/>
          </p:cNvSpPr>
          <p:nvPr>
            <p:ph type="title"/>
          </p:nvPr>
        </p:nvSpPr>
        <p:spPr/>
        <p:txBody>
          <a:bodyPr/>
          <a:lstStyle/>
          <a:p>
            <a:r>
              <a:rPr lang="en-US" b="1" dirty="0"/>
              <a:t>Selecting HTML Elements</a:t>
            </a:r>
            <a:endParaRPr lang="en-US" dirty="0"/>
          </a:p>
        </p:txBody>
      </p:sp>
      <p:sp>
        <p:nvSpPr>
          <p:cNvPr id="3" name="Content Placeholder 2">
            <a:extLst>
              <a:ext uri="{FF2B5EF4-FFF2-40B4-BE49-F238E27FC236}">
                <a16:creationId xmlns:a16="http://schemas.microsoft.com/office/drawing/2014/main" id="{0B4869B3-BA66-CCE9-C0B5-E49C342BDB72}"/>
              </a:ext>
            </a:extLst>
          </p:cNvPr>
          <p:cNvSpPr>
            <a:spLocks noGrp="1"/>
          </p:cNvSpPr>
          <p:nvPr>
            <p:ph idx="1"/>
          </p:nvPr>
        </p:nvSpPr>
        <p:spPr>
          <a:xfrm>
            <a:off x="419100" y="1839693"/>
            <a:ext cx="11353800" cy="4653182"/>
          </a:xfrm>
        </p:spPr>
        <p:txBody>
          <a:bodyPr>
            <a:normAutofit fontScale="92500" lnSpcReduction="20000"/>
          </a:bodyPr>
          <a:lstStyle/>
          <a:p>
            <a:r>
              <a:rPr lang="en-US" b="1" dirty="0" err="1"/>
              <a:t>getElementById</a:t>
            </a:r>
            <a:r>
              <a:rPr lang="en-US" b="1" dirty="0"/>
              <a:t>:</a:t>
            </a:r>
          </a:p>
          <a:p>
            <a:pPr marL="0" indent="0">
              <a:buNone/>
            </a:pPr>
            <a:r>
              <a:rPr lang="en-US" b="1" dirty="0"/>
              <a:t>	</a:t>
            </a:r>
            <a:r>
              <a:rPr lang="en-US" dirty="0"/>
              <a:t>const </a:t>
            </a:r>
            <a:r>
              <a:rPr lang="en-US" dirty="0" err="1"/>
              <a:t>elementById</a:t>
            </a:r>
            <a:r>
              <a:rPr lang="en-US" dirty="0"/>
              <a:t> = </a:t>
            </a:r>
            <a:r>
              <a:rPr lang="en-US" dirty="0" err="1"/>
              <a:t>document.getElementById</a:t>
            </a:r>
            <a:r>
              <a:rPr lang="en-US" dirty="0"/>
              <a:t>('</a:t>
            </a:r>
            <a:r>
              <a:rPr lang="en-US" dirty="0" err="1"/>
              <a:t>myElementId</a:t>
            </a:r>
            <a:r>
              <a:rPr lang="en-US" dirty="0"/>
              <a:t>’);</a:t>
            </a:r>
          </a:p>
          <a:p>
            <a:pPr marL="0" indent="0">
              <a:buNone/>
            </a:pPr>
            <a:endParaRPr lang="en-US" dirty="0"/>
          </a:p>
          <a:p>
            <a:r>
              <a:rPr lang="en-US" b="1" dirty="0" err="1"/>
              <a:t>getElementsByClassName</a:t>
            </a:r>
            <a:r>
              <a:rPr lang="en-US" b="1" dirty="0"/>
              <a:t>:</a:t>
            </a:r>
          </a:p>
          <a:p>
            <a:pPr marL="0" indent="0">
              <a:buNone/>
            </a:pPr>
            <a:r>
              <a:rPr lang="en-US" dirty="0"/>
              <a:t>	const </a:t>
            </a:r>
            <a:r>
              <a:rPr lang="en-US" dirty="0" err="1"/>
              <a:t>elementsByClass</a:t>
            </a:r>
            <a:r>
              <a:rPr lang="en-US" dirty="0"/>
              <a:t> = </a:t>
            </a:r>
            <a:r>
              <a:rPr lang="en-US" dirty="0" err="1"/>
              <a:t>document.getElementsByClassName</a:t>
            </a:r>
            <a:r>
              <a:rPr lang="en-US" dirty="0"/>
              <a:t>('</a:t>
            </a:r>
            <a:r>
              <a:rPr lang="en-US" dirty="0" err="1"/>
              <a:t>myClass</a:t>
            </a:r>
            <a:r>
              <a:rPr lang="en-US" dirty="0"/>
              <a:t>’);</a:t>
            </a:r>
          </a:p>
          <a:p>
            <a:pPr marL="0" indent="0">
              <a:buNone/>
            </a:pPr>
            <a:endParaRPr lang="en-US" dirty="0"/>
          </a:p>
          <a:p>
            <a:r>
              <a:rPr lang="en-US" b="1" dirty="0" err="1"/>
              <a:t>getElementsByTagName</a:t>
            </a:r>
            <a:r>
              <a:rPr lang="en-US" b="1" dirty="0"/>
              <a:t>:</a:t>
            </a:r>
          </a:p>
          <a:p>
            <a:pPr marL="0" indent="0">
              <a:buNone/>
            </a:pPr>
            <a:r>
              <a:rPr lang="en-US" dirty="0"/>
              <a:t>	const </a:t>
            </a:r>
            <a:r>
              <a:rPr lang="en-US" dirty="0" err="1"/>
              <a:t>elementsByTag</a:t>
            </a:r>
            <a:r>
              <a:rPr lang="en-US" dirty="0"/>
              <a:t> = </a:t>
            </a:r>
            <a:r>
              <a:rPr lang="en-US" dirty="0" err="1"/>
              <a:t>document.getElementsByTagName</a:t>
            </a:r>
            <a:r>
              <a:rPr lang="en-US"/>
              <a:t>('p’);</a:t>
            </a:r>
          </a:p>
          <a:p>
            <a:pPr marL="0" indent="0">
              <a:buNone/>
            </a:pPr>
            <a:endParaRPr lang="en-US" dirty="0"/>
          </a:p>
          <a:p>
            <a:r>
              <a:rPr lang="en-US" b="1" dirty="0" err="1"/>
              <a:t>querySelector</a:t>
            </a:r>
            <a:r>
              <a:rPr lang="en-US" b="1" dirty="0"/>
              <a:t>:</a:t>
            </a:r>
          </a:p>
          <a:p>
            <a:pPr marL="0" indent="0">
              <a:buNone/>
            </a:pPr>
            <a:r>
              <a:rPr lang="en-US" dirty="0"/>
              <a:t>	const element = </a:t>
            </a:r>
            <a:r>
              <a:rPr lang="en-US" dirty="0" err="1"/>
              <a:t>document.querySelector</a:t>
            </a:r>
            <a:r>
              <a:rPr lang="en-US" dirty="0"/>
              <a:t>('#</a:t>
            </a:r>
            <a:r>
              <a:rPr lang="en-US" dirty="0" err="1"/>
              <a:t>myElementId</a:t>
            </a:r>
            <a:r>
              <a:rPr lang="en-US" dirty="0"/>
              <a: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C6100A5-69DE-C731-7FBC-0DAC8A35BFED}"/>
                  </a:ext>
                </a:extLst>
              </p14:cNvPr>
              <p14:cNvContentPartPr/>
              <p14:nvPr/>
            </p14:nvContentPartPr>
            <p14:xfrm>
              <a:off x="741240" y="1785960"/>
              <a:ext cx="7572600" cy="4438440"/>
            </p14:xfrm>
          </p:contentPart>
        </mc:Choice>
        <mc:Fallback>
          <p:pic>
            <p:nvPicPr>
              <p:cNvPr id="4" name="Ink 3">
                <a:extLst>
                  <a:ext uri="{FF2B5EF4-FFF2-40B4-BE49-F238E27FC236}">
                    <a16:creationId xmlns:a16="http://schemas.microsoft.com/office/drawing/2014/main" id="{2C6100A5-69DE-C731-7FBC-0DAC8A35BFED}"/>
                  </a:ext>
                </a:extLst>
              </p:cNvPr>
              <p:cNvPicPr/>
              <p:nvPr/>
            </p:nvPicPr>
            <p:blipFill>
              <a:blip r:embed="rId3"/>
              <a:stretch>
                <a:fillRect/>
              </a:stretch>
            </p:blipFill>
            <p:spPr>
              <a:xfrm>
                <a:off x="731880" y="1776600"/>
                <a:ext cx="7591320" cy="4457160"/>
              </a:xfrm>
              <a:prstGeom prst="rect">
                <a:avLst/>
              </a:prstGeom>
            </p:spPr>
          </p:pic>
        </mc:Fallback>
      </mc:AlternateContent>
    </p:spTree>
    <p:extLst>
      <p:ext uri="{BB962C8B-B14F-4D97-AF65-F5344CB8AC3E}">
        <p14:creationId xmlns:p14="http://schemas.microsoft.com/office/powerpoint/2010/main" val="1737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FB28-E8F6-A405-C695-59CF907F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C5DF8-74BF-5C16-B98B-D41E6D372A09}"/>
              </a:ext>
            </a:extLst>
          </p:cNvPr>
          <p:cNvSpPr>
            <a:spLocks noGrp="1"/>
          </p:cNvSpPr>
          <p:nvPr>
            <p:ph type="title"/>
          </p:nvPr>
        </p:nvSpPr>
        <p:spPr/>
        <p:txBody>
          <a:bodyPr/>
          <a:lstStyle/>
          <a:p>
            <a:r>
              <a:rPr lang="en-US" b="1" dirty="0"/>
              <a:t>Manipulating HTML Elements</a:t>
            </a:r>
          </a:p>
        </p:txBody>
      </p:sp>
      <p:sp>
        <p:nvSpPr>
          <p:cNvPr id="3" name="Content Placeholder 2">
            <a:extLst>
              <a:ext uri="{FF2B5EF4-FFF2-40B4-BE49-F238E27FC236}">
                <a16:creationId xmlns:a16="http://schemas.microsoft.com/office/drawing/2014/main" id="{D5463804-3127-A222-41B3-BD2EBF2EC79E}"/>
              </a:ext>
            </a:extLst>
          </p:cNvPr>
          <p:cNvSpPr>
            <a:spLocks noGrp="1"/>
          </p:cNvSpPr>
          <p:nvPr>
            <p:ph idx="1"/>
          </p:nvPr>
        </p:nvSpPr>
        <p:spPr>
          <a:xfrm>
            <a:off x="419100" y="1839693"/>
            <a:ext cx="11353800" cy="4351338"/>
          </a:xfrm>
        </p:spPr>
        <p:txBody>
          <a:bodyPr>
            <a:normAutofit/>
          </a:bodyPr>
          <a:lstStyle/>
          <a:p>
            <a:r>
              <a:rPr lang="en-US" b="1" dirty="0"/>
              <a:t>Changing Content:</a:t>
            </a:r>
          </a:p>
          <a:p>
            <a:pPr marL="0" indent="0">
              <a:buNone/>
            </a:pPr>
            <a:r>
              <a:rPr lang="en-US" b="1" dirty="0"/>
              <a:t>	</a:t>
            </a:r>
            <a:r>
              <a:rPr lang="en-US" dirty="0" err="1"/>
              <a:t>element.innerHTML</a:t>
            </a:r>
            <a:r>
              <a:rPr lang="en-US" dirty="0"/>
              <a:t> = 'New content’;</a:t>
            </a:r>
          </a:p>
          <a:p>
            <a:pPr marL="0" indent="0">
              <a:buNone/>
            </a:pPr>
            <a:endParaRPr lang="en-US" dirty="0"/>
          </a:p>
          <a:p>
            <a:r>
              <a:rPr lang="en-US" b="1" dirty="0"/>
              <a:t>Changing Attributes:</a:t>
            </a:r>
          </a:p>
          <a:p>
            <a:pPr marL="0" indent="0">
              <a:buNone/>
            </a:pPr>
            <a:r>
              <a:rPr lang="en-US" dirty="0"/>
              <a:t>	</a:t>
            </a:r>
            <a:r>
              <a:rPr lang="en-US" dirty="0" err="1"/>
              <a:t>element.setAttribute</a:t>
            </a:r>
            <a:r>
              <a:rPr lang="en-US" dirty="0"/>
              <a:t>('</a:t>
            </a:r>
            <a:r>
              <a:rPr lang="en-US" dirty="0" err="1"/>
              <a:t>src</a:t>
            </a:r>
            <a:r>
              <a:rPr lang="en-US" dirty="0"/>
              <a:t>', 'newimage.jpg’);</a:t>
            </a:r>
          </a:p>
          <a:p>
            <a:pPr marL="0" indent="0">
              <a:buNone/>
            </a:pPr>
            <a:endParaRPr lang="en-US" dirty="0"/>
          </a:p>
          <a:p>
            <a:r>
              <a:rPr lang="en-US" b="1" dirty="0"/>
              <a:t>Changing Styles:</a:t>
            </a:r>
          </a:p>
          <a:p>
            <a:pPr marL="0" indent="0">
              <a:buNone/>
            </a:pPr>
            <a:r>
              <a:rPr lang="en-US" dirty="0"/>
              <a:t>	</a:t>
            </a:r>
            <a:r>
              <a:rPr lang="en-US" dirty="0" err="1"/>
              <a:t>element.style.color</a:t>
            </a:r>
            <a:r>
              <a:rPr lang="en-US" dirty="0"/>
              <a:t> = 'blue';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3E5537B-0208-C2EB-F601-5CE1CEF7DFE2}"/>
                  </a:ext>
                </a:extLst>
              </p14:cNvPr>
              <p14:cNvContentPartPr/>
              <p14:nvPr/>
            </p14:nvContentPartPr>
            <p14:xfrm>
              <a:off x="1125000" y="1062720"/>
              <a:ext cx="9751680" cy="5000760"/>
            </p14:xfrm>
          </p:contentPart>
        </mc:Choice>
        <mc:Fallback>
          <p:pic>
            <p:nvPicPr>
              <p:cNvPr id="4" name="Ink 3">
                <a:extLst>
                  <a:ext uri="{FF2B5EF4-FFF2-40B4-BE49-F238E27FC236}">
                    <a16:creationId xmlns:a16="http://schemas.microsoft.com/office/drawing/2014/main" id="{13E5537B-0208-C2EB-F601-5CE1CEF7DFE2}"/>
                  </a:ext>
                </a:extLst>
              </p:cNvPr>
              <p:cNvPicPr/>
              <p:nvPr/>
            </p:nvPicPr>
            <p:blipFill>
              <a:blip r:embed="rId3"/>
              <a:stretch>
                <a:fillRect/>
              </a:stretch>
            </p:blipFill>
            <p:spPr>
              <a:xfrm>
                <a:off x="1115640" y="1053360"/>
                <a:ext cx="9770400" cy="5019480"/>
              </a:xfrm>
              <a:prstGeom prst="rect">
                <a:avLst/>
              </a:prstGeom>
            </p:spPr>
          </p:pic>
        </mc:Fallback>
      </mc:AlternateContent>
    </p:spTree>
    <p:extLst>
      <p:ext uri="{BB962C8B-B14F-4D97-AF65-F5344CB8AC3E}">
        <p14:creationId xmlns:p14="http://schemas.microsoft.com/office/powerpoint/2010/main" val="408594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2F4B-F6E8-431D-B9B9-6443852C9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97008-E8A1-B00A-C34E-E92FE7C8F13A}"/>
              </a:ext>
            </a:extLst>
          </p:cNvPr>
          <p:cNvSpPr>
            <a:spLocks noGrp="1"/>
          </p:cNvSpPr>
          <p:nvPr>
            <p:ph type="title"/>
          </p:nvPr>
        </p:nvSpPr>
        <p:spPr/>
        <p:txBody>
          <a:bodyPr/>
          <a:lstStyle/>
          <a:p>
            <a:r>
              <a:rPr lang="en-US" b="1" dirty="0"/>
              <a:t>Event Handling</a:t>
            </a:r>
          </a:p>
        </p:txBody>
      </p:sp>
      <p:sp>
        <p:nvSpPr>
          <p:cNvPr id="3" name="Content Placeholder 2">
            <a:extLst>
              <a:ext uri="{FF2B5EF4-FFF2-40B4-BE49-F238E27FC236}">
                <a16:creationId xmlns:a16="http://schemas.microsoft.com/office/drawing/2014/main" id="{5BAED002-7F7F-4FA0-56A0-31F3BDE616B7}"/>
              </a:ext>
            </a:extLst>
          </p:cNvPr>
          <p:cNvSpPr>
            <a:spLocks noGrp="1"/>
          </p:cNvSpPr>
          <p:nvPr>
            <p:ph idx="1"/>
          </p:nvPr>
        </p:nvSpPr>
        <p:spPr>
          <a:xfrm>
            <a:off x="419100" y="1839693"/>
            <a:ext cx="11353800" cy="4351338"/>
          </a:xfrm>
        </p:spPr>
        <p:txBody>
          <a:bodyPr>
            <a:normAutofit lnSpcReduction="10000"/>
          </a:bodyPr>
          <a:lstStyle/>
          <a:p>
            <a:pPr marL="0" indent="0">
              <a:buNone/>
            </a:pPr>
            <a:r>
              <a:rPr lang="en-US" b="1" dirty="0"/>
              <a:t>Adding Event Listeners:</a:t>
            </a:r>
          </a:p>
          <a:p>
            <a:pPr marL="0" indent="0">
              <a:buNone/>
            </a:pPr>
            <a:r>
              <a:rPr lang="en-US" dirty="0" err="1"/>
              <a:t>element.addEventListener</a:t>
            </a:r>
            <a:r>
              <a:rPr lang="en-US" dirty="0"/>
              <a:t>('click', function() {</a:t>
            </a:r>
          </a:p>
          <a:p>
            <a:pPr marL="0" indent="0">
              <a:buNone/>
            </a:pPr>
            <a:r>
              <a:rPr lang="en-US" dirty="0"/>
              <a:t>  console.log('Element clicked!’);</a:t>
            </a:r>
          </a:p>
          <a:p>
            <a:pPr marL="0" indent="0">
              <a:buNone/>
            </a:pPr>
            <a:r>
              <a:rPr lang="en-US" dirty="0"/>
              <a:t>});</a:t>
            </a:r>
          </a:p>
          <a:p>
            <a:pPr marL="0" indent="0">
              <a:buNone/>
            </a:pPr>
            <a:endParaRPr lang="en-US" dirty="0"/>
          </a:p>
          <a:p>
            <a:pPr marL="0" indent="0">
              <a:buNone/>
            </a:pPr>
            <a:r>
              <a:rPr lang="en-US" b="1" dirty="0"/>
              <a:t>Event Object:</a:t>
            </a:r>
          </a:p>
          <a:p>
            <a:pPr marL="0" indent="0">
              <a:buNone/>
            </a:pPr>
            <a:r>
              <a:rPr lang="en-US" dirty="0" err="1"/>
              <a:t>element.addEventListener</a:t>
            </a:r>
            <a:r>
              <a:rPr lang="en-US" dirty="0"/>
              <a:t>('mouseover', function(event) {  </a:t>
            </a:r>
          </a:p>
          <a:p>
            <a:pPr marL="0" indent="0">
              <a:buNone/>
            </a:pPr>
            <a:r>
              <a:rPr lang="en-US" dirty="0"/>
              <a:t>	console.log(`Mouse coordinates: ${</a:t>
            </a:r>
            <a:r>
              <a:rPr lang="en-US" dirty="0" err="1"/>
              <a:t>event.clientX</a:t>
            </a:r>
            <a:r>
              <a:rPr lang="en-US" dirty="0"/>
              <a:t>}, ${</a:t>
            </a:r>
            <a:r>
              <a:rPr lang="en-US" dirty="0" err="1"/>
              <a:t>event.clientY</a:t>
            </a:r>
            <a:r>
              <a:rPr lang="en-US" dirty="0"/>
              <a:t>}`);</a:t>
            </a:r>
          </a:p>
          <a:p>
            <a:pPr marL="0" indent="0">
              <a:buNone/>
            </a:pPr>
            <a:r>
              <a:rPr lang="en-US" dirty="0"/>
              <a:t>});</a:t>
            </a:r>
          </a:p>
        </p:txBody>
      </p:sp>
    </p:spTree>
    <p:extLst>
      <p:ext uri="{BB962C8B-B14F-4D97-AF65-F5344CB8AC3E}">
        <p14:creationId xmlns:p14="http://schemas.microsoft.com/office/powerpoint/2010/main" val="174297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940-6A18-EF34-B344-FD391599EEF9}"/>
              </a:ext>
            </a:extLst>
          </p:cNvPr>
          <p:cNvSpPr>
            <a:spLocks noGrp="1"/>
          </p:cNvSpPr>
          <p:nvPr>
            <p:ph type="title"/>
          </p:nvPr>
        </p:nvSpPr>
        <p:spPr/>
        <p:txBody>
          <a:bodyPr/>
          <a:lstStyle/>
          <a:p>
            <a:r>
              <a:rPr lang="en-US" b="1" dirty="0"/>
              <a:t>Creating and Appending Elements</a:t>
            </a:r>
            <a:endParaRPr lang="en-US" dirty="0"/>
          </a:p>
        </p:txBody>
      </p:sp>
      <p:sp>
        <p:nvSpPr>
          <p:cNvPr id="3" name="Content Placeholder 2">
            <a:extLst>
              <a:ext uri="{FF2B5EF4-FFF2-40B4-BE49-F238E27FC236}">
                <a16:creationId xmlns:a16="http://schemas.microsoft.com/office/drawing/2014/main" id="{D6B7E705-FF09-FEDF-0A2A-58F99D461145}"/>
              </a:ext>
            </a:extLst>
          </p:cNvPr>
          <p:cNvSpPr>
            <a:spLocks noGrp="1"/>
          </p:cNvSpPr>
          <p:nvPr>
            <p:ph idx="1"/>
          </p:nvPr>
        </p:nvSpPr>
        <p:spPr/>
        <p:txBody>
          <a:bodyPr/>
          <a:lstStyle/>
          <a:p>
            <a:r>
              <a:rPr lang="en-US" b="1" dirty="0"/>
              <a:t>Creating New Elements:</a:t>
            </a:r>
          </a:p>
          <a:p>
            <a:pPr marL="0" indent="0">
              <a:buNone/>
            </a:pPr>
            <a:r>
              <a:rPr lang="en-US" dirty="0"/>
              <a:t>const </a:t>
            </a:r>
            <a:r>
              <a:rPr lang="en-US" dirty="0" err="1"/>
              <a:t>newElement</a:t>
            </a:r>
            <a:r>
              <a:rPr lang="en-US" dirty="0"/>
              <a:t> = </a:t>
            </a:r>
            <a:r>
              <a:rPr lang="en-US" dirty="0" err="1"/>
              <a:t>document.createElement</a:t>
            </a:r>
            <a:r>
              <a:rPr lang="en-US" dirty="0"/>
              <a:t>('div’);</a:t>
            </a:r>
          </a:p>
          <a:p>
            <a:pPr marL="0" indent="0">
              <a:buNone/>
            </a:pPr>
            <a:endParaRPr lang="en-US" dirty="0"/>
          </a:p>
          <a:p>
            <a:pPr marL="0" indent="0">
              <a:buNone/>
            </a:pPr>
            <a:r>
              <a:rPr lang="en-US" b="1" dirty="0"/>
              <a:t>Appending Elements:</a:t>
            </a:r>
          </a:p>
          <a:p>
            <a:pPr marL="0" indent="0">
              <a:buNone/>
            </a:pPr>
            <a:r>
              <a:rPr lang="en-US" dirty="0" err="1"/>
              <a:t>parentElement.appendChild</a:t>
            </a:r>
            <a:r>
              <a:rPr lang="en-US" dirty="0"/>
              <a:t>(</a:t>
            </a:r>
            <a:r>
              <a:rPr lang="en-US" dirty="0" err="1"/>
              <a:t>newElement</a:t>
            </a:r>
            <a:r>
              <a:rPr lang="en-US" dirty="0"/>
              <a:t>);</a:t>
            </a:r>
          </a:p>
        </p:txBody>
      </p:sp>
    </p:spTree>
    <p:extLst>
      <p:ext uri="{BB962C8B-B14F-4D97-AF65-F5344CB8AC3E}">
        <p14:creationId xmlns:p14="http://schemas.microsoft.com/office/powerpoint/2010/main" val="273222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16001-5426-6C78-1A23-1CF7E7E6E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CAEE-D376-5EB7-1148-5011DE10FAC0}"/>
              </a:ext>
            </a:extLst>
          </p:cNvPr>
          <p:cNvSpPr>
            <a:spLocks noGrp="1"/>
          </p:cNvSpPr>
          <p:nvPr>
            <p:ph type="title"/>
          </p:nvPr>
        </p:nvSpPr>
        <p:spPr/>
        <p:txBody>
          <a:bodyPr/>
          <a:lstStyle/>
          <a:p>
            <a:r>
              <a:rPr lang="en-US" b="1" dirty="0"/>
              <a:t>Modifying Classes</a:t>
            </a:r>
          </a:p>
        </p:txBody>
      </p:sp>
      <p:sp>
        <p:nvSpPr>
          <p:cNvPr id="3" name="Content Placeholder 2">
            <a:extLst>
              <a:ext uri="{FF2B5EF4-FFF2-40B4-BE49-F238E27FC236}">
                <a16:creationId xmlns:a16="http://schemas.microsoft.com/office/drawing/2014/main" id="{665E3F4B-68B8-690D-0C64-1456AA1D48C3}"/>
              </a:ext>
            </a:extLst>
          </p:cNvPr>
          <p:cNvSpPr>
            <a:spLocks noGrp="1"/>
          </p:cNvSpPr>
          <p:nvPr>
            <p:ph idx="1"/>
          </p:nvPr>
        </p:nvSpPr>
        <p:spPr/>
        <p:txBody>
          <a:bodyPr/>
          <a:lstStyle/>
          <a:p>
            <a:r>
              <a:rPr lang="en-US" b="1" dirty="0"/>
              <a:t>Adding and Removing Classes:</a:t>
            </a:r>
          </a:p>
          <a:p>
            <a:endParaRPr lang="en-US" b="1" dirty="0"/>
          </a:p>
          <a:p>
            <a:pPr marL="0" indent="0">
              <a:buNone/>
            </a:pPr>
            <a:r>
              <a:rPr lang="en-US" dirty="0"/>
              <a:t>	</a:t>
            </a:r>
            <a:r>
              <a:rPr lang="en-US" dirty="0" err="1"/>
              <a:t>element.classList.add</a:t>
            </a:r>
            <a:r>
              <a:rPr lang="en-US" dirty="0"/>
              <a:t>('</a:t>
            </a:r>
            <a:r>
              <a:rPr lang="en-US" dirty="0" err="1"/>
              <a:t>newClass</a:t>
            </a:r>
            <a:r>
              <a:rPr lang="en-US" dirty="0"/>
              <a:t>’);</a:t>
            </a:r>
          </a:p>
          <a:p>
            <a:endParaRPr lang="en-US" dirty="0"/>
          </a:p>
          <a:p>
            <a:pPr marL="0" indent="0">
              <a:buNone/>
            </a:pPr>
            <a:r>
              <a:rPr lang="en-US" dirty="0"/>
              <a:t>	</a:t>
            </a:r>
            <a:r>
              <a:rPr lang="en-US" dirty="0" err="1"/>
              <a:t>element.classList.remove</a:t>
            </a:r>
            <a:r>
              <a:rPr lang="en-US" dirty="0"/>
              <a:t>('</a:t>
            </a:r>
            <a:r>
              <a:rPr lang="en-US" dirty="0" err="1"/>
              <a:t>oldClass</a:t>
            </a:r>
            <a:r>
              <a:rPr lang="en-US" dirty="0"/>
              <a:t>');</a:t>
            </a:r>
          </a:p>
        </p:txBody>
      </p:sp>
    </p:spTree>
    <p:extLst>
      <p:ext uri="{BB962C8B-B14F-4D97-AF65-F5344CB8AC3E}">
        <p14:creationId xmlns:p14="http://schemas.microsoft.com/office/powerpoint/2010/main" val="343030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8"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solidFill>
                  <a:schemeClr val="accent6"/>
                </a:solidFill>
              </a:rPr>
              <a:t>// Using </a:t>
            </a:r>
            <a:r>
              <a:rPr lang="en-US" dirty="0" err="1">
                <a:solidFill>
                  <a:schemeClr val="accent6"/>
                </a:solidFill>
              </a:rPr>
              <a:t>forEach</a:t>
            </a:r>
            <a:r>
              <a:rPr lang="en-US" dirty="0">
                <a:solidFill>
                  <a:schemeClr val="accent6"/>
                </a:solidFill>
              </a:rPr>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Properties:</a:t>
            </a:r>
            <a:endParaRPr lang="en-US" dirty="0"/>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Creating an object</a:t>
            </a:r>
          </a:p>
          <a:p>
            <a:pPr marL="0" indent="0">
              <a:buNone/>
            </a:pPr>
            <a:r>
              <a:rPr lang="en-US" dirty="0"/>
              <a:t>const person = {</a:t>
            </a:r>
          </a:p>
          <a:p>
            <a:pPr marL="0" indent="0">
              <a:buNone/>
            </a:pPr>
            <a:r>
              <a:rPr lang="en-US" dirty="0"/>
              <a:t>  name: 'John’,</a:t>
            </a:r>
          </a:p>
          <a:p>
            <a:pPr marL="0" indent="0">
              <a:buNone/>
            </a:pPr>
            <a:r>
              <a:rPr lang="en-US" dirty="0"/>
              <a:t>  age: 25,</a:t>
            </a:r>
          </a:p>
          <a:p>
            <a:pPr marL="0" indent="0">
              <a:buNone/>
            </a:pPr>
            <a:r>
              <a:rPr lang="en-US" dirty="0"/>
              <a:t>  city: 'New York’</a:t>
            </a:r>
          </a:p>
          <a:p>
            <a:pPr marL="0" indent="0">
              <a:buNone/>
            </a:pPr>
            <a:r>
              <a:rPr lang="en-US" dirty="0"/>
              <a:t>};// Accessing properties</a:t>
            </a:r>
          </a:p>
          <a:p>
            <a:pPr marL="0" indent="0">
              <a:buNone/>
            </a:pPr>
            <a:r>
              <a:rPr lang="en-US" dirty="0"/>
              <a:t>console.log(person.name); // Output: John</a:t>
            </a:r>
          </a:p>
          <a:p>
            <a:pPr marL="0" indent="0">
              <a:buNone/>
            </a:pPr>
            <a:r>
              <a:rPr lang="en-US" dirty="0"/>
              <a:t>console.log(</a:t>
            </a:r>
            <a:r>
              <a:rPr lang="en-US" dirty="0" err="1"/>
              <a:t>person.age</a:t>
            </a:r>
            <a:r>
              <a:rPr lang="en-US" dirty="0"/>
              <a:t>);  // Output: 25// Modifying properties</a:t>
            </a:r>
          </a:p>
          <a:p>
            <a:pPr marL="0" indent="0">
              <a:buNone/>
            </a:pPr>
            <a:r>
              <a:rPr lang="en-US" dirty="0" err="1"/>
              <a:t>person.age</a:t>
            </a:r>
            <a:r>
              <a:rPr lang="en-US" dirty="0"/>
              <a:t> = 26;</a:t>
            </a:r>
          </a:p>
          <a:p>
            <a:pPr marL="0" indent="0">
              <a:buNone/>
            </a:pPr>
            <a:r>
              <a:rPr lang="en-US" dirty="0"/>
              <a:t>console.log(</a:t>
            </a:r>
            <a:r>
              <a:rPr lang="en-US" dirty="0" err="1"/>
              <a:t>person.age</a:t>
            </a:r>
            <a:r>
              <a:rPr lang="en-US" dirty="0"/>
              <a:t>);  // Output: 26</a:t>
            </a:r>
          </a:p>
        </p:txBody>
      </p:sp>
    </p:spTree>
    <p:extLst>
      <p:ext uri="{BB962C8B-B14F-4D97-AF65-F5344CB8AC3E}">
        <p14:creationId xmlns:p14="http://schemas.microsoft.com/office/powerpoint/2010/main" val="419936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Methods:</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lnSpcReduction="10000"/>
          </a:bodyPr>
          <a:lstStyle/>
          <a:p>
            <a:pPr marL="0" indent="0">
              <a:buNone/>
            </a:pPr>
            <a:r>
              <a:rPr lang="en-US" dirty="0"/>
              <a:t>// Adding a method to the object</a:t>
            </a:r>
          </a:p>
          <a:p>
            <a:pPr marL="0" indent="0">
              <a:buNone/>
            </a:pPr>
            <a:r>
              <a:rPr lang="en-US" dirty="0"/>
              <a:t>const calculator = {</a:t>
            </a:r>
          </a:p>
          <a:p>
            <a:pPr marL="0" indent="0">
              <a:buNone/>
            </a:pPr>
            <a:r>
              <a:rPr lang="en-US" dirty="0"/>
              <a:t>  add: function (a, b) {</a:t>
            </a:r>
          </a:p>
          <a:p>
            <a:pPr marL="0" indent="0">
              <a:buNone/>
            </a:pPr>
            <a:r>
              <a:rPr lang="en-US" dirty="0"/>
              <a:t>    return a + b;</a:t>
            </a:r>
          </a:p>
          <a:p>
            <a:pPr marL="0" indent="0">
              <a:buNone/>
            </a:pPr>
            <a:r>
              <a:rPr lang="en-US" dirty="0"/>
              <a:t>  },</a:t>
            </a:r>
          </a:p>
          <a:p>
            <a:pPr marL="0" indent="0">
              <a:buNone/>
            </a:pPr>
            <a:r>
              <a:rPr lang="en-US" dirty="0"/>
              <a:t>  subtract: function (a, b) {</a:t>
            </a:r>
          </a:p>
          <a:p>
            <a:pPr marL="0" indent="0">
              <a:buNone/>
            </a:pPr>
            <a:r>
              <a:rPr lang="en-US" dirty="0"/>
              <a:t>    return a - b;</a:t>
            </a:r>
          </a:p>
          <a:p>
            <a:pPr marL="0" indent="0">
              <a:buNone/>
            </a:pPr>
            <a:r>
              <a:rPr lang="en-US" dirty="0"/>
              <a:t>  }</a:t>
            </a:r>
          </a:p>
          <a:p>
            <a:pPr marL="0" indent="0">
              <a:buNone/>
            </a:pPr>
            <a:r>
              <a:rPr lang="en-US" dirty="0"/>
              <a:t>};</a:t>
            </a:r>
          </a:p>
          <a:p>
            <a:pPr marL="0" indent="0">
              <a:buNone/>
            </a:pPr>
            <a:r>
              <a:rPr lang="en-US" dirty="0"/>
              <a:t>console.log(</a:t>
            </a:r>
            <a:r>
              <a:rPr lang="en-US" dirty="0" err="1"/>
              <a:t>calculator.add</a:t>
            </a:r>
            <a:r>
              <a:rPr lang="en-US" dirty="0"/>
              <a:t>(5, 3));      // Output: 8</a:t>
            </a:r>
          </a:p>
          <a:p>
            <a:pPr marL="0" indent="0">
              <a:buNone/>
            </a:pPr>
            <a:r>
              <a:rPr lang="en-US" dirty="0"/>
              <a:t>console.log(</a:t>
            </a:r>
            <a:r>
              <a:rPr lang="en-US" dirty="0" err="1"/>
              <a:t>calculator.subtract</a:t>
            </a:r>
            <a:r>
              <a:rPr lang="en-US" dirty="0"/>
              <a:t>(8, 3)); // Output: 5</a:t>
            </a:r>
          </a:p>
        </p:txBody>
      </p:sp>
    </p:spTree>
    <p:extLst>
      <p:ext uri="{BB962C8B-B14F-4D97-AF65-F5344CB8AC3E}">
        <p14:creationId xmlns:p14="http://schemas.microsoft.com/office/powerpoint/2010/main" val="302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JSON (JavaScript Object Notation):</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Converting an object to JSON</a:t>
            </a:r>
          </a:p>
          <a:p>
            <a:pPr marL="0" indent="0">
              <a:buNone/>
            </a:pPr>
            <a:r>
              <a:rPr lang="en-US" dirty="0"/>
              <a:t>const </a:t>
            </a:r>
            <a:r>
              <a:rPr lang="en-US" dirty="0" err="1"/>
              <a:t>jsonPerson</a:t>
            </a:r>
            <a:r>
              <a:rPr lang="en-US" dirty="0"/>
              <a:t> = </a:t>
            </a:r>
            <a:r>
              <a:rPr lang="en-US" dirty="0" err="1"/>
              <a:t>JSON.stringify</a:t>
            </a:r>
            <a:r>
              <a:rPr lang="en-US" dirty="0"/>
              <a:t>(person);</a:t>
            </a:r>
          </a:p>
          <a:p>
            <a:pPr marL="0" indent="0">
              <a:buNone/>
            </a:pPr>
            <a:r>
              <a:rPr lang="en-US" dirty="0"/>
              <a:t>console.log(</a:t>
            </a:r>
            <a:r>
              <a:rPr lang="en-US" dirty="0" err="1"/>
              <a:t>jsonPerson</a:t>
            </a:r>
            <a:r>
              <a:rPr lang="en-US" dirty="0"/>
              <a:t>);</a:t>
            </a:r>
          </a:p>
          <a:p>
            <a:pPr marL="0" indent="0">
              <a:buNone/>
            </a:pPr>
            <a:endParaRPr lang="en-US" dirty="0"/>
          </a:p>
          <a:p>
            <a:pPr marL="0" indent="0">
              <a:buNone/>
            </a:pPr>
            <a:r>
              <a:rPr lang="en-US" dirty="0"/>
              <a:t>// Output: {"name":"John","age":26,"city":"New York"}// Parsing JSON back to an object</a:t>
            </a:r>
          </a:p>
          <a:p>
            <a:pPr marL="0" indent="0">
              <a:buNone/>
            </a:pPr>
            <a:endParaRPr lang="en-US" dirty="0"/>
          </a:p>
          <a:p>
            <a:pPr marL="0" indent="0">
              <a:buNone/>
            </a:pPr>
            <a:r>
              <a:rPr lang="en-US" dirty="0"/>
              <a:t>const </a:t>
            </a:r>
            <a:r>
              <a:rPr lang="en-US" dirty="0" err="1"/>
              <a:t>parsedPerson</a:t>
            </a:r>
            <a:r>
              <a:rPr lang="en-US" dirty="0"/>
              <a:t> = </a:t>
            </a:r>
            <a:r>
              <a:rPr lang="en-US" dirty="0" err="1"/>
              <a:t>JSON.parse</a:t>
            </a:r>
            <a:r>
              <a:rPr lang="en-US" dirty="0"/>
              <a:t>(</a:t>
            </a:r>
            <a:r>
              <a:rPr lang="en-US" dirty="0" err="1"/>
              <a:t>jsonPerson</a:t>
            </a:r>
            <a:r>
              <a:rPr lang="en-US" dirty="0"/>
              <a:t>);</a:t>
            </a:r>
          </a:p>
          <a:p>
            <a:pPr marL="0" indent="0">
              <a:buNone/>
            </a:pPr>
            <a:r>
              <a:rPr lang="en-US" dirty="0"/>
              <a:t>console.log(</a:t>
            </a:r>
            <a:r>
              <a:rPr lang="en-US" dirty="0" err="1"/>
              <a:t>parsedPerson</a:t>
            </a:r>
            <a:r>
              <a:rPr lang="en-US" dirty="0"/>
              <a:t>);</a:t>
            </a:r>
          </a:p>
          <a:p>
            <a:pPr marL="0" indent="0">
              <a:buNone/>
            </a:pPr>
            <a:r>
              <a:rPr lang="en-US" dirty="0"/>
              <a:t>// Output: { name: 'John', age: 26, city: 'New York' }</a:t>
            </a:r>
          </a:p>
        </p:txBody>
      </p:sp>
    </p:spTree>
    <p:extLst>
      <p:ext uri="{BB962C8B-B14F-4D97-AF65-F5344CB8AC3E}">
        <p14:creationId xmlns:p14="http://schemas.microsoft.com/office/powerpoint/2010/main" val="425111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2599</Words>
  <Application>Microsoft Office PowerPoint</Application>
  <PresentationFormat>Widescreen</PresentationFormat>
  <Paragraphs>393</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DOM Manipulation</vt:lpstr>
      <vt:lpstr>Selecting HTML Elements</vt:lpstr>
      <vt:lpstr>Manipulating HTML Elements</vt:lpstr>
      <vt:lpstr>Event Handling</vt:lpstr>
      <vt:lpstr>Creating and Appending Elements</vt:lpstr>
      <vt:lpstr>Modifying Classes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Properties:</vt:lpstr>
      <vt:lpstr>Methods:</vt:lpstr>
      <vt:lpstr>JSON (JavaScript Object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 </dc:title>
  <dc:creator>Seth Khant</dc:creator>
  <cp:lastModifiedBy>Seth Khant</cp:lastModifiedBy>
  <cp:revision>28</cp:revision>
  <dcterms:created xsi:type="dcterms:W3CDTF">2024-01-11T15:28:33Z</dcterms:created>
  <dcterms:modified xsi:type="dcterms:W3CDTF">2024-02-14T15:05:21Z</dcterms:modified>
</cp:coreProperties>
</file>