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0F7B-3385-402E-9830-94EBBB42D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messaging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95A0D-DC62-4AC2-B352-749136602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Seth Lambert</a:t>
            </a:r>
          </a:p>
        </p:txBody>
      </p:sp>
    </p:spTree>
    <p:extLst>
      <p:ext uri="{BB962C8B-B14F-4D97-AF65-F5344CB8AC3E}">
        <p14:creationId xmlns:p14="http://schemas.microsoft.com/office/powerpoint/2010/main" val="18493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E9FC-933C-47B7-9C36-24B179F3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F1BE-4F29-42D3-8217-12292E9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Socket Programming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Spent too much time on GUI and didn’t use it</a:t>
            </a:r>
          </a:p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42348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A5A8-EA98-4B4A-BE35-8033F0E6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578A-8BAC-4430-A62D-567E065F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a good extension of the socket programming labs</a:t>
            </a:r>
          </a:p>
          <a:p>
            <a:pPr lvl="1"/>
            <a:r>
              <a:rPr lang="en-US" dirty="0"/>
              <a:t>Next semester, I would suggest making this program a focus point</a:t>
            </a:r>
          </a:p>
          <a:p>
            <a:pPr lvl="1"/>
            <a:r>
              <a:rPr lang="en-US" dirty="0"/>
              <a:t>Since each lab built toward this, it could be more of a progressive experience</a:t>
            </a:r>
          </a:p>
          <a:p>
            <a:pPr lvl="1"/>
            <a:r>
              <a:rPr lang="en-US" dirty="0"/>
              <a:t>Incorporate Cloud Computing to disburse the chat apps live on the web</a:t>
            </a:r>
          </a:p>
        </p:txBody>
      </p:sp>
    </p:spTree>
    <p:extLst>
      <p:ext uri="{BB962C8B-B14F-4D97-AF65-F5344CB8AC3E}">
        <p14:creationId xmlns:p14="http://schemas.microsoft.com/office/powerpoint/2010/main" val="15484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88A-2EE4-46D6-AD6C-64A670A3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A48C-DDE7-47FD-9963-667E3B17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Profiles</a:t>
            </a:r>
          </a:p>
          <a:p>
            <a:r>
              <a:rPr lang="en-US" dirty="0"/>
              <a:t>Friends</a:t>
            </a:r>
          </a:p>
          <a:p>
            <a:r>
              <a:rPr lang="en-US" dirty="0"/>
              <a:t>Away Status</a:t>
            </a:r>
          </a:p>
          <a:p>
            <a:r>
              <a:rPr lang="en-US" dirty="0"/>
              <a:t>Messaging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89234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C0C9-D820-4611-A3D7-CDDDA473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AE27-1AA2-4BD3-9552-1FFC9D9B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user registration works the same as lab #3</a:t>
            </a:r>
          </a:p>
          <a:p>
            <a:r>
              <a:rPr lang="en-US" dirty="0"/>
              <a:t>User must have a unique username, password must be longer than 6 character</a:t>
            </a:r>
          </a:p>
          <a:p>
            <a:r>
              <a:rPr lang="en-US" dirty="0"/>
              <a:t>Usernames and profile information are stored in a text file, separated by tabs</a:t>
            </a:r>
          </a:p>
        </p:txBody>
      </p:sp>
    </p:spTree>
    <p:extLst>
      <p:ext uri="{BB962C8B-B14F-4D97-AF65-F5344CB8AC3E}">
        <p14:creationId xmlns:p14="http://schemas.microsoft.com/office/powerpoint/2010/main" val="354405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D98C-3EB1-467A-BFC9-BE04AD2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0D69-9816-46F7-B323-CD1B4AD7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“friends” list is made up of all registered users.</a:t>
            </a:r>
          </a:p>
          <a:p>
            <a:r>
              <a:rPr lang="en-US" dirty="0"/>
              <a:t>The UserStatus text file holds the information in tab separated format</a:t>
            </a:r>
          </a:p>
          <a:p>
            <a:pPr lvl="1"/>
            <a:r>
              <a:rPr lang="en-US" dirty="0"/>
              <a:t>SETH		ACTIVE		User available</a:t>
            </a:r>
          </a:p>
          <a:p>
            <a:r>
              <a:rPr lang="en-US" dirty="0"/>
              <a:t>Users are either classified as ACTIVE or NOT_ACTIVE</a:t>
            </a:r>
          </a:p>
          <a:p>
            <a:pPr lvl="1"/>
            <a:r>
              <a:rPr lang="en-US" dirty="0"/>
              <a:t>Text file is changed when user logs in and out</a:t>
            </a:r>
          </a:p>
          <a:p>
            <a:r>
              <a:rPr lang="en-US" dirty="0"/>
              <a:t>The third column is the away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10C2-C3CF-4E21-AE70-21BE902F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Away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9825-0AAA-4980-AB1E-0DCAA1FC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in the third column of the UserStatus file</a:t>
            </a:r>
          </a:p>
          <a:p>
            <a:r>
              <a:rPr lang="en-US" dirty="0"/>
              <a:t>Default to user is not available when account is created and user is available once logged in</a:t>
            </a:r>
          </a:p>
          <a:p>
            <a:r>
              <a:rPr lang="en-US" dirty="0"/>
              <a:t>At the end of a session, the user can set a unique away message</a:t>
            </a:r>
          </a:p>
          <a:p>
            <a:r>
              <a:rPr lang="en-US" dirty="0"/>
              <a:t>Displays along with the friends list after login</a:t>
            </a:r>
          </a:p>
        </p:txBody>
      </p:sp>
    </p:spTree>
    <p:extLst>
      <p:ext uri="{BB962C8B-B14F-4D97-AF65-F5344CB8AC3E}">
        <p14:creationId xmlns:p14="http://schemas.microsoft.com/office/powerpoint/2010/main" val="1544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AFA0-B412-4EB0-AC8C-F1B4701D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6C79-8924-4F56-B739-083ABA73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stored in a text file called MessageQueue</a:t>
            </a:r>
          </a:p>
          <a:p>
            <a:pPr lvl="1"/>
            <a:r>
              <a:rPr lang="en-US" dirty="0"/>
              <a:t>When a message is sent it is added to the MessageQueue with one column being the sender and one being the receiver</a:t>
            </a:r>
          </a:p>
          <a:p>
            <a:pPr lvl="1"/>
            <a:r>
              <a:rPr lang="en-US" dirty="0"/>
              <a:t>At the same time the client checks the queue for available messages and prints them</a:t>
            </a:r>
          </a:p>
        </p:txBody>
      </p:sp>
    </p:spTree>
    <p:extLst>
      <p:ext uri="{BB962C8B-B14F-4D97-AF65-F5344CB8AC3E}">
        <p14:creationId xmlns:p14="http://schemas.microsoft.com/office/powerpoint/2010/main" val="412192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6FED-29FA-4471-8F3E-A60BB6CA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3FAC-7484-4F31-9162-18C62B49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was built but not implemented</a:t>
            </a:r>
          </a:p>
          <a:p>
            <a:pPr lvl="1"/>
            <a:r>
              <a:rPr lang="en-US" dirty="0"/>
              <a:t>Using Python’s tkinter library</a:t>
            </a:r>
          </a:p>
          <a:p>
            <a:r>
              <a:rPr lang="en-US" dirty="0"/>
              <a:t>Windows for:</a:t>
            </a:r>
          </a:p>
          <a:p>
            <a:pPr lvl="1"/>
            <a:r>
              <a:rPr lang="en-US" dirty="0"/>
              <a:t>Greeting, New User, Existing User, Friends List, Chat box</a:t>
            </a:r>
          </a:p>
        </p:txBody>
      </p:sp>
    </p:spTree>
    <p:extLst>
      <p:ext uri="{BB962C8B-B14F-4D97-AF65-F5344CB8AC3E}">
        <p14:creationId xmlns:p14="http://schemas.microsoft.com/office/powerpoint/2010/main" val="862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516979-DC6F-4063-A72A-D5E4A3AE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02" y="126070"/>
            <a:ext cx="3886200" cy="321945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31D6B1-C113-4DC1-947C-AF876127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74" y="126070"/>
            <a:ext cx="3848100" cy="31623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3282A2-3FAC-43E3-9623-CB4F2C00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0" y="3405187"/>
            <a:ext cx="3838575" cy="319087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97CE9C-7F82-42BE-83D6-E01D12FD3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155" y="3405187"/>
            <a:ext cx="3876675" cy="3209925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2736CF5-F68C-4A26-A279-B8F2D6D61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560" y="3433762"/>
            <a:ext cx="3895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D388-552C-4005-8E53-ADE279E3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07" y="644644"/>
            <a:ext cx="9905998" cy="1478570"/>
          </a:xfrm>
        </p:spPr>
        <p:txBody>
          <a:bodyPr/>
          <a:lstStyle/>
          <a:p>
            <a:r>
              <a:rPr lang="en-US" dirty="0"/>
              <a:t>Bugs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D5AD-BE1F-46E6-B3B4-5FF6F694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is not quite working.</a:t>
            </a:r>
          </a:p>
          <a:p>
            <a:pPr lvl="1"/>
            <a:r>
              <a:rPr lang="en-US" dirty="0"/>
              <a:t>Implementing with a text file as a queue is not the best way to do this</a:t>
            </a:r>
          </a:p>
          <a:p>
            <a:pPr lvl="1"/>
            <a:r>
              <a:rPr lang="en-US" dirty="0"/>
              <a:t>Works closer to email that instant messaging</a:t>
            </a:r>
          </a:p>
          <a:p>
            <a:r>
              <a:rPr lang="en-US" dirty="0"/>
              <a:t>If clients are improperly closed it breaks the text files and the program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249097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322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Chat messaging app</vt:lpstr>
      <vt:lpstr>Major features</vt:lpstr>
      <vt:lpstr>User profiles</vt:lpstr>
      <vt:lpstr>Friends </vt:lpstr>
      <vt:lpstr>Away Status</vt:lpstr>
      <vt:lpstr>messaging</vt:lpstr>
      <vt:lpstr>GUI</vt:lpstr>
      <vt:lpstr>PowerPoint Presentation</vt:lpstr>
      <vt:lpstr>Bugs and errors</vt:lpstr>
      <vt:lpstr>What I learned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messaging app</dc:title>
  <dc:creator>Seth Lambert</dc:creator>
  <cp:lastModifiedBy>Seth Lambert</cp:lastModifiedBy>
  <cp:revision>10</cp:revision>
  <dcterms:created xsi:type="dcterms:W3CDTF">2018-05-02T02:34:31Z</dcterms:created>
  <dcterms:modified xsi:type="dcterms:W3CDTF">2018-05-08T14:50:49Z</dcterms:modified>
</cp:coreProperties>
</file>