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5E9194-91E2-4C6C-9DF6-02F4F41884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914000"/>
            <a:ext cx="10854000" cy="1242000"/>
            <a:chOff x="-360000" y="4914000"/>
            <a:chExt cx="10854000" cy="1242000"/>
          </a:xfrm>
        </p:grpSpPr>
        <p:sp>
          <p:nvSpPr>
            <p:cNvPr id="3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83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63805F8C-DD53-4712-8FBB-BC74F57C2ECB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280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github.com/SethMusker/teaching-tidyverse-ggplot2</a:t>
            </a:r>
            <a:br>
              <a:rPr sz="3300"/>
            </a:br>
            <a:br>
              <a:rPr sz="3300"/>
            </a:b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For setting up git and github to work within Rstudio: </a:t>
            </a:r>
            <a:br>
              <a:rPr sz="3300"/>
            </a:b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https://happygitwithr.com/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2025-02-27T15:02:29Z</dcterms:created>
  <dc:creator/>
  <dc:description/>
  <dc:language>en-GB</dc:language>
  <cp:lastModifiedBy/>
  <dcterms:modified xsi:type="dcterms:W3CDTF">2025-02-28T10:01:37Z</dcterms:modified>
  <cp:revision>2</cp:revision>
  <dc:subject/>
  <dc:title>Beehive</dc:title>
</cp:coreProperties>
</file>