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rgbClr val="000000"/>
        </a:solidFill>
      </p:bgPr>
    </p:bg>
    <p:spTree>
      <p:nvGrpSpPr>
        <p:cNvPr id="1" name=""/>
        <p:cNvGrpSpPr/>
        <p:nvPr/>
      </p:nvGrpSpPr>
      <p:grpSpPr>
        <a:xfrm>
          <a:off x="0" y="0"/>
          <a:ext cx="0" cy="0"/>
          <a:chOff x="0" y="0"/>
          <a:chExt cx="0" cy="0"/>
        </a:xfrm>
      </p:grpSpPr>
      <p:pic>
        <p:nvPicPr>
          <p:cNvPr id="0" name="Google Shape;6;p15" descr="C0-HD-TOP.png"/>
          <p:cNvPicPr/>
          <p:nvPr/>
        </p:nvPicPr>
        <p:blipFill>
          <a:blip r:embed="rId2"/>
          <a:stretch/>
        </p:blipFill>
        <p:spPr>
          <a:xfrm>
            <a:off x="0" y="0"/>
            <a:ext cx="12191760" cy="1441080"/>
          </a:xfrm>
          <a:prstGeom prst="rect">
            <a:avLst/>
          </a:prstGeom>
          <a:noFill/>
          <a:ln w="0">
            <a:noFill/>
          </a:ln>
        </p:spPr>
      </p:pic>
      <p:pic>
        <p:nvPicPr>
          <p:cNvPr id="1" name="Google Shape;13;p16" descr="C0-HD-BTM.png"/>
          <p:cNvPicPr/>
          <p:nvPr/>
        </p:nvPicPr>
        <p:blipFill>
          <a:blip r:embed="rId3"/>
          <a:stretch/>
        </p:blipFill>
        <p:spPr>
          <a:xfrm>
            <a:off x="0" y="4375080"/>
            <a:ext cx="12191760" cy="2482560"/>
          </a:xfrm>
          <a:prstGeom prst="rect">
            <a:avLst/>
          </a:prstGeom>
          <a:noFill/>
          <a:ln w="0">
            <a:noFill/>
          </a:ln>
        </p:spPr>
      </p:pic>
      <p:sp>
        <p:nvSpPr>
          <p:cNvPr id="2" name="PlaceHolder 1"/>
          <p:cNvSpPr>
            <a:spLocks noGrp="1"/>
          </p:cNvSpPr>
          <p:nvPr>
            <p:ph type="title"/>
          </p:nvPr>
        </p:nvSpPr>
        <p:spPr>
          <a:xfrm>
            <a:off x="1371600" y="1803240"/>
            <a:ext cx="9448560" cy="1824840"/>
          </a:xfrm>
          <a:prstGeom prst="rect">
            <a:avLst/>
          </a:prstGeom>
          <a:noFill/>
          <a:ln w="0">
            <a:noFill/>
          </a:ln>
        </p:spPr>
        <p:txBody>
          <a:bodyPr lIns="91440" rIns="91440" tIns="45720" bIns="45720" anchor="b">
            <a:normAutofit lnSpcReduction="9999"/>
          </a:bodyPr>
          <a:p>
            <a:pPr indent="0">
              <a:buNone/>
            </a:pPr>
            <a:r>
              <a:rPr b="0" lang="en-US" sz="6000" strike="noStrike" u="none">
                <a:solidFill>
                  <a:srgbClr val="000000"/>
                </a:solidFill>
                <a:effectLst/>
                <a:uFillTx/>
                <a:latin typeface="Arial"/>
              </a:rPr>
              <a:t>Click to edit the title text format</a:t>
            </a:r>
            <a:endParaRPr b="0" lang="en-US" sz="6000" strike="noStrike" u="none">
              <a:solidFill>
                <a:srgbClr val="000000"/>
              </a:solidFill>
              <a:effectLst/>
              <a:uFillTx/>
              <a:latin typeface="Arial"/>
            </a:endParaRPr>
          </a:p>
        </p:txBody>
      </p:sp>
      <p:sp>
        <p:nvSpPr>
          <p:cNvPr id="3" name="PlaceHolder 2"/>
          <p:cNvSpPr>
            <a:spLocks noGrp="1"/>
          </p:cNvSpPr>
          <p:nvPr>
            <p:ph type="dt" idx="1"/>
          </p:nvPr>
        </p:nvSpPr>
        <p:spPr>
          <a:xfrm>
            <a:off x="7909560" y="4314240"/>
            <a:ext cx="2910600" cy="37440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4" name="PlaceHolder 3"/>
          <p:cNvSpPr>
            <a:spLocks noGrp="1"/>
          </p:cNvSpPr>
          <p:nvPr>
            <p:ph type="ftr" idx="2"/>
          </p:nvPr>
        </p:nvSpPr>
        <p:spPr>
          <a:xfrm>
            <a:off x="1371600" y="4323960"/>
            <a:ext cx="6400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5" name="PlaceHolder 4"/>
          <p:cNvSpPr>
            <a:spLocks noGrp="1"/>
          </p:cNvSpPr>
          <p:nvPr>
            <p:ph type="sldNum" idx="3"/>
          </p:nvPr>
        </p:nvSpPr>
        <p:spPr>
          <a:xfrm>
            <a:off x="8077320" y="143100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07A9C190-51A4-459D-9DF9-D2324F2DD702}"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trike="noStrike" u="none">
                <a:solidFill>
                  <a:srgbClr val="000000"/>
                </a:solidFill>
                <a:effectLst/>
                <a:uFillTx/>
                <a:latin typeface="Arial"/>
              </a:rPr>
              <a:t>Click to edit the outline text format</a:t>
            </a:r>
            <a:endParaRPr b="0" lang="en-US"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400" strike="noStrike" u="none">
                <a:solidFill>
                  <a:srgbClr val="000000"/>
                </a:solidFill>
                <a:effectLst/>
                <a:uFillTx/>
                <a:latin typeface="Arial"/>
              </a:rPr>
              <a:t>Second Outline Level</a:t>
            </a:r>
            <a:endParaRPr b="0" lang="en-US"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400" strike="noStrike" u="none">
                <a:solidFill>
                  <a:srgbClr val="000000"/>
                </a:solidFill>
                <a:effectLst/>
                <a:uFillTx/>
                <a:latin typeface="Arial"/>
              </a:rPr>
              <a:t>Third Outline Level</a:t>
            </a:r>
            <a:endParaRPr b="0" lang="en-US"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400" strike="noStrike" u="none">
                <a:solidFill>
                  <a:srgbClr val="000000"/>
                </a:solidFill>
                <a:effectLst/>
                <a:uFillTx/>
                <a:latin typeface="Arial"/>
              </a:rPr>
              <a:t>Fourth Outline Level</a:t>
            </a:r>
            <a:endParaRPr b="0" lang="en-US"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bg>
      <p:bgPr>
        <a:solidFill>
          <a:srgbClr val="000000"/>
        </a:solidFill>
      </p:bgPr>
    </p:bg>
    <p:spTree>
      <p:nvGrpSpPr>
        <p:cNvPr id="1" name=""/>
        <p:cNvGrpSpPr/>
        <p:nvPr/>
      </p:nvGrpSpPr>
      <p:grpSpPr>
        <a:xfrm>
          <a:off x="0" y="0"/>
          <a:ext cx="0" cy="0"/>
          <a:chOff x="0" y="0"/>
          <a:chExt cx="0" cy="0"/>
        </a:xfrm>
      </p:grpSpPr>
      <p:pic>
        <p:nvPicPr>
          <p:cNvPr id="76" name="Google Shape;6;p15" descr="C0-HD-TOP.png"/>
          <p:cNvPicPr/>
          <p:nvPr/>
        </p:nvPicPr>
        <p:blipFill>
          <a:blip r:embed="rId2"/>
          <a:stretch/>
        </p:blipFill>
        <p:spPr>
          <a:xfrm>
            <a:off x="0" y="0"/>
            <a:ext cx="12191760" cy="1441080"/>
          </a:xfrm>
          <a:prstGeom prst="rect">
            <a:avLst/>
          </a:prstGeom>
          <a:noFill/>
          <a:ln w="0">
            <a:noFill/>
          </a:ln>
        </p:spPr>
      </p:pic>
      <p:sp>
        <p:nvSpPr>
          <p:cNvPr id="77"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buNone/>
            </a:pPr>
            <a:r>
              <a:rPr b="0" lang="en-US" sz="4000" strike="noStrike" u="none">
                <a:solidFill>
                  <a:srgbClr val="000000"/>
                </a:solidFill>
                <a:effectLst/>
                <a:uFillTx/>
                <a:latin typeface="Arial"/>
              </a:rPr>
              <a:t>Click to edit the title text format</a:t>
            </a:r>
            <a:endParaRPr b="0" lang="en-US" sz="4000" strike="noStrike" u="none">
              <a:solidFill>
                <a:srgbClr val="000000"/>
              </a:solidFill>
              <a:effectLst/>
              <a:uFillTx/>
              <a:latin typeface="Arial"/>
            </a:endParaRPr>
          </a:p>
        </p:txBody>
      </p:sp>
      <p:sp>
        <p:nvSpPr>
          <p:cNvPr id="78" name="PlaceHolder 2"/>
          <p:cNvSpPr>
            <a:spLocks noGrp="1"/>
          </p:cNvSpPr>
          <p:nvPr>
            <p:ph type="body"/>
          </p:nvPr>
        </p:nvSpPr>
        <p:spPr>
          <a:xfrm>
            <a:off x="685800" y="2194560"/>
            <a:ext cx="10820160" cy="4023720"/>
          </a:xfrm>
          <a:prstGeom prst="rect">
            <a:avLst/>
          </a:prstGeom>
          <a:noFill/>
          <a:ln w="0">
            <a:noFill/>
          </a:ln>
        </p:spPr>
        <p:txBody>
          <a:bodyPr lIns="91440" rIns="91440" tIns="45720" bIns="45720" anchor="t">
            <a:normAutofit/>
          </a:bodyPr>
          <a:p>
            <a:pPr marL="432000" indent="-324000">
              <a:spcBef>
                <a:spcPts val="1417"/>
              </a:spcBef>
              <a:buClr>
                <a:srgbClr val="ffffff"/>
              </a:buClr>
              <a:buSzPct val="45000"/>
              <a:buFont typeface="Wingdings" charset="2"/>
              <a:buChar char=""/>
            </a:pPr>
            <a:r>
              <a:rPr b="0" lang="en-US" sz="2200" strike="noStrike" u="none">
                <a:solidFill>
                  <a:srgbClr val="000000"/>
                </a:solidFill>
                <a:effectLst/>
                <a:uFillTx/>
                <a:latin typeface="Arial"/>
              </a:rPr>
              <a:t>Click to edit the outline text format</a:t>
            </a:r>
            <a:endParaRPr b="0" lang="en-US" sz="2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200" strike="noStrike" u="none">
                <a:solidFill>
                  <a:srgbClr val="000000"/>
                </a:solidFill>
                <a:effectLst/>
                <a:uFillTx/>
                <a:latin typeface="Arial"/>
              </a:rPr>
              <a:t>Second Outline Level</a:t>
            </a:r>
            <a:endParaRPr b="0" lang="en-US" sz="2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200" strike="noStrike" u="none">
                <a:solidFill>
                  <a:srgbClr val="000000"/>
                </a:solidFill>
                <a:effectLst/>
                <a:uFillTx/>
                <a:latin typeface="Arial"/>
              </a:rPr>
              <a:t>Third Outline Level</a:t>
            </a:r>
            <a:endParaRPr b="0" lang="en-US" sz="2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200" strike="noStrike" u="none">
                <a:solidFill>
                  <a:srgbClr val="000000"/>
                </a:solidFill>
                <a:effectLst/>
                <a:uFillTx/>
                <a:latin typeface="Arial"/>
              </a:rPr>
              <a:t>Fourth Outline Level</a:t>
            </a:r>
            <a:endParaRPr b="0" lang="en-US" sz="2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Fifth Outline Level</a:t>
            </a:r>
            <a:endParaRPr b="0" lang="en-US" sz="2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Sixth Outline Level</a:t>
            </a:r>
            <a:endParaRPr b="0" lang="en-US" sz="2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Seventh Outline Level</a:t>
            </a:r>
            <a:endParaRPr b="0" lang="en-US" sz="2200" strike="noStrike" u="none">
              <a:solidFill>
                <a:srgbClr val="000000"/>
              </a:solidFill>
              <a:effectLst/>
              <a:uFillTx/>
              <a:latin typeface="Arial"/>
            </a:endParaRPr>
          </a:p>
        </p:txBody>
      </p:sp>
      <p:sp>
        <p:nvSpPr>
          <p:cNvPr id="79" name="PlaceHolder 3"/>
          <p:cNvSpPr>
            <a:spLocks noGrp="1"/>
          </p:cNvSpPr>
          <p:nvPr>
            <p:ph type="dt" idx="28"/>
          </p:nvPr>
        </p:nvSpPr>
        <p:spPr>
          <a:xfrm>
            <a:off x="8595360" y="635652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80" name="PlaceHolder 4"/>
          <p:cNvSpPr>
            <a:spLocks noGrp="1"/>
          </p:cNvSpPr>
          <p:nvPr>
            <p:ph type="ftr" idx="29"/>
          </p:nvPr>
        </p:nvSpPr>
        <p:spPr>
          <a:xfrm>
            <a:off x="685800" y="6355800"/>
            <a:ext cx="77720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81" name="PlaceHolder 5"/>
          <p:cNvSpPr>
            <a:spLocks noGrp="1"/>
          </p:cNvSpPr>
          <p:nvPr>
            <p:ph type="sldNum" idx="30"/>
          </p:nvPr>
        </p:nvSpPr>
        <p:spPr>
          <a:xfrm>
            <a:off x="8763120" y="38088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065943D1-32A2-4F82-B950-06E41AFCC14F}"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rgbClr val="000000"/>
        </a:solidFill>
      </p:bgPr>
    </p:bg>
    <p:spTree>
      <p:nvGrpSpPr>
        <p:cNvPr id="1" name=""/>
        <p:cNvGrpSpPr/>
        <p:nvPr/>
      </p:nvGrpSpPr>
      <p:grpSpPr>
        <a:xfrm>
          <a:off x="0" y="0"/>
          <a:ext cx="0" cy="0"/>
          <a:chOff x="0" y="0"/>
          <a:chExt cx="0" cy="0"/>
        </a:xfrm>
      </p:grpSpPr>
      <p:pic>
        <p:nvPicPr>
          <p:cNvPr id="82" name="Google Shape;6;p15" descr="C0-HD-TOP.png"/>
          <p:cNvPicPr/>
          <p:nvPr/>
        </p:nvPicPr>
        <p:blipFill>
          <a:blip r:embed="rId2"/>
          <a:stretch/>
        </p:blipFill>
        <p:spPr>
          <a:xfrm>
            <a:off x="0" y="0"/>
            <a:ext cx="12191760" cy="1441080"/>
          </a:xfrm>
          <a:prstGeom prst="rect">
            <a:avLst/>
          </a:prstGeom>
          <a:noFill/>
          <a:ln w="0">
            <a:noFill/>
          </a:ln>
        </p:spPr>
      </p:pic>
      <p:pic>
        <p:nvPicPr>
          <p:cNvPr id="83" name="Google Shape;26;p18" descr="C0-HD-BTM.png"/>
          <p:cNvPicPr/>
          <p:nvPr/>
        </p:nvPicPr>
        <p:blipFill>
          <a:blip r:embed="rId3"/>
          <a:stretch/>
        </p:blipFill>
        <p:spPr>
          <a:xfrm>
            <a:off x="0" y="4375080"/>
            <a:ext cx="12191760" cy="2482560"/>
          </a:xfrm>
          <a:prstGeom prst="rect">
            <a:avLst/>
          </a:prstGeom>
          <a:noFill/>
          <a:ln w="0">
            <a:noFill/>
          </a:ln>
        </p:spPr>
      </p:pic>
      <p:sp>
        <p:nvSpPr>
          <p:cNvPr id="84" name="PlaceHolder 1"/>
          <p:cNvSpPr>
            <a:spLocks noGrp="1"/>
          </p:cNvSpPr>
          <p:nvPr>
            <p:ph type="title"/>
          </p:nvPr>
        </p:nvSpPr>
        <p:spPr>
          <a:xfrm>
            <a:off x="685800" y="753480"/>
            <a:ext cx="10820160" cy="2801520"/>
          </a:xfrm>
          <a:prstGeom prst="rect">
            <a:avLst/>
          </a:prstGeom>
          <a:noFill/>
          <a:ln w="0">
            <a:noFill/>
          </a:ln>
        </p:spPr>
        <p:txBody>
          <a:bodyPr lIns="91440" rIns="91440" tIns="45720" bIns="45720" anchor="b">
            <a:normAutofit/>
          </a:bodyPr>
          <a:p>
            <a:pPr indent="0">
              <a:buNone/>
            </a:pPr>
            <a:r>
              <a:rPr b="0" lang="en-US" sz="4000" strike="noStrike" u="none">
                <a:solidFill>
                  <a:srgbClr val="000000"/>
                </a:solidFill>
                <a:effectLst/>
                <a:uFillTx/>
                <a:latin typeface="Arial"/>
              </a:rPr>
              <a:t>Click to edit the title text format</a:t>
            </a:r>
            <a:endParaRPr b="0" lang="en-US" sz="4000" strike="noStrike" u="none">
              <a:solidFill>
                <a:srgbClr val="000000"/>
              </a:solidFill>
              <a:effectLst/>
              <a:uFillTx/>
              <a:latin typeface="Arial"/>
            </a:endParaRPr>
          </a:p>
        </p:txBody>
      </p:sp>
      <p:sp>
        <p:nvSpPr>
          <p:cNvPr id="85" name="PlaceHolder 2"/>
          <p:cNvSpPr>
            <a:spLocks noGrp="1"/>
          </p:cNvSpPr>
          <p:nvPr>
            <p:ph type="body"/>
          </p:nvPr>
        </p:nvSpPr>
        <p:spPr>
          <a:xfrm>
            <a:off x="1024560" y="3641760"/>
            <a:ext cx="10489680" cy="955440"/>
          </a:xfrm>
          <a:prstGeom prst="rect">
            <a:avLst/>
          </a:prstGeom>
          <a:noFill/>
          <a:ln w="0">
            <a:noFill/>
          </a:ln>
        </p:spPr>
        <p:txBody>
          <a:bodyPr lIns="91440" rIns="91440" tIns="45720" bIns="45720" anchor="t">
            <a:normAutofit fontScale="25000" lnSpcReduction="19999"/>
          </a:bodyPr>
          <a:p>
            <a:pPr marL="432000" indent="-324000">
              <a:spcBef>
                <a:spcPts val="1417"/>
              </a:spcBef>
              <a:buClr>
                <a:srgbClr val="ffffff"/>
              </a:buClr>
              <a:buSzPct val="45000"/>
              <a:buFont typeface="Wingdings" charset="2"/>
              <a:buChar char=""/>
            </a:pPr>
            <a:r>
              <a:rPr b="0" lang="en-US" sz="2200" strike="noStrike" u="none">
                <a:solidFill>
                  <a:srgbClr val="000000"/>
                </a:solidFill>
                <a:effectLst/>
                <a:uFillTx/>
                <a:latin typeface="Arial"/>
              </a:rPr>
              <a:t>Click to edit the outline text format</a:t>
            </a:r>
            <a:endParaRPr b="0" lang="en-US" sz="2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200" strike="noStrike" u="none">
                <a:solidFill>
                  <a:srgbClr val="000000"/>
                </a:solidFill>
                <a:effectLst/>
                <a:uFillTx/>
                <a:latin typeface="Arial"/>
              </a:rPr>
              <a:t>Second Outline Level</a:t>
            </a:r>
            <a:endParaRPr b="0" lang="en-US" sz="2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200" strike="noStrike" u="none">
                <a:solidFill>
                  <a:srgbClr val="000000"/>
                </a:solidFill>
                <a:effectLst/>
                <a:uFillTx/>
                <a:latin typeface="Arial"/>
              </a:rPr>
              <a:t>Third Outline Level</a:t>
            </a:r>
            <a:endParaRPr b="0" lang="en-US" sz="2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200" strike="noStrike" u="none">
                <a:solidFill>
                  <a:srgbClr val="000000"/>
                </a:solidFill>
                <a:effectLst/>
                <a:uFillTx/>
                <a:latin typeface="Arial"/>
              </a:rPr>
              <a:t>Fourth Outline Level</a:t>
            </a:r>
            <a:endParaRPr b="0" lang="en-US" sz="2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Fifth Outline Level</a:t>
            </a:r>
            <a:endParaRPr b="0" lang="en-US" sz="2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Sixth Outline Level</a:t>
            </a:r>
            <a:endParaRPr b="0" lang="en-US" sz="2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Seventh Outline Level</a:t>
            </a:r>
            <a:endParaRPr b="0" lang="en-US" sz="2200" strike="noStrike" u="none">
              <a:solidFill>
                <a:srgbClr val="000000"/>
              </a:solidFill>
              <a:effectLst/>
              <a:uFillTx/>
              <a:latin typeface="Arial"/>
            </a:endParaRPr>
          </a:p>
        </p:txBody>
      </p:sp>
      <p:sp>
        <p:nvSpPr>
          <p:cNvPr id="86" name="PlaceHolder 3"/>
          <p:cNvSpPr>
            <a:spLocks noGrp="1"/>
          </p:cNvSpPr>
          <p:nvPr>
            <p:ph type="dt" idx="31"/>
          </p:nvPr>
        </p:nvSpPr>
        <p:spPr>
          <a:xfrm>
            <a:off x="7814520" y="38088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87" name="PlaceHolder 4"/>
          <p:cNvSpPr>
            <a:spLocks noGrp="1"/>
          </p:cNvSpPr>
          <p:nvPr>
            <p:ph type="ftr" idx="32"/>
          </p:nvPr>
        </p:nvSpPr>
        <p:spPr>
          <a:xfrm>
            <a:off x="685800" y="380880"/>
            <a:ext cx="6991200" cy="36360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88" name="PlaceHolder 5"/>
          <p:cNvSpPr>
            <a:spLocks noGrp="1"/>
          </p:cNvSpPr>
          <p:nvPr>
            <p:ph type="sldNum" idx="33"/>
          </p:nvPr>
        </p:nvSpPr>
        <p:spPr>
          <a:xfrm>
            <a:off x="10862280" y="380880"/>
            <a:ext cx="6433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1585BB6A-CD49-41B1-BCBA-F19565C679C7}"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_OBJECTS">
    <p:bg>
      <p:bgPr>
        <a:solidFill>
          <a:srgbClr val="000000"/>
        </a:solidFill>
      </p:bgPr>
    </p:bg>
    <p:spTree>
      <p:nvGrpSpPr>
        <p:cNvPr id="1" name=""/>
        <p:cNvGrpSpPr/>
        <p:nvPr/>
      </p:nvGrpSpPr>
      <p:grpSpPr>
        <a:xfrm>
          <a:off x="0" y="0"/>
          <a:ext cx="0" cy="0"/>
          <a:chOff x="0" y="0"/>
          <a:chExt cx="0" cy="0"/>
        </a:xfrm>
      </p:grpSpPr>
      <p:pic>
        <p:nvPicPr>
          <p:cNvPr id="89" name="Google Shape;6;p15" descr="C0-HD-TOP.png"/>
          <p:cNvPicPr/>
          <p:nvPr/>
        </p:nvPicPr>
        <p:blipFill>
          <a:blip r:embed="rId2"/>
          <a:stretch/>
        </p:blipFill>
        <p:spPr>
          <a:xfrm>
            <a:off x="0" y="0"/>
            <a:ext cx="12191760" cy="1441080"/>
          </a:xfrm>
          <a:prstGeom prst="rect">
            <a:avLst/>
          </a:prstGeom>
          <a:noFill/>
          <a:ln w="0">
            <a:noFill/>
          </a:ln>
        </p:spPr>
      </p:pic>
      <p:sp>
        <p:nvSpPr>
          <p:cNvPr id="90"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buNone/>
            </a:pPr>
            <a:r>
              <a:rPr b="0" lang="en-US" sz="4000" strike="noStrike" u="none">
                <a:solidFill>
                  <a:srgbClr val="000000"/>
                </a:solidFill>
                <a:effectLst/>
                <a:uFillTx/>
                <a:latin typeface="Arial"/>
              </a:rPr>
              <a:t>Click to edit the title text format</a:t>
            </a:r>
            <a:endParaRPr b="0" lang="en-US" sz="4000" strike="noStrike" u="none">
              <a:solidFill>
                <a:srgbClr val="000000"/>
              </a:solidFill>
              <a:effectLst/>
              <a:uFillTx/>
              <a:latin typeface="Arial"/>
            </a:endParaRPr>
          </a:p>
        </p:txBody>
      </p:sp>
      <p:sp>
        <p:nvSpPr>
          <p:cNvPr id="91" name="PlaceHolder 2"/>
          <p:cNvSpPr>
            <a:spLocks noGrp="1"/>
          </p:cNvSpPr>
          <p:nvPr>
            <p:ph type="body"/>
          </p:nvPr>
        </p:nvSpPr>
        <p:spPr>
          <a:xfrm>
            <a:off x="685800" y="2194560"/>
            <a:ext cx="5333760" cy="4023720"/>
          </a:xfrm>
          <a:prstGeom prst="rect">
            <a:avLst/>
          </a:prstGeom>
          <a:noFill/>
          <a:ln w="0">
            <a:noFill/>
          </a:ln>
        </p:spPr>
        <p:txBody>
          <a:bodyPr lIns="91440" rIns="91440" tIns="45720" bIns="45720" anchor="t">
            <a:normAutofit/>
          </a:bodyPr>
          <a:p>
            <a:pPr marL="432000" indent="-324000">
              <a:spcBef>
                <a:spcPts val="1417"/>
              </a:spcBef>
              <a:buClr>
                <a:srgbClr val="ffffff"/>
              </a:buClr>
              <a:buSzPct val="45000"/>
              <a:buFont typeface="Wingdings" charset="2"/>
              <a:buChar char=""/>
            </a:pPr>
            <a:r>
              <a:rPr b="0" lang="en-US" sz="2200" strike="noStrike" u="none">
                <a:solidFill>
                  <a:srgbClr val="000000"/>
                </a:solidFill>
                <a:effectLst/>
                <a:uFillTx/>
                <a:latin typeface="Arial"/>
              </a:rPr>
              <a:t>Click to edit the outline text format</a:t>
            </a:r>
            <a:endParaRPr b="0" lang="en-US" sz="2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200" strike="noStrike" u="none">
                <a:solidFill>
                  <a:srgbClr val="000000"/>
                </a:solidFill>
                <a:effectLst/>
                <a:uFillTx/>
                <a:latin typeface="Arial"/>
              </a:rPr>
              <a:t>Second Outline Level</a:t>
            </a:r>
            <a:endParaRPr b="0" lang="en-US" sz="2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200" strike="noStrike" u="none">
                <a:solidFill>
                  <a:srgbClr val="000000"/>
                </a:solidFill>
                <a:effectLst/>
                <a:uFillTx/>
                <a:latin typeface="Arial"/>
              </a:rPr>
              <a:t>Third Outline Level</a:t>
            </a:r>
            <a:endParaRPr b="0" lang="en-US" sz="2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200" strike="noStrike" u="none">
                <a:solidFill>
                  <a:srgbClr val="000000"/>
                </a:solidFill>
                <a:effectLst/>
                <a:uFillTx/>
                <a:latin typeface="Arial"/>
              </a:rPr>
              <a:t>Fourth Outline Level</a:t>
            </a:r>
            <a:endParaRPr b="0" lang="en-US" sz="2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Fifth Outline Level</a:t>
            </a:r>
            <a:endParaRPr b="0" lang="en-US" sz="2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Sixth Outline Level</a:t>
            </a:r>
            <a:endParaRPr b="0" lang="en-US" sz="2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Seventh Outline Level</a:t>
            </a:r>
            <a:endParaRPr b="0" lang="en-US" sz="2200" strike="noStrike" u="none">
              <a:solidFill>
                <a:srgbClr val="000000"/>
              </a:solidFill>
              <a:effectLst/>
              <a:uFillTx/>
              <a:latin typeface="Arial"/>
            </a:endParaRPr>
          </a:p>
        </p:txBody>
      </p:sp>
      <p:sp>
        <p:nvSpPr>
          <p:cNvPr id="92" name="PlaceHolder 3"/>
          <p:cNvSpPr>
            <a:spLocks noGrp="1"/>
          </p:cNvSpPr>
          <p:nvPr>
            <p:ph type="body"/>
          </p:nvPr>
        </p:nvSpPr>
        <p:spPr>
          <a:xfrm>
            <a:off x="6172200" y="2194560"/>
            <a:ext cx="5333760" cy="4023720"/>
          </a:xfrm>
          <a:prstGeom prst="rect">
            <a:avLst/>
          </a:prstGeom>
          <a:noFill/>
          <a:ln w="0">
            <a:noFill/>
          </a:ln>
        </p:spPr>
        <p:txBody>
          <a:bodyPr lIns="91440" rIns="91440" tIns="45720" bIns="45720" anchor="t">
            <a:normAutofit/>
          </a:bodyPr>
          <a:p>
            <a:pPr marL="432000" indent="-324000">
              <a:spcBef>
                <a:spcPts val="1417"/>
              </a:spcBef>
              <a:buClr>
                <a:srgbClr val="ffffff"/>
              </a:buClr>
              <a:buSzPct val="45000"/>
              <a:buFont typeface="Wingdings" charset="2"/>
              <a:buChar char=""/>
            </a:pPr>
            <a:r>
              <a:rPr b="0" lang="en-US" sz="2200" strike="noStrike" u="none">
                <a:solidFill>
                  <a:srgbClr val="000000"/>
                </a:solidFill>
                <a:effectLst/>
                <a:uFillTx/>
                <a:latin typeface="Arial"/>
              </a:rPr>
              <a:t>Click to edit the outline text format</a:t>
            </a:r>
            <a:endParaRPr b="0" lang="en-US" sz="2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200" strike="noStrike" u="none">
                <a:solidFill>
                  <a:srgbClr val="000000"/>
                </a:solidFill>
                <a:effectLst/>
                <a:uFillTx/>
                <a:latin typeface="Arial"/>
              </a:rPr>
              <a:t>Second Outline Level</a:t>
            </a:r>
            <a:endParaRPr b="0" lang="en-US" sz="2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200" strike="noStrike" u="none">
                <a:solidFill>
                  <a:srgbClr val="000000"/>
                </a:solidFill>
                <a:effectLst/>
                <a:uFillTx/>
                <a:latin typeface="Arial"/>
              </a:rPr>
              <a:t>Third Outline Level</a:t>
            </a:r>
            <a:endParaRPr b="0" lang="en-US" sz="2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200" strike="noStrike" u="none">
                <a:solidFill>
                  <a:srgbClr val="000000"/>
                </a:solidFill>
                <a:effectLst/>
                <a:uFillTx/>
                <a:latin typeface="Arial"/>
              </a:rPr>
              <a:t>Fourth Outline Level</a:t>
            </a:r>
            <a:endParaRPr b="0" lang="en-US" sz="2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Fifth Outline Level</a:t>
            </a:r>
            <a:endParaRPr b="0" lang="en-US" sz="2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Sixth Outline Level</a:t>
            </a:r>
            <a:endParaRPr b="0" lang="en-US" sz="2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Seventh Outline Level</a:t>
            </a:r>
            <a:endParaRPr b="0" lang="en-US" sz="2200" strike="noStrike" u="none">
              <a:solidFill>
                <a:srgbClr val="000000"/>
              </a:solidFill>
              <a:effectLst/>
              <a:uFillTx/>
              <a:latin typeface="Arial"/>
            </a:endParaRPr>
          </a:p>
        </p:txBody>
      </p:sp>
      <p:sp>
        <p:nvSpPr>
          <p:cNvPr id="93" name="PlaceHolder 4"/>
          <p:cNvSpPr>
            <a:spLocks noGrp="1"/>
          </p:cNvSpPr>
          <p:nvPr>
            <p:ph type="dt" idx="34"/>
          </p:nvPr>
        </p:nvSpPr>
        <p:spPr>
          <a:xfrm>
            <a:off x="8595360" y="635652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94" name="PlaceHolder 5"/>
          <p:cNvSpPr>
            <a:spLocks noGrp="1"/>
          </p:cNvSpPr>
          <p:nvPr>
            <p:ph type="ftr" idx="35"/>
          </p:nvPr>
        </p:nvSpPr>
        <p:spPr>
          <a:xfrm>
            <a:off x="685800" y="6355800"/>
            <a:ext cx="77720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95" name="PlaceHolder 6"/>
          <p:cNvSpPr>
            <a:spLocks noGrp="1"/>
          </p:cNvSpPr>
          <p:nvPr>
            <p:ph type="sldNum" idx="36"/>
          </p:nvPr>
        </p:nvSpPr>
        <p:spPr>
          <a:xfrm>
            <a:off x="8763120" y="38088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BBF1C21F-8A0C-4A57-8B9F-02F8D70752F0}"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_OBJECTS_WITH_TEXT">
    <p:bg>
      <p:bgPr>
        <a:solidFill>
          <a:srgbClr val="000000"/>
        </a:solidFill>
      </p:bgPr>
    </p:bg>
    <p:spTree>
      <p:nvGrpSpPr>
        <p:cNvPr id="1" name=""/>
        <p:cNvGrpSpPr/>
        <p:nvPr/>
      </p:nvGrpSpPr>
      <p:grpSpPr>
        <a:xfrm>
          <a:off x="0" y="0"/>
          <a:ext cx="0" cy="0"/>
          <a:chOff x="0" y="0"/>
          <a:chExt cx="0" cy="0"/>
        </a:xfrm>
      </p:grpSpPr>
      <p:pic>
        <p:nvPicPr>
          <p:cNvPr id="96" name="Google Shape;6;p15" descr="C0-HD-TOP.png"/>
          <p:cNvPicPr/>
          <p:nvPr/>
        </p:nvPicPr>
        <p:blipFill>
          <a:blip r:embed="rId2"/>
          <a:stretch/>
        </p:blipFill>
        <p:spPr>
          <a:xfrm>
            <a:off x="0" y="0"/>
            <a:ext cx="12191760" cy="1441080"/>
          </a:xfrm>
          <a:prstGeom prst="rect">
            <a:avLst/>
          </a:prstGeom>
          <a:noFill/>
          <a:ln w="0">
            <a:noFill/>
          </a:ln>
        </p:spPr>
      </p:pic>
      <p:sp>
        <p:nvSpPr>
          <p:cNvPr id="97" name="PlaceHolder 1"/>
          <p:cNvSpPr>
            <a:spLocks noGrp="1"/>
          </p:cNvSpPr>
          <p:nvPr>
            <p:ph type="title"/>
          </p:nvPr>
        </p:nvSpPr>
        <p:spPr>
          <a:xfrm>
            <a:off x="2895480" y="762120"/>
            <a:ext cx="8610120" cy="1294920"/>
          </a:xfrm>
          <a:prstGeom prst="rect">
            <a:avLst/>
          </a:prstGeom>
          <a:noFill/>
          <a:ln w="0">
            <a:noFill/>
          </a:ln>
        </p:spPr>
        <p:txBody>
          <a:bodyPr lIns="91440" rIns="91440" tIns="45720" bIns="45720" anchor="ctr">
            <a:normAutofit/>
          </a:bodyPr>
          <a:p>
            <a:pPr indent="0">
              <a:buNone/>
            </a:pPr>
            <a:r>
              <a:rPr b="0" lang="en-US" sz="4000" strike="noStrike" u="none">
                <a:solidFill>
                  <a:srgbClr val="000000"/>
                </a:solidFill>
                <a:effectLst/>
                <a:uFillTx/>
                <a:latin typeface="Arial"/>
              </a:rPr>
              <a:t>Click to edit the title text format</a:t>
            </a:r>
            <a:endParaRPr b="0" lang="en-US" sz="4000" strike="noStrike" u="none">
              <a:solidFill>
                <a:srgbClr val="000000"/>
              </a:solidFill>
              <a:effectLst/>
              <a:uFillTx/>
              <a:latin typeface="Arial"/>
            </a:endParaRPr>
          </a:p>
        </p:txBody>
      </p:sp>
      <p:sp>
        <p:nvSpPr>
          <p:cNvPr id="98" name="PlaceHolder 2"/>
          <p:cNvSpPr>
            <a:spLocks noGrp="1"/>
          </p:cNvSpPr>
          <p:nvPr>
            <p:ph type="body"/>
          </p:nvPr>
        </p:nvSpPr>
        <p:spPr>
          <a:xfrm>
            <a:off x="914400" y="2183760"/>
            <a:ext cx="5079600" cy="823680"/>
          </a:xfrm>
          <a:prstGeom prst="rect">
            <a:avLst/>
          </a:prstGeom>
          <a:noFill/>
          <a:ln w="0">
            <a:noFill/>
          </a:ln>
        </p:spPr>
        <p:txBody>
          <a:bodyPr lIns="91440" rIns="91440" tIns="45720" bIns="45720" anchor="b">
            <a:normAutofit fontScale="25000" lnSpcReduction="19999"/>
          </a:bodyPr>
          <a:p>
            <a:pPr marL="432000" indent="-324000">
              <a:spcBef>
                <a:spcPts val="1417"/>
              </a:spcBef>
              <a:buClr>
                <a:srgbClr val="ffffff"/>
              </a:buClr>
              <a:buSzPct val="45000"/>
              <a:buFont typeface="Wingdings" charset="2"/>
              <a:buChar char=""/>
            </a:pPr>
            <a:r>
              <a:rPr b="0" lang="en-US" sz="2800" strike="noStrike" u="none">
                <a:solidFill>
                  <a:srgbClr val="000000"/>
                </a:solidFill>
                <a:effectLst/>
                <a:uFillTx/>
                <a:latin typeface="Arial"/>
              </a:rPr>
              <a:t>Click to edit the outline text format</a:t>
            </a:r>
            <a:endParaRPr b="0" lang="en-US" sz="2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800" strike="noStrike" u="none">
                <a:solidFill>
                  <a:srgbClr val="000000"/>
                </a:solidFill>
                <a:effectLst/>
                <a:uFillTx/>
                <a:latin typeface="Arial"/>
              </a:rPr>
              <a:t>Third Outline Level</a:t>
            </a:r>
            <a:endParaRPr b="0" lang="en-US" sz="2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800" strike="noStrike" u="none">
                <a:solidFill>
                  <a:srgbClr val="000000"/>
                </a:solidFill>
                <a:effectLst/>
                <a:uFillTx/>
                <a:latin typeface="Arial"/>
              </a:rPr>
              <a:t>Fourth Outline Level</a:t>
            </a:r>
            <a:endParaRPr b="0" lang="en-US" sz="2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800" strike="noStrike" u="none">
                <a:solidFill>
                  <a:srgbClr val="000000"/>
                </a:solidFill>
                <a:effectLst/>
                <a:uFillTx/>
                <a:latin typeface="Arial"/>
              </a:rPr>
              <a:t>Fifth Outline Level</a:t>
            </a:r>
            <a:endParaRPr b="0" lang="en-US" sz="2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800" strike="noStrike" u="none">
                <a:solidFill>
                  <a:srgbClr val="000000"/>
                </a:solidFill>
                <a:effectLst/>
                <a:uFillTx/>
                <a:latin typeface="Arial"/>
              </a:rPr>
              <a:t>Sixth Outline Level</a:t>
            </a:r>
            <a:endParaRPr b="0" lang="en-US" sz="2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800" strike="noStrike" u="none">
                <a:solidFill>
                  <a:srgbClr val="000000"/>
                </a:solidFill>
                <a:effectLst/>
                <a:uFillTx/>
                <a:latin typeface="Arial"/>
              </a:rPr>
              <a:t>Seventh Outline Level</a:t>
            </a:r>
            <a:endParaRPr b="0" lang="en-US" sz="2800" strike="noStrike" u="none">
              <a:solidFill>
                <a:srgbClr val="000000"/>
              </a:solidFill>
              <a:effectLst/>
              <a:uFillTx/>
              <a:latin typeface="Arial"/>
            </a:endParaRPr>
          </a:p>
        </p:txBody>
      </p:sp>
      <p:sp>
        <p:nvSpPr>
          <p:cNvPr id="99" name="PlaceHolder 3"/>
          <p:cNvSpPr>
            <a:spLocks noGrp="1"/>
          </p:cNvSpPr>
          <p:nvPr>
            <p:ph type="body"/>
          </p:nvPr>
        </p:nvSpPr>
        <p:spPr>
          <a:xfrm>
            <a:off x="685800" y="3132720"/>
            <a:ext cx="5311440" cy="3085560"/>
          </a:xfrm>
          <a:prstGeom prst="rect">
            <a:avLst/>
          </a:prstGeom>
          <a:noFill/>
          <a:ln w="0">
            <a:noFill/>
          </a:ln>
        </p:spPr>
        <p:txBody>
          <a:bodyPr lIns="91440" rIns="91440" tIns="45720" bIns="45720" anchor="t">
            <a:normAutofit lnSpcReduction="9999"/>
          </a:bodyPr>
          <a:p>
            <a:pPr marL="432000" indent="-324000">
              <a:spcBef>
                <a:spcPts val="1417"/>
              </a:spcBef>
              <a:buClr>
                <a:srgbClr val="ffffff"/>
              </a:buClr>
              <a:buSzPct val="45000"/>
              <a:buFont typeface="Wingdings" charset="2"/>
              <a:buChar char=""/>
            </a:pPr>
            <a:r>
              <a:rPr b="0" lang="en-US" sz="2200" strike="noStrike" u="none">
                <a:solidFill>
                  <a:srgbClr val="000000"/>
                </a:solidFill>
                <a:effectLst/>
                <a:uFillTx/>
                <a:latin typeface="Arial"/>
              </a:rPr>
              <a:t>Click to edit the outline text format</a:t>
            </a:r>
            <a:endParaRPr b="0" lang="en-US" sz="2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200" strike="noStrike" u="none">
                <a:solidFill>
                  <a:srgbClr val="000000"/>
                </a:solidFill>
                <a:effectLst/>
                <a:uFillTx/>
                <a:latin typeface="Arial"/>
              </a:rPr>
              <a:t>Second Outline Level</a:t>
            </a:r>
            <a:endParaRPr b="0" lang="en-US" sz="2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200" strike="noStrike" u="none">
                <a:solidFill>
                  <a:srgbClr val="000000"/>
                </a:solidFill>
                <a:effectLst/>
                <a:uFillTx/>
                <a:latin typeface="Arial"/>
              </a:rPr>
              <a:t>Third Outline Level</a:t>
            </a:r>
            <a:endParaRPr b="0" lang="en-US" sz="2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200" strike="noStrike" u="none">
                <a:solidFill>
                  <a:srgbClr val="000000"/>
                </a:solidFill>
                <a:effectLst/>
                <a:uFillTx/>
                <a:latin typeface="Arial"/>
              </a:rPr>
              <a:t>Fourth Outline Level</a:t>
            </a:r>
            <a:endParaRPr b="0" lang="en-US" sz="2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Fifth Outline Level</a:t>
            </a:r>
            <a:endParaRPr b="0" lang="en-US" sz="2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Sixth Outline Level</a:t>
            </a:r>
            <a:endParaRPr b="0" lang="en-US" sz="2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Seventh Outline Level</a:t>
            </a:r>
            <a:endParaRPr b="0" lang="en-US" sz="2200" strike="noStrike" u="none">
              <a:solidFill>
                <a:srgbClr val="000000"/>
              </a:solidFill>
              <a:effectLst/>
              <a:uFillTx/>
              <a:latin typeface="Arial"/>
            </a:endParaRPr>
          </a:p>
        </p:txBody>
      </p:sp>
      <p:sp>
        <p:nvSpPr>
          <p:cNvPr id="100" name="PlaceHolder 4"/>
          <p:cNvSpPr>
            <a:spLocks noGrp="1"/>
          </p:cNvSpPr>
          <p:nvPr>
            <p:ph type="body"/>
          </p:nvPr>
        </p:nvSpPr>
        <p:spPr>
          <a:xfrm>
            <a:off x="6400800" y="2183760"/>
            <a:ext cx="5105160" cy="823680"/>
          </a:xfrm>
          <a:prstGeom prst="rect">
            <a:avLst/>
          </a:prstGeom>
          <a:noFill/>
          <a:ln w="0">
            <a:noFill/>
          </a:ln>
        </p:spPr>
        <p:txBody>
          <a:bodyPr lIns="91440" rIns="91440" tIns="45720" bIns="45720" anchor="b">
            <a:normAutofit fontScale="25000" lnSpcReduction="19999"/>
          </a:bodyPr>
          <a:p>
            <a:pPr marL="432000" indent="-324000">
              <a:spcBef>
                <a:spcPts val="1417"/>
              </a:spcBef>
              <a:buClr>
                <a:srgbClr val="ffffff"/>
              </a:buClr>
              <a:buSzPct val="45000"/>
              <a:buFont typeface="Wingdings" charset="2"/>
              <a:buChar char=""/>
            </a:pPr>
            <a:r>
              <a:rPr b="0" lang="en-US" sz="2800" strike="noStrike" u="none">
                <a:solidFill>
                  <a:srgbClr val="000000"/>
                </a:solidFill>
                <a:effectLst/>
                <a:uFillTx/>
                <a:latin typeface="Arial"/>
              </a:rPr>
              <a:t>Click to edit the outline text format</a:t>
            </a:r>
            <a:endParaRPr b="0" lang="en-US" sz="2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800" strike="noStrike" u="none">
                <a:solidFill>
                  <a:srgbClr val="000000"/>
                </a:solidFill>
                <a:effectLst/>
                <a:uFillTx/>
                <a:latin typeface="Arial"/>
              </a:rPr>
              <a:t>Third Outline Level</a:t>
            </a:r>
            <a:endParaRPr b="0" lang="en-US" sz="2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800" strike="noStrike" u="none">
                <a:solidFill>
                  <a:srgbClr val="000000"/>
                </a:solidFill>
                <a:effectLst/>
                <a:uFillTx/>
                <a:latin typeface="Arial"/>
              </a:rPr>
              <a:t>Fourth Outline Level</a:t>
            </a:r>
            <a:endParaRPr b="0" lang="en-US" sz="2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800" strike="noStrike" u="none">
                <a:solidFill>
                  <a:srgbClr val="000000"/>
                </a:solidFill>
                <a:effectLst/>
                <a:uFillTx/>
                <a:latin typeface="Arial"/>
              </a:rPr>
              <a:t>Fifth Outline Level</a:t>
            </a:r>
            <a:endParaRPr b="0" lang="en-US" sz="2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800" strike="noStrike" u="none">
                <a:solidFill>
                  <a:srgbClr val="000000"/>
                </a:solidFill>
                <a:effectLst/>
                <a:uFillTx/>
                <a:latin typeface="Arial"/>
              </a:rPr>
              <a:t>Sixth Outline Level</a:t>
            </a:r>
            <a:endParaRPr b="0" lang="en-US" sz="2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800" strike="noStrike" u="none">
                <a:solidFill>
                  <a:srgbClr val="000000"/>
                </a:solidFill>
                <a:effectLst/>
                <a:uFillTx/>
                <a:latin typeface="Arial"/>
              </a:rPr>
              <a:t>Seventh Outline Level</a:t>
            </a:r>
            <a:endParaRPr b="0" lang="en-US" sz="2800" strike="noStrike" u="none">
              <a:solidFill>
                <a:srgbClr val="000000"/>
              </a:solidFill>
              <a:effectLst/>
              <a:uFillTx/>
              <a:latin typeface="Arial"/>
            </a:endParaRPr>
          </a:p>
        </p:txBody>
      </p:sp>
      <p:sp>
        <p:nvSpPr>
          <p:cNvPr id="101" name="PlaceHolder 5"/>
          <p:cNvSpPr>
            <a:spLocks noGrp="1"/>
          </p:cNvSpPr>
          <p:nvPr>
            <p:ph type="body"/>
          </p:nvPr>
        </p:nvSpPr>
        <p:spPr>
          <a:xfrm>
            <a:off x="6172200" y="3132720"/>
            <a:ext cx="5333760" cy="3085560"/>
          </a:xfrm>
          <a:prstGeom prst="rect">
            <a:avLst/>
          </a:prstGeom>
          <a:noFill/>
          <a:ln w="0">
            <a:noFill/>
          </a:ln>
        </p:spPr>
        <p:txBody>
          <a:bodyPr lIns="91440" rIns="91440" tIns="45720" bIns="45720" anchor="t">
            <a:normAutofit lnSpcReduction="9999"/>
          </a:bodyPr>
          <a:p>
            <a:pPr marL="432000" indent="-324000">
              <a:spcBef>
                <a:spcPts val="1417"/>
              </a:spcBef>
              <a:buClr>
                <a:srgbClr val="ffffff"/>
              </a:buClr>
              <a:buSzPct val="45000"/>
              <a:buFont typeface="Wingdings" charset="2"/>
              <a:buChar char=""/>
            </a:pPr>
            <a:r>
              <a:rPr b="0" lang="en-US" sz="2200" strike="noStrike" u="none">
                <a:solidFill>
                  <a:srgbClr val="000000"/>
                </a:solidFill>
                <a:effectLst/>
                <a:uFillTx/>
                <a:latin typeface="Arial"/>
              </a:rPr>
              <a:t>Click to edit the outline text format</a:t>
            </a:r>
            <a:endParaRPr b="0" lang="en-US" sz="2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200" strike="noStrike" u="none">
                <a:solidFill>
                  <a:srgbClr val="000000"/>
                </a:solidFill>
                <a:effectLst/>
                <a:uFillTx/>
                <a:latin typeface="Arial"/>
              </a:rPr>
              <a:t>Second Outline Level</a:t>
            </a:r>
            <a:endParaRPr b="0" lang="en-US" sz="2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200" strike="noStrike" u="none">
                <a:solidFill>
                  <a:srgbClr val="000000"/>
                </a:solidFill>
                <a:effectLst/>
                <a:uFillTx/>
                <a:latin typeface="Arial"/>
              </a:rPr>
              <a:t>Third Outline Level</a:t>
            </a:r>
            <a:endParaRPr b="0" lang="en-US" sz="2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200" strike="noStrike" u="none">
                <a:solidFill>
                  <a:srgbClr val="000000"/>
                </a:solidFill>
                <a:effectLst/>
                <a:uFillTx/>
                <a:latin typeface="Arial"/>
              </a:rPr>
              <a:t>Fourth Outline Level</a:t>
            </a:r>
            <a:endParaRPr b="0" lang="en-US" sz="2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Fifth Outline Level</a:t>
            </a:r>
            <a:endParaRPr b="0" lang="en-US" sz="2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Sixth Outline Level</a:t>
            </a:r>
            <a:endParaRPr b="0" lang="en-US" sz="2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Seventh Outline Level</a:t>
            </a:r>
            <a:endParaRPr b="0" lang="en-US" sz="2200" strike="noStrike" u="none">
              <a:solidFill>
                <a:srgbClr val="000000"/>
              </a:solidFill>
              <a:effectLst/>
              <a:uFillTx/>
              <a:latin typeface="Arial"/>
            </a:endParaRPr>
          </a:p>
        </p:txBody>
      </p:sp>
      <p:sp>
        <p:nvSpPr>
          <p:cNvPr id="102" name="PlaceHolder 6"/>
          <p:cNvSpPr>
            <a:spLocks noGrp="1"/>
          </p:cNvSpPr>
          <p:nvPr>
            <p:ph type="dt" idx="37"/>
          </p:nvPr>
        </p:nvSpPr>
        <p:spPr>
          <a:xfrm>
            <a:off x="8595360" y="635652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103" name="PlaceHolder 7"/>
          <p:cNvSpPr>
            <a:spLocks noGrp="1"/>
          </p:cNvSpPr>
          <p:nvPr>
            <p:ph type="ftr" idx="38"/>
          </p:nvPr>
        </p:nvSpPr>
        <p:spPr>
          <a:xfrm>
            <a:off x="685800" y="6355800"/>
            <a:ext cx="77720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104" name="PlaceHolder 8"/>
          <p:cNvSpPr>
            <a:spLocks noGrp="1"/>
          </p:cNvSpPr>
          <p:nvPr>
            <p:ph type="sldNum" idx="39"/>
          </p:nvPr>
        </p:nvSpPr>
        <p:spPr>
          <a:xfrm>
            <a:off x="8763120" y="38088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0A32C32E-C50C-457B-83F3-A6D0B5A8FA01}"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rgbClr val="000000"/>
        </a:solidFill>
      </p:bgPr>
    </p:bg>
    <p:spTree>
      <p:nvGrpSpPr>
        <p:cNvPr id="1" name=""/>
        <p:cNvGrpSpPr/>
        <p:nvPr/>
      </p:nvGrpSpPr>
      <p:grpSpPr>
        <a:xfrm>
          <a:off x="0" y="0"/>
          <a:ext cx="0" cy="0"/>
          <a:chOff x="0" y="0"/>
          <a:chExt cx="0" cy="0"/>
        </a:xfrm>
      </p:grpSpPr>
      <p:pic>
        <p:nvPicPr>
          <p:cNvPr id="105" name="Google Shape;6;p15" descr="C0-HD-TOP.png"/>
          <p:cNvPicPr/>
          <p:nvPr/>
        </p:nvPicPr>
        <p:blipFill>
          <a:blip r:embed="rId2"/>
          <a:stretch/>
        </p:blipFill>
        <p:spPr>
          <a:xfrm>
            <a:off x="0" y="0"/>
            <a:ext cx="12191760" cy="1441080"/>
          </a:xfrm>
          <a:prstGeom prst="rect">
            <a:avLst/>
          </a:prstGeom>
          <a:noFill/>
          <a:ln w="0">
            <a:noFill/>
          </a:ln>
        </p:spPr>
      </p:pic>
      <p:sp>
        <p:nvSpPr>
          <p:cNvPr id="106"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buNone/>
            </a:pPr>
            <a:r>
              <a:rPr b="0" lang="en-US" sz="4000" strike="noStrike" u="none">
                <a:solidFill>
                  <a:srgbClr val="000000"/>
                </a:solidFill>
                <a:effectLst/>
                <a:uFillTx/>
                <a:latin typeface="Arial"/>
              </a:rPr>
              <a:t>Click to edit the title text format</a:t>
            </a:r>
            <a:endParaRPr b="0" lang="en-US" sz="4000" strike="noStrike" u="none">
              <a:solidFill>
                <a:srgbClr val="000000"/>
              </a:solidFill>
              <a:effectLst/>
              <a:uFillTx/>
              <a:latin typeface="Arial"/>
            </a:endParaRPr>
          </a:p>
        </p:txBody>
      </p:sp>
      <p:sp>
        <p:nvSpPr>
          <p:cNvPr id="107" name="PlaceHolder 2"/>
          <p:cNvSpPr>
            <a:spLocks noGrp="1"/>
          </p:cNvSpPr>
          <p:nvPr>
            <p:ph type="dt" idx="40"/>
          </p:nvPr>
        </p:nvSpPr>
        <p:spPr>
          <a:xfrm>
            <a:off x="8595360" y="635652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108" name="PlaceHolder 3"/>
          <p:cNvSpPr>
            <a:spLocks noGrp="1"/>
          </p:cNvSpPr>
          <p:nvPr>
            <p:ph type="ftr" idx="41"/>
          </p:nvPr>
        </p:nvSpPr>
        <p:spPr>
          <a:xfrm>
            <a:off x="685800" y="6355800"/>
            <a:ext cx="77720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109" name="PlaceHolder 4"/>
          <p:cNvSpPr>
            <a:spLocks noGrp="1"/>
          </p:cNvSpPr>
          <p:nvPr>
            <p:ph type="sldNum" idx="42"/>
          </p:nvPr>
        </p:nvSpPr>
        <p:spPr>
          <a:xfrm>
            <a:off x="8763120" y="38088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23D1E085-DFD1-4839-B295-62B048AE761C}"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000000"/>
        </a:solidFill>
      </p:bgPr>
    </p:bg>
    <p:spTree>
      <p:nvGrpSpPr>
        <p:cNvPr id="1" name=""/>
        <p:cNvGrpSpPr/>
        <p:nvPr/>
      </p:nvGrpSpPr>
      <p:grpSpPr>
        <a:xfrm>
          <a:off x="0" y="0"/>
          <a:ext cx="0" cy="0"/>
          <a:chOff x="0" y="0"/>
          <a:chExt cx="0" cy="0"/>
        </a:xfrm>
      </p:grpSpPr>
      <p:pic>
        <p:nvPicPr>
          <p:cNvPr id="110" name="Google Shape;6;p15" descr="C0-HD-TOP.png"/>
          <p:cNvPicPr/>
          <p:nvPr/>
        </p:nvPicPr>
        <p:blipFill>
          <a:blip r:embed="rId2"/>
          <a:stretch/>
        </p:blipFill>
        <p:spPr>
          <a:xfrm>
            <a:off x="0" y="0"/>
            <a:ext cx="12191760" cy="1441080"/>
          </a:xfrm>
          <a:prstGeom prst="rect">
            <a:avLst/>
          </a:prstGeom>
          <a:noFill/>
          <a:ln w="0">
            <a:noFill/>
          </a:ln>
        </p:spPr>
      </p:pic>
      <p:sp>
        <p:nvSpPr>
          <p:cNvPr id="111" name="PlaceHolder 1"/>
          <p:cNvSpPr>
            <a:spLocks noGrp="1"/>
          </p:cNvSpPr>
          <p:nvPr>
            <p:ph type="dt" idx="43"/>
          </p:nvPr>
        </p:nvSpPr>
        <p:spPr>
          <a:xfrm>
            <a:off x="8595360" y="635652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112" name="PlaceHolder 2"/>
          <p:cNvSpPr>
            <a:spLocks noGrp="1"/>
          </p:cNvSpPr>
          <p:nvPr>
            <p:ph type="ftr" idx="44"/>
          </p:nvPr>
        </p:nvSpPr>
        <p:spPr>
          <a:xfrm>
            <a:off x="685800" y="6355800"/>
            <a:ext cx="77720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113" name="PlaceHolder 3"/>
          <p:cNvSpPr>
            <a:spLocks noGrp="1"/>
          </p:cNvSpPr>
          <p:nvPr>
            <p:ph type="sldNum" idx="45"/>
          </p:nvPr>
        </p:nvSpPr>
        <p:spPr>
          <a:xfrm>
            <a:off x="8763120" y="38088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40BC5ABC-2438-4F38-8F4E-8F09150D1684}"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_WITH_CAPTION_TEXT">
    <p:bg>
      <p:bgPr>
        <a:solidFill>
          <a:srgbClr val="000000"/>
        </a:solidFill>
      </p:bgPr>
    </p:bg>
    <p:spTree>
      <p:nvGrpSpPr>
        <p:cNvPr id="1" name=""/>
        <p:cNvGrpSpPr/>
        <p:nvPr/>
      </p:nvGrpSpPr>
      <p:grpSpPr>
        <a:xfrm>
          <a:off x="0" y="0"/>
          <a:ext cx="0" cy="0"/>
          <a:chOff x="0" y="0"/>
          <a:chExt cx="0" cy="0"/>
        </a:xfrm>
      </p:grpSpPr>
      <p:pic>
        <p:nvPicPr>
          <p:cNvPr id="114" name="Google Shape;6;p15" descr="C0-HD-TOP.png"/>
          <p:cNvPicPr/>
          <p:nvPr/>
        </p:nvPicPr>
        <p:blipFill>
          <a:blip r:embed="rId2"/>
          <a:stretch/>
        </p:blipFill>
        <p:spPr>
          <a:xfrm>
            <a:off x="0" y="0"/>
            <a:ext cx="12191760" cy="1441080"/>
          </a:xfrm>
          <a:prstGeom prst="rect">
            <a:avLst/>
          </a:prstGeom>
          <a:noFill/>
          <a:ln w="0">
            <a:noFill/>
          </a:ln>
        </p:spPr>
      </p:pic>
      <p:sp>
        <p:nvSpPr>
          <p:cNvPr id="115" name="PlaceHolder 1"/>
          <p:cNvSpPr>
            <a:spLocks noGrp="1"/>
          </p:cNvSpPr>
          <p:nvPr>
            <p:ph type="title"/>
          </p:nvPr>
        </p:nvSpPr>
        <p:spPr>
          <a:xfrm>
            <a:off x="685800" y="1523880"/>
            <a:ext cx="4114440" cy="1599840"/>
          </a:xfrm>
          <a:prstGeom prst="rect">
            <a:avLst/>
          </a:prstGeom>
          <a:noFill/>
          <a:ln w="0">
            <a:noFill/>
          </a:ln>
        </p:spPr>
        <p:txBody>
          <a:bodyPr lIns="91440" rIns="91440" tIns="45720" bIns="45720" anchor="b">
            <a:normAutofit/>
          </a:bodyPr>
          <a:p>
            <a:pPr indent="0">
              <a:buNone/>
            </a:pPr>
            <a:r>
              <a:rPr b="0" lang="en-US" sz="3200" strike="noStrike" u="none">
                <a:solidFill>
                  <a:srgbClr val="000000"/>
                </a:solidFill>
                <a:effectLst/>
                <a:uFillTx/>
                <a:latin typeface="Arial"/>
              </a:rPr>
              <a:t>Click to edit the title text format</a:t>
            </a:r>
            <a:endParaRPr b="0" lang="en-US" sz="3200" strike="noStrike" u="none">
              <a:solidFill>
                <a:srgbClr val="000000"/>
              </a:solidFill>
              <a:effectLst/>
              <a:uFillTx/>
              <a:latin typeface="Arial"/>
            </a:endParaRPr>
          </a:p>
        </p:txBody>
      </p:sp>
      <p:sp>
        <p:nvSpPr>
          <p:cNvPr id="116" name="PlaceHolder 2"/>
          <p:cNvSpPr>
            <a:spLocks noGrp="1"/>
          </p:cNvSpPr>
          <p:nvPr>
            <p:ph type="body"/>
          </p:nvPr>
        </p:nvSpPr>
        <p:spPr>
          <a:xfrm>
            <a:off x="4995720" y="746640"/>
            <a:ext cx="6510240" cy="5471640"/>
          </a:xfrm>
          <a:prstGeom prst="rect">
            <a:avLst/>
          </a:prstGeom>
          <a:noFill/>
          <a:ln w="0">
            <a:noFill/>
          </a:ln>
        </p:spPr>
        <p:txBody>
          <a:bodyPr lIns="91440" rIns="91440" tIns="45720" bIns="45720" anchor="ctr">
            <a:normAutofit/>
          </a:bodyPr>
          <a:p>
            <a:pPr marL="432000" indent="-324000">
              <a:spcBef>
                <a:spcPts val="1417"/>
              </a:spcBef>
              <a:buClr>
                <a:srgbClr val="ffffff"/>
              </a:buClr>
              <a:buSzPct val="45000"/>
              <a:buFont typeface="Wingdings" charset="2"/>
              <a:buChar char=""/>
            </a:pPr>
            <a:r>
              <a:rPr b="0" lang="en-US" sz="2200" strike="noStrike" u="none">
                <a:solidFill>
                  <a:srgbClr val="000000"/>
                </a:solidFill>
                <a:effectLst/>
                <a:uFillTx/>
                <a:latin typeface="Arial"/>
              </a:rPr>
              <a:t>Click to edit the outline text format</a:t>
            </a:r>
            <a:endParaRPr b="0" lang="en-US" sz="2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200" strike="noStrike" u="none">
                <a:solidFill>
                  <a:srgbClr val="000000"/>
                </a:solidFill>
                <a:effectLst/>
                <a:uFillTx/>
                <a:latin typeface="Arial"/>
              </a:rPr>
              <a:t>Second Outline Level</a:t>
            </a:r>
            <a:endParaRPr b="0" lang="en-US" sz="2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200" strike="noStrike" u="none">
                <a:solidFill>
                  <a:srgbClr val="000000"/>
                </a:solidFill>
                <a:effectLst/>
                <a:uFillTx/>
                <a:latin typeface="Arial"/>
              </a:rPr>
              <a:t>Third Outline Level</a:t>
            </a:r>
            <a:endParaRPr b="0" lang="en-US" sz="2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200" strike="noStrike" u="none">
                <a:solidFill>
                  <a:srgbClr val="000000"/>
                </a:solidFill>
                <a:effectLst/>
                <a:uFillTx/>
                <a:latin typeface="Arial"/>
              </a:rPr>
              <a:t>Fourth Outline Level</a:t>
            </a:r>
            <a:endParaRPr b="0" lang="en-US" sz="2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Fifth Outline Level</a:t>
            </a:r>
            <a:endParaRPr b="0" lang="en-US" sz="2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Sixth Outline Level</a:t>
            </a:r>
            <a:endParaRPr b="0" lang="en-US" sz="2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Seventh Outline Level</a:t>
            </a:r>
            <a:endParaRPr b="0" lang="en-US" sz="2200" strike="noStrike" u="none">
              <a:solidFill>
                <a:srgbClr val="000000"/>
              </a:solidFill>
              <a:effectLst/>
              <a:uFillTx/>
              <a:latin typeface="Arial"/>
            </a:endParaRPr>
          </a:p>
        </p:txBody>
      </p:sp>
      <p:sp>
        <p:nvSpPr>
          <p:cNvPr id="117" name="PlaceHolder 3"/>
          <p:cNvSpPr>
            <a:spLocks noGrp="1"/>
          </p:cNvSpPr>
          <p:nvPr>
            <p:ph type="body"/>
          </p:nvPr>
        </p:nvSpPr>
        <p:spPr>
          <a:xfrm>
            <a:off x="685800" y="3124080"/>
            <a:ext cx="4114440" cy="3094200"/>
          </a:xfrm>
          <a:prstGeom prst="rect">
            <a:avLst/>
          </a:prstGeom>
          <a:noFill/>
          <a:ln w="0">
            <a:noFill/>
          </a:ln>
        </p:spPr>
        <p:txBody>
          <a:bodyPr lIns="91440" rIns="91440" tIns="45720" bIns="45720" anchor="t">
            <a:normAutofit/>
          </a:bodyPr>
          <a:p>
            <a:pPr marL="432000" indent="-324000">
              <a:spcBef>
                <a:spcPts val="1417"/>
              </a:spcBef>
              <a:buClr>
                <a:srgbClr val="ffffff"/>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Fifth Outline Level</a:t>
            </a:r>
            <a:endParaRPr b="0" lang="en-US" sz="16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Sixth Outline Level</a:t>
            </a:r>
            <a:endParaRPr b="0" lang="en-US" sz="16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Seventh Outline Level</a:t>
            </a:r>
            <a:endParaRPr b="0" lang="en-US" sz="1600" strike="noStrike" u="none">
              <a:solidFill>
                <a:srgbClr val="000000"/>
              </a:solidFill>
              <a:effectLst/>
              <a:uFillTx/>
              <a:latin typeface="Arial"/>
            </a:endParaRPr>
          </a:p>
        </p:txBody>
      </p:sp>
      <p:sp>
        <p:nvSpPr>
          <p:cNvPr id="118" name="PlaceHolder 4"/>
          <p:cNvSpPr>
            <a:spLocks noGrp="1"/>
          </p:cNvSpPr>
          <p:nvPr>
            <p:ph type="dt" idx="46"/>
          </p:nvPr>
        </p:nvSpPr>
        <p:spPr>
          <a:xfrm>
            <a:off x="8595360" y="635652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119" name="PlaceHolder 5"/>
          <p:cNvSpPr>
            <a:spLocks noGrp="1"/>
          </p:cNvSpPr>
          <p:nvPr>
            <p:ph type="ftr" idx="47"/>
          </p:nvPr>
        </p:nvSpPr>
        <p:spPr>
          <a:xfrm>
            <a:off x="685800" y="6355800"/>
            <a:ext cx="77720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120" name="PlaceHolder 6"/>
          <p:cNvSpPr>
            <a:spLocks noGrp="1"/>
          </p:cNvSpPr>
          <p:nvPr>
            <p:ph type="sldNum" idx="48"/>
          </p:nvPr>
        </p:nvSpPr>
        <p:spPr>
          <a:xfrm>
            <a:off x="8763120" y="38088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A730978A-D9C6-4B48-9319-2ABC8EA045EB}"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_WITH_CAPTION_TEXT">
    <p:bg>
      <p:bgPr>
        <a:solidFill>
          <a:srgbClr val="000000"/>
        </a:solidFill>
      </p:bgPr>
    </p:bg>
    <p:spTree>
      <p:nvGrpSpPr>
        <p:cNvPr id="1" name=""/>
        <p:cNvGrpSpPr/>
        <p:nvPr/>
      </p:nvGrpSpPr>
      <p:grpSpPr>
        <a:xfrm>
          <a:off x="0" y="0"/>
          <a:ext cx="0" cy="0"/>
          <a:chOff x="0" y="0"/>
          <a:chExt cx="0" cy="0"/>
        </a:xfrm>
      </p:grpSpPr>
      <p:pic>
        <p:nvPicPr>
          <p:cNvPr id="121" name="Google Shape;6;p15" descr="C0-HD-TOP.png"/>
          <p:cNvPicPr/>
          <p:nvPr/>
        </p:nvPicPr>
        <p:blipFill>
          <a:blip r:embed="rId2"/>
          <a:stretch/>
        </p:blipFill>
        <p:spPr>
          <a:xfrm>
            <a:off x="0" y="0"/>
            <a:ext cx="12191760" cy="1441080"/>
          </a:xfrm>
          <a:prstGeom prst="rect">
            <a:avLst/>
          </a:prstGeom>
          <a:noFill/>
          <a:ln w="0">
            <a:noFill/>
          </a:ln>
        </p:spPr>
      </p:pic>
      <p:sp>
        <p:nvSpPr>
          <p:cNvPr id="122" name="PlaceHolder 1"/>
          <p:cNvSpPr>
            <a:spLocks noGrp="1"/>
          </p:cNvSpPr>
          <p:nvPr>
            <p:ph type="title"/>
          </p:nvPr>
        </p:nvSpPr>
        <p:spPr>
          <a:xfrm>
            <a:off x="685800" y="1523880"/>
            <a:ext cx="6872760" cy="1599840"/>
          </a:xfrm>
          <a:prstGeom prst="rect">
            <a:avLst/>
          </a:prstGeom>
          <a:noFill/>
          <a:ln w="0">
            <a:noFill/>
          </a:ln>
        </p:spPr>
        <p:txBody>
          <a:bodyPr lIns="91440" rIns="91440" tIns="45720" bIns="45720" anchor="b">
            <a:normAutofit/>
          </a:bodyPr>
          <a:p>
            <a:pPr indent="0">
              <a:buNone/>
            </a:pPr>
            <a:r>
              <a:rPr b="0" lang="en-US" sz="3200" strike="noStrike" u="none">
                <a:solidFill>
                  <a:srgbClr val="000000"/>
                </a:solidFill>
                <a:effectLst/>
                <a:uFillTx/>
                <a:latin typeface="Arial"/>
              </a:rPr>
              <a:t>Click to edit the title text format</a:t>
            </a:r>
            <a:endParaRPr b="0" lang="en-US" sz="3200" strike="noStrike" u="none">
              <a:solidFill>
                <a:srgbClr val="000000"/>
              </a:solidFill>
              <a:effectLst/>
              <a:uFillTx/>
              <a:latin typeface="Arial"/>
            </a:endParaRPr>
          </a:p>
        </p:txBody>
      </p:sp>
      <p:sp>
        <p:nvSpPr>
          <p:cNvPr id="123" name="PlaceHolder 2"/>
          <p:cNvSpPr>
            <a:spLocks noGrp="1"/>
          </p:cNvSpPr>
          <p:nvPr>
            <p:ph type="body"/>
          </p:nvPr>
        </p:nvSpPr>
        <p:spPr>
          <a:xfrm>
            <a:off x="7861320" y="751320"/>
            <a:ext cx="3644640" cy="5466960"/>
          </a:xfrm>
          <a:prstGeom prst="rect">
            <a:avLst/>
          </a:prstGeom>
          <a:noFill/>
          <a:ln w="0">
            <a:noFill/>
          </a:ln>
        </p:spPr>
        <p:txBody>
          <a:bodyPr lIns="91440" rIns="91440" tIns="45720" bIns="45720" anchor="t">
            <a:normAutofit fontScale="62500" lnSpcReduction="19999"/>
          </a:bodyPr>
          <a:p>
            <a:pPr marL="432000" indent="-324000">
              <a:spcBef>
                <a:spcPts val="1417"/>
              </a:spcBef>
              <a:buClr>
                <a:srgbClr val="ffffff"/>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3200" strike="noStrike" u="none">
                <a:solidFill>
                  <a:srgbClr val="000000"/>
                </a:solidFill>
                <a:effectLst/>
                <a:uFillTx/>
                <a:latin typeface="Arial"/>
              </a:rPr>
              <a:t>Second Outline Level</a:t>
            </a:r>
            <a:endParaRPr b="0" lang="en-US" sz="3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3200" strike="noStrike" u="none">
                <a:solidFill>
                  <a:srgbClr val="000000"/>
                </a:solidFill>
                <a:effectLst/>
                <a:uFillTx/>
                <a:latin typeface="Arial"/>
              </a:rPr>
              <a:t>Third Outline Level</a:t>
            </a:r>
            <a:endParaRPr b="0" lang="en-US" sz="3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3200" strike="noStrike" u="none">
                <a:solidFill>
                  <a:srgbClr val="000000"/>
                </a:solidFill>
                <a:effectLst/>
                <a:uFillTx/>
                <a:latin typeface="Arial"/>
              </a:rPr>
              <a:t>Fourth Outline Level</a:t>
            </a:r>
            <a:endParaRPr b="0" lang="en-US" sz="3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3200" strike="noStrike" u="none">
                <a:solidFill>
                  <a:srgbClr val="000000"/>
                </a:solidFill>
                <a:effectLst/>
                <a:uFillTx/>
                <a:latin typeface="Arial"/>
              </a:rPr>
              <a:t>Fifth Outline Level</a:t>
            </a:r>
            <a:endParaRPr b="0" lang="en-US" sz="3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3200" strike="noStrike" u="none">
                <a:solidFill>
                  <a:srgbClr val="000000"/>
                </a:solidFill>
                <a:effectLst/>
                <a:uFillTx/>
                <a:latin typeface="Arial"/>
              </a:rPr>
              <a:t>Sixth Outline Level</a:t>
            </a:r>
            <a:endParaRPr b="0" lang="en-US" sz="3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3200" strike="noStrike" u="none">
                <a:solidFill>
                  <a:srgbClr val="000000"/>
                </a:solidFill>
                <a:effectLst/>
                <a:uFillTx/>
                <a:latin typeface="Arial"/>
              </a:rPr>
              <a:t>Seventh Outline Level</a:t>
            </a:r>
            <a:endParaRPr b="0" lang="en-US" sz="3200" strike="noStrike" u="none">
              <a:solidFill>
                <a:srgbClr val="000000"/>
              </a:solidFill>
              <a:effectLst/>
              <a:uFillTx/>
              <a:latin typeface="Arial"/>
            </a:endParaRPr>
          </a:p>
        </p:txBody>
      </p:sp>
      <p:sp>
        <p:nvSpPr>
          <p:cNvPr id="124" name="PlaceHolder 3"/>
          <p:cNvSpPr>
            <a:spLocks noGrp="1"/>
          </p:cNvSpPr>
          <p:nvPr>
            <p:ph type="body"/>
          </p:nvPr>
        </p:nvSpPr>
        <p:spPr>
          <a:xfrm>
            <a:off x="685800" y="3124080"/>
            <a:ext cx="6872760" cy="3094200"/>
          </a:xfrm>
          <a:prstGeom prst="rect">
            <a:avLst/>
          </a:prstGeom>
          <a:noFill/>
          <a:ln w="0">
            <a:noFill/>
          </a:ln>
        </p:spPr>
        <p:txBody>
          <a:bodyPr lIns="91440" rIns="91440" tIns="45720" bIns="45720" anchor="t">
            <a:normAutofit/>
          </a:bodyPr>
          <a:p>
            <a:pPr marL="432000" indent="-324000">
              <a:spcBef>
                <a:spcPts val="1417"/>
              </a:spcBef>
              <a:buClr>
                <a:srgbClr val="ffffff"/>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Fifth Outline Level</a:t>
            </a:r>
            <a:endParaRPr b="0" lang="en-US" sz="16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Sixth Outline Level</a:t>
            </a:r>
            <a:endParaRPr b="0" lang="en-US" sz="16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Seventh Outline Level</a:t>
            </a:r>
            <a:endParaRPr b="0" lang="en-US" sz="1600" strike="noStrike" u="none">
              <a:solidFill>
                <a:srgbClr val="000000"/>
              </a:solidFill>
              <a:effectLst/>
              <a:uFillTx/>
              <a:latin typeface="Arial"/>
            </a:endParaRPr>
          </a:p>
        </p:txBody>
      </p:sp>
      <p:sp>
        <p:nvSpPr>
          <p:cNvPr id="125" name="PlaceHolder 4"/>
          <p:cNvSpPr>
            <a:spLocks noGrp="1"/>
          </p:cNvSpPr>
          <p:nvPr>
            <p:ph type="dt" idx="49"/>
          </p:nvPr>
        </p:nvSpPr>
        <p:spPr>
          <a:xfrm>
            <a:off x="8595360" y="635652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126" name="PlaceHolder 5"/>
          <p:cNvSpPr>
            <a:spLocks noGrp="1"/>
          </p:cNvSpPr>
          <p:nvPr>
            <p:ph type="ftr" idx="50"/>
          </p:nvPr>
        </p:nvSpPr>
        <p:spPr>
          <a:xfrm>
            <a:off x="685800" y="6355800"/>
            <a:ext cx="77720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127" name="PlaceHolder 6"/>
          <p:cNvSpPr>
            <a:spLocks noGrp="1"/>
          </p:cNvSpPr>
          <p:nvPr>
            <p:ph type="sldNum" idx="51"/>
          </p:nvPr>
        </p:nvSpPr>
        <p:spPr>
          <a:xfrm>
            <a:off x="8763120" y="38088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95A5C803-6C38-4BFD-B784-F5AB20C43D22}"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anoramic Picture with Caption">
    <p:bg>
      <p:bgPr>
        <a:solidFill>
          <a:srgbClr val="000000"/>
        </a:solidFill>
      </p:bgPr>
    </p:bg>
    <p:spTree>
      <p:nvGrpSpPr>
        <p:cNvPr id="1" name=""/>
        <p:cNvGrpSpPr/>
        <p:nvPr/>
      </p:nvGrpSpPr>
      <p:grpSpPr>
        <a:xfrm>
          <a:off x="0" y="0"/>
          <a:ext cx="0" cy="0"/>
          <a:chOff x="0" y="0"/>
          <a:chExt cx="0" cy="0"/>
        </a:xfrm>
      </p:grpSpPr>
      <p:pic>
        <p:nvPicPr>
          <p:cNvPr id="7" name="Google Shape;6;p15" descr="C0-HD-TOP.png"/>
          <p:cNvPicPr/>
          <p:nvPr/>
        </p:nvPicPr>
        <p:blipFill>
          <a:blip r:embed="rId2"/>
          <a:stretch/>
        </p:blipFill>
        <p:spPr>
          <a:xfrm>
            <a:off x="0" y="0"/>
            <a:ext cx="12191760" cy="1441080"/>
          </a:xfrm>
          <a:prstGeom prst="rect">
            <a:avLst/>
          </a:prstGeom>
          <a:noFill/>
          <a:ln w="0">
            <a:noFill/>
          </a:ln>
        </p:spPr>
      </p:pic>
      <p:sp>
        <p:nvSpPr>
          <p:cNvPr id="8" name="PlaceHolder 1"/>
          <p:cNvSpPr>
            <a:spLocks noGrp="1"/>
          </p:cNvSpPr>
          <p:nvPr>
            <p:ph type="title"/>
          </p:nvPr>
        </p:nvSpPr>
        <p:spPr>
          <a:xfrm>
            <a:off x="685800" y="4697280"/>
            <a:ext cx="10821600" cy="819000"/>
          </a:xfrm>
          <a:prstGeom prst="rect">
            <a:avLst/>
          </a:prstGeom>
          <a:noFill/>
          <a:ln w="0">
            <a:noFill/>
          </a:ln>
        </p:spPr>
        <p:txBody>
          <a:bodyPr lIns="91440" rIns="91440" tIns="45720" bIns="45720" anchor="b">
            <a:normAutofit/>
          </a:bodyPr>
          <a:p>
            <a:pPr indent="0">
              <a:buNone/>
            </a:pPr>
            <a:r>
              <a:rPr b="0" lang="en-US" sz="3200" strike="noStrike" u="none">
                <a:solidFill>
                  <a:srgbClr val="000000"/>
                </a:solidFill>
                <a:effectLst/>
                <a:uFillTx/>
                <a:latin typeface="Arial"/>
              </a:rPr>
              <a:t>Click to edit the title text format</a:t>
            </a:r>
            <a:endParaRPr b="0" lang="en-US" sz="3200" strike="noStrike" u="none">
              <a:solidFill>
                <a:srgbClr val="000000"/>
              </a:solidFill>
              <a:effectLst/>
              <a:uFillTx/>
              <a:latin typeface="Arial"/>
            </a:endParaRPr>
          </a:p>
        </p:txBody>
      </p:sp>
      <p:sp>
        <p:nvSpPr>
          <p:cNvPr id="9" name="PlaceHolder 2"/>
          <p:cNvSpPr>
            <a:spLocks noGrp="1"/>
          </p:cNvSpPr>
          <p:nvPr>
            <p:ph type="body"/>
          </p:nvPr>
        </p:nvSpPr>
        <p:spPr>
          <a:xfrm>
            <a:off x="681840" y="941400"/>
            <a:ext cx="10821600" cy="3477960"/>
          </a:xfrm>
          <a:prstGeom prst="rect">
            <a:avLst/>
          </a:prstGeom>
          <a:noFill/>
          <a:ln w="0">
            <a:noFill/>
          </a:ln>
        </p:spPr>
        <p:txBody>
          <a:bodyPr lIns="91440" rIns="91440" tIns="45720" bIns="45720" anchor="t">
            <a:normAutofit fontScale="92500" lnSpcReduction="9999"/>
          </a:bodyPr>
          <a:p>
            <a:pPr marL="432000" indent="-324000">
              <a:spcBef>
                <a:spcPts val="1417"/>
              </a:spcBef>
              <a:buClr>
                <a:srgbClr val="ffffff"/>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3200" strike="noStrike" u="none">
                <a:solidFill>
                  <a:srgbClr val="000000"/>
                </a:solidFill>
                <a:effectLst/>
                <a:uFillTx/>
                <a:latin typeface="Arial"/>
              </a:rPr>
              <a:t>Second Outline Level</a:t>
            </a:r>
            <a:endParaRPr b="0" lang="en-US" sz="3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3200" strike="noStrike" u="none">
                <a:solidFill>
                  <a:srgbClr val="000000"/>
                </a:solidFill>
                <a:effectLst/>
                <a:uFillTx/>
                <a:latin typeface="Arial"/>
              </a:rPr>
              <a:t>Third Outline Level</a:t>
            </a:r>
            <a:endParaRPr b="0" lang="en-US" sz="3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3200" strike="noStrike" u="none">
                <a:solidFill>
                  <a:srgbClr val="000000"/>
                </a:solidFill>
                <a:effectLst/>
                <a:uFillTx/>
                <a:latin typeface="Arial"/>
              </a:rPr>
              <a:t>Fourth Outline Level</a:t>
            </a:r>
            <a:endParaRPr b="0" lang="en-US" sz="3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3200" strike="noStrike" u="none">
                <a:solidFill>
                  <a:srgbClr val="000000"/>
                </a:solidFill>
                <a:effectLst/>
                <a:uFillTx/>
                <a:latin typeface="Arial"/>
              </a:rPr>
              <a:t>Fifth Outline Level</a:t>
            </a:r>
            <a:endParaRPr b="0" lang="en-US" sz="3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3200" strike="noStrike" u="none">
                <a:solidFill>
                  <a:srgbClr val="000000"/>
                </a:solidFill>
                <a:effectLst/>
                <a:uFillTx/>
                <a:latin typeface="Arial"/>
              </a:rPr>
              <a:t>Sixth Outline Level</a:t>
            </a:r>
            <a:endParaRPr b="0" lang="en-US" sz="3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3200" strike="noStrike" u="none">
                <a:solidFill>
                  <a:srgbClr val="000000"/>
                </a:solidFill>
                <a:effectLst/>
                <a:uFillTx/>
                <a:latin typeface="Arial"/>
              </a:rPr>
              <a:t>Seventh Outline Level</a:t>
            </a:r>
            <a:endParaRPr b="0" lang="en-US" sz="3200" strike="noStrike" u="none">
              <a:solidFill>
                <a:srgbClr val="000000"/>
              </a:solidFill>
              <a:effectLst/>
              <a:uFillTx/>
              <a:latin typeface="Arial"/>
            </a:endParaRPr>
          </a:p>
        </p:txBody>
      </p:sp>
      <p:sp>
        <p:nvSpPr>
          <p:cNvPr id="10" name="PlaceHolder 3"/>
          <p:cNvSpPr>
            <a:spLocks noGrp="1"/>
          </p:cNvSpPr>
          <p:nvPr>
            <p:ph type="body"/>
          </p:nvPr>
        </p:nvSpPr>
        <p:spPr>
          <a:xfrm>
            <a:off x="685800" y="5516640"/>
            <a:ext cx="10820160" cy="701640"/>
          </a:xfrm>
          <a:prstGeom prst="rect">
            <a:avLst/>
          </a:prstGeom>
          <a:noFill/>
          <a:ln w="0">
            <a:noFill/>
          </a:ln>
        </p:spPr>
        <p:txBody>
          <a:bodyPr lIns="91440" rIns="91440" tIns="45720" bIns="45720" anchor="t">
            <a:normAutofit fontScale="25000" lnSpcReduction="19999"/>
          </a:bodyPr>
          <a:p>
            <a:pPr marL="432000" indent="-324000">
              <a:spcBef>
                <a:spcPts val="1417"/>
              </a:spcBef>
              <a:buClr>
                <a:srgbClr val="ffffff"/>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Fifth Outline Level</a:t>
            </a:r>
            <a:endParaRPr b="0" lang="en-US" sz="16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Sixth Outline Level</a:t>
            </a:r>
            <a:endParaRPr b="0" lang="en-US" sz="16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Seventh Outline Level</a:t>
            </a:r>
            <a:endParaRPr b="0" lang="en-US" sz="1600" strike="noStrike" u="none">
              <a:solidFill>
                <a:srgbClr val="000000"/>
              </a:solidFill>
              <a:effectLst/>
              <a:uFillTx/>
              <a:latin typeface="Arial"/>
            </a:endParaRPr>
          </a:p>
        </p:txBody>
      </p:sp>
      <p:sp>
        <p:nvSpPr>
          <p:cNvPr id="11" name="PlaceHolder 4"/>
          <p:cNvSpPr>
            <a:spLocks noGrp="1"/>
          </p:cNvSpPr>
          <p:nvPr>
            <p:ph type="dt" idx="4"/>
          </p:nvPr>
        </p:nvSpPr>
        <p:spPr>
          <a:xfrm>
            <a:off x="8595360" y="635652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12" name="PlaceHolder 5"/>
          <p:cNvSpPr>
            <a:spLocks noGrp="1"/>
          </p:cNvSpPr>
          <p:nvPr>
            <p:ph type="ftr" idx="5"/>
          </p:nvPr>
        </p:nvSpPr>
        <p:spPr>
          <a:xfrm>
            <a:off x="685800" y="6355800"/>
            <a:ext cx="77720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13" name="PlaceHolder 6"/>
          <p:cNvSpPr>
            <a:spLocks noGrp="1"/>
          </p:cNvSpPr>
          <p:nvPr>
            <p:ph type="sldNum" idx="6"/>
          </p:nvPr>
        </p:nvSpPr>
        <p:spPr>
          <a:xfrm>
            <a:off x="8763120" y="38088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BF575D8F-AD99-4D23-BAEF-90CCCD7D689C}"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aption">
    <p:bg>
      <p:bgPr>
        <a:solidFill>
          <a:srgbClr val="000000"/>
        </a:solidFill>
      </p:bgPr>
    </p:bg>
    <p:spTree>
      <p:nvGrpSpPr>
        <p:cNvPr id="1" name=""/>
        <p:cNvGrpSpPr/>
        <p:nvPr/>
      </p:nvGrpSpPr>
      <p:grpSpPr>
        <a:xfrm>
          <a:off x="0" y="0"/>
          <a:ext cx="0" cy="0"/>
          <a:chOff x="0" y="0"/>
          <a:chExt cx="0" cy="0"/>
        </a:xfrm>
      </p:grpSpPr>
      <p:pic>
        <p:nvPicPr>
          <p:cNvPr id="14" name="Google Shape;6;p15" descr="C0-HD-TOP.png"/>
          <p:cNvPicPr/>
          <p:nvPr/>
        </p:nvPicPr>
        <p:blipFill>
          <a:blip r:embed="rId2"/>
          <a:stretch/>
        </p:blipFill>
        <p:spPr>
          <a:xfrm>
            <a:off x="0" y="0"/>
            <a:ext cx="12191760" cy="1441080"/>
          </a:xfrm>
          <a:prstGeom prst="rect">
            <a:avLst/>
          </a:prstGeom>
          <a:noFill/>
          <a:ln w="0">
            <a:noFill/>
          </a:ln>
        </p:spPr>
      </p:pic>
      <p:pic>
        <p:nvPicPr>
          <p:cNvPr id="15" name="Google Shape;79;p26" descr="C0-HD-BTM.png"/>
          <p:cNvPicPr/>
          <p:nvPr/>
        </p:nvPicPr>
        <p:blipFill>
          <a:blip r:embed="rId3"/>
          <a:stretch/>
        </p:blipFill>
        <p:spPr>
          <a:xfrm>
            <a:off x="0" y="4375080"/>
            <a:ext cx="12191760" cy="2482560"/>
          </a:xfrm>
          <a:prstGeom prst="rect">
            <a:avLst/>
          </a:prstGeom>
          <a:noFill/>
          <a:ln w="0">
            <a:noFill/>
          </a:ln>
        </p:spPr>
      </p:pic>
      <p:sp>
        <p:nvSpPr>
          <p:cNvPr id="16" name="PlaceHolder 1"/>
          <p:cNvSpPr>
            <a:spLocks noGrp="1"/>
          </p:cNvSpPr>
          <p:nvPr>
            <p:ph type="title"/>
          </p:nvPr>
        </p:nvSpPr>
        <p:spPr>
          <a:xfrm>
            <a:off x="685800" y="753480"/>
            <a:ext cx="10820160" cy="2802240"/>
          </a:xfrm>
          <a:prstGeom prst="rect">
            <a:avLst/>
          </a:prstGeom>
          <a:noFill/>
          <a:ln w="0">
            <a:noFill/>
          </a:ln>
        </p:spPr>
        <p:txBody>
          <a:bodyPr lIns="91440" rIns="91440" tIns="45720" bIns="45720" anchor="ctr">
            <a:normAutofit/>
          </a:bodyPr>
          <a:p>
            <a:pPr indent="0">
              <a:buNone/>
            </a:pPr>
            <a:r>
              <a:rPr b="0" lang="en-US" sz="3200" strike="noStrike" u="none">
                <a:solidFill>
                  <a:srgbClr val="000000"/>
                </a:solidFill>
                <a:effectLst/>
                <a:uFillTx/>
                <a:latin typeface="Arial"/>
              </a:rPr>
              <a:t>Click to edit the title text format</a:t>
            </a:r>
            <a:endParaRPr b="0" lang="en-US" sz="3200" strike="noStrike" u="none">
              <a:solidFill>
                <a:srgbClr val="000000"/>
              </a:solidFill>
              <a:effectLst/>
              <a:uFillTx/>
              <a:latin typeface="Arial"/>
            </a:endParaRPr>
          </a:p>
        </p:txBody>
      </p:sp>
      <p:sp>
        <p:nvSpPr>
          <p:cNvPr id="17" name="PlaceHolder 2"/>
          <p:cNvSpPr>
            <a:spLocks noGrp="1"/>
          </p:cNvSpPr>
          <p:nvPr>
            <p:ph type="body"/>
          </p:nvPr>
        </p:nvSpPr>
        <p:spPr>
          <a:xfrm>
            <a:off x="1024560" y="3648960"/>
            <a:ext cx="10130040" cy="998640"/>
          </a:xfrm>
          <a:prstGeom prst="rect">
            <a:avLst/>
          </a:prstGeom>
          <a:noFill/>
          <a:ln w="0">
            <a:noFill/>
          </a:ln>
        </p:spPr>
        <p:txBody>
          <a:bodyPr lIns="91440" rIns="91440" tIns="45720" bIns="45720" anchor="ctr">
            <a:normAutofit fontScale="40000" lnSpcReduction="19999"/>
          </a:bodyPr>
          <a:p>
            <a:pPr marL="432000" indent="-324000">
              <a:spcBef>
                <a:spcPts val="1417"/>
              </a:spcBef>
              <a:buClr>
                <a:srgbClr val="ffffff"/>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Fifth Outline Level</a:t>
            </a:r>
            <a:endParaRPr b="0" lang="en-US" sz="16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Sixth Outline Level</a:t>
            </a:r>
            <a:endParaRPr b="0" lang="en-US" sz="16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Seventh Outline Level</a:t>
            </a:r>
            <a:endParaRPr b="0" lang="en-US" sz="1600" strike="noStrike" u="none">
              <a:solidFill>
                <a:srgbClr val="000000"/>
              </a:solidFill>
              <a:effectLst/>
              <a:uFillTx/>
              <a:latin typeface="Arial"/>
            </a:endParaRPr>
          </a:p>
        </p:txBody>
      </p:sp>
      <p:sp>
        <p:nvSpPr>
          <p:cNvPr id="18" name="PlaceHolder 3"/>
          <p:cNvSpPr>
            <a:spLocks noGrp="1"/>
          </p:cNvSpPr>
          <p:nvPr>
            <p:ph type="dt" idx="7"/>
          </p:nvPr>
        </p:nvSpPr>
        <p:spPr>
          <a:xfrm>
            <a:off x="7814520" y="38088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19" name="PlaceHolder 4"/>
          <p:cNvSpPr>
            <a:spLocks noGrp="1"/>
          </p:cNvSpPr>
          <p:nvPr>
            <p:ph type="ftr" idx="8"/>
          </p:nvPr>
        </p:nvSpPr>
        <p:spPr>
          <a:xfrm>
            <a:off x="685800" y="379800"/>
            <a:ext cx="699120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20" name="PlaceHolder 5"/>
          <p:cNvSpPr>
            <a:spLocks noGrp="1"/>
          </p:cNvSpPr>
          <p:nvPr>
            <p:ph type="sldNum" idx="9"/>
          </p:nvPr>
        </p:nvSpPr>
        <p:spPr>
          <a:xfrm>
            <a:off x="10862280" y="380880"/>
            <a:ext cx="6433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F6C366CF-F2BC-47DB-9BCA-8550FA05C745}"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with Caption">
    <p:bg>
      <p:bgPr>
        <a:solidFill>
          <a:srgbClr val="000000"/>
        </a:solidFill>
      </p:bgPr>
    </p:bg>
    <p:spTree>
      <p:nvGrpSpPr>
        <p:cNvPr id="1" name=""/>
        <p:cNvGrpSpPr/>
        <p:nvPr/>
      </p:nvGrpSpPr>
      <p:grpSpPr>
        <a:xfrm>
          <a:off x="0" y="0"/>
          <a:ext cx="0" cy="0"/>
          <a:chOff x="0" y="0"/>
          <a:chExt cx="0" cy="0"/>
        </a:xfrm>
      </p:grpSpPr>
      <p:pic>
        <p:nvPicPr>
          <p:cNvPr id="21" name="Google Shape;6;p15" descr="C0-HD-TOP.png"/>
          <p:cNvPicPr/>
          <p:nvPr/>
        </p:nvPicPr>
        <p:blipFill>
          <a:blip r:embed="rId2"/>
          <a:stretch/>
        </p:blipFill>
        <p:spPr>
          <a:xfrm>
            <a:off x="0" y="0"/>
            <a:ext cx="12191760" cy="1441080"/>
          </a:xfrm>
          <a:prstGeom prst="rect">
            <a:avLst/>
          </a:prstGeom>
          <a:noFill/>
          <a:ln w="0">
            <a:noFill/>
          </a:ln>
        </p:spPr>
      </p:pic>
      <p:pic>
        <p:nvPicPr>
          <p:cNvPr id="22" name="Google Shape;86;p27" descr="C0-HD-BTM.png"/>
          <p:cNvPicPr/>
          <p:nvPr/>
        </p:nvPicPr>
        <p:blipFill>
          <a:blip r:embed="rId3"/>
          <a:stretch/>
        </p:blipFill>
        <p:spPr>
          <a:xfrm>
            <a:off x="0" y="4375080"/>
            <a:ext cx="12191760" cy="2482560"/>
          </a:xfrm>
          <a:prstGeom prst="rect">
            <a:avLst/>
          </a:prstGeom>
          <a:noFill/>
          <a:ln w="0">
            <a:noFill/>
          </a:ln>
        </p:spPr>
      </p:pic>
      <p:sp>
        <p:nvSpPr>
          <p:cNvPr id="23" name="PlaceHolder 1"/>
          <p:cNvSpPr>
            <a:spLocks noGrp="1"/>
          </p:cNvSpPr>
          <p:nvPr>
            <p:ph type="title"/>
          </p:nvPr>
        </p:nvSpPr>
        <p:spPr>
          <a:xfrm>
            <a:off x="1024560" y="753480"/>
            <a:ext cx="10151280" cy="2604240"/>
          </a:xfrm>
          <a:prstGeom prst="rect">
            <a:avLst/>
          </a:prstGeom>
          <a:noFill/>
          <a:ln w="0">
            <a:noFill/>
          </a:ln>
        </p:spPr>
        <p:txBody>
          <a:bodyPr lIns="91440" rIns="91440" tIns="45720" bIns="45720" anchor="ctr">
            <a:normAutofit/>
          </a:bodyPr>
          <a:p>
            <a:pPr indent="0">
              <a:buNone/>
            </a:pPr>
            <a:r>
              <a:rPr b="0" lang="en-US" sz="3200" strike="noStrike" u="none">
                <a:solidFill>
                  <a:srgbClr val="000000"/>
                </a:solidFill>
                <a:effectLst/>
                <a:uFillTx/>
                <a:latin typeface="Arial"/>
              </a:rPr>
              <a:t>Click to edit the title text format</a:t>
            </a:r>
            <a:endParaRPr b="0" lang="en-US" sz="3200" strike="noStrike" u="none">
              <a:solidFill>
                <a:srgbClr val="000000"/>
              </a:solidFill>
              <a:effectLst/>
              <a:uFillTx/>
              <a:latin typeface="Arial"/>
            </a:endParaRPr>
          </a:p>
        </p:txBody>
      </p:sp>
      <p:sp>
        <p:nvSpPr>
          <p:cNvPr id="24" name="PlaceHolder 2"/>
          <p:cNvSpPr>
            <a:spLocks noGrp="1"/>
          </p:cNvSpPr>
          <p:nvPr>
            <p:ph type="body"/>
          </p:nvPr>
        </p:nvSpPr>
        <p:spPr>
          <a:xfrm>
            <a:off x="1303920" y="3365640"/>
            <a:ext cx="9592200" cy="444240"/>
          </a:xfrm>
          <a:prstGeom prst="rect">
            <a:avLst/>
          </a:prstGeom>
          <a:noFill/>
          <a:ln w="0">
            <a:noFill/>
          </a:ln>
        </p:spPr>
        <p:txBody>
          <a:bodyPr lIns="91440" rIns="91440" tIns="45720" bIns="45720" anchor="t">
            <a:normAutofit fontScale="25000" lnSpcReduction="19999"/>
          </a:bodyPr>
          <a:p>
            <a:pPr marL="432000" indent="-324000">
              <a:spcBef>
                <a:spcPts val="1417"/>
              </a:spcBef>
              <a:buClr>
                <a:srgbClr val="ffffff"/>
              </a:buClr>
              <a:buSzPct val="45000"/>
              <a:buFont typeface="Wingdings" charset="2"/>
              <a:buChar char=""/>
            </a:pPr>
            <a:r>
              <a:rPr b="0" lang="en-US" sz="1400" strike="noStrike" u="none">
                <a:solidFill>
                  <a:srgbClr val="000000"/>
                </a:solidFill>
                <a:effectLst/>
                <a:uFillTx/>
                <a:latin typeface="Arial"/>
              </a:rPr>
              <a:t>Click to edit the outline text format</a:t>
            </a:r>
            <a:endParaRPr b="0" lang="en-US"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400" strike="noStrike" u="none">
                <a:solidFill>
                  <a:srgbClr val="000000"/>
                </a:solidFill>
                <a:effectLst/>
                <a:uFillTx/>
                <a:latin typeface="Arial"/>
              </a:rPr>
              <a:t>Second Outline Level</a:t>
            </a:r>
            <a:endParaRPr b="0" lang="en-US"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400" strike="noStrike" u="none">
                <a:solidFill>
                  <a:srgbClr val="000000"/>
                </a:solidFill>
                <a:effectLst/>
                <a:uFillTx/>
                <a:latin typeface="Arial"/>
              </a:rPr>
              <a:t>Third Outline Level</a:t>
            </a:r>
            <a:endParaRPr b="0" lang="en-US"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400" strike="noStrike" u="none">
                <a:solidFill>
                  <a:srgbClr val="000000"/>
                </a:solidFill>
                <a:effectLst/>
                <a:uFillTx/>
                <a:latin typeface="Arial"/>
              </a:rPr>
              <a:t>Fourth Outline Level</a:t>
            </a:r>
            <a:endParaRPr b="0" lang="en-US"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Fifth Outline Level</a:t>
            </a:r>
            <a:endParaRPr b="0" lang="en-US" sz="1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Sixth Outline Level</a:t>
            </a:r>
            <a:endParaRPr b="0" lang="en-US" sz="1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Seventh Outline Level</a:t>
            </a:r>
            <a:endParaRPr b="0" lang="en-US" sz="1400" strike="noStrike" u="none">
              <a:solidFill>
                <a:srgbClr val="000000"/>
              </a:solidFill>
              <a:effectLst/>
              <a:uFillTx/>
              <a:latin typeface="Arial"/>
            </a:endParaRPr>
          </a:p>
        </p:txBody>
      </p:sp>
      <p:sp>
        <p:nvSpPr>
          <p:cNvPr id="25" name="PlaceHolder 3"/>
          <p:cNvSpPr>
            <a:spLocks noGrp="1"/>
          </p:cNvSpPr>
          <p:nvPr>
            <p:ph type="body"/>
          </p:nvPr>
        </p:nvSpPr>
        <p:spPr>
          <a:xfrm>
            <a:off x="1024560" y="3960000"/>
            <a:ext cx="10151280" cy="679680"/>
          </a:xfrm>
          <a:prstGeom prst="rect">
            <a:avLst/>
          </a:prstGeom>
          <a:noFill/>
          <a:ln w="0">
            <a:noFill/>
          </a:ln>
        </p:spPr>
        <p:txBody>
          <a:bodyPr lIns="91440" rIns="91440" tIns="45720" bIns="45720" anchor="ctr">
            <a:normAutofit fontScale="25000" lnSpcReduction="19999"/>
          </a:bodyPr>
          <a:p>
            <a:pPr marL="432000" indent="-324000">
              <a:spcBef>
                <a:spcPts val="1417"/>
              </a:spcBef>
              <a:buClr>
                <a:srgbClr val="ffffff"/>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Fifth Outline Level</a:t>
            </a:r>
            <a:endParaRPr b="0" lang="en-US" sz="16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Sixth Outline Level</a:t>
            </a:r>
            <a:endParaRPr b="0" lang="en-US" sz="16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Seventh Outline Level</a:t>
            </a:r>
            <a:endParaRPr b="0" lang="en-US" sz="1600" strike="noStrike" u="none">
              <a:solidFill>
                <a:srgbClr val="000000"/>
              </a:solidFill>
              <a:effectLst/>
              <a:uFillTx/>
              <a:latin typeface="Arial"/>
            </a:endParaRPr>
          </a:p>
        </p:txBody>
      </p:sp>
      <p:sp>
        <p:nvSpPr>
          <p:cNvPr id="26" name="PlaceHolder 4"/>
          <p:cNvSpPr>
            <a:spLocks noGrp="1"/>
          </p:cNvSpPr>
          <p:nvPr>
            <p:ph type="dt" idx="10"/>
          </p:nvPr>
        </p:nvSpPr>
        <p:spPr>
          <a:xfrm>
            <a:off x="7814520" y="38088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27" name="PlaceHolder 5"/>
          <p:cNvSpPr>
            <a:spLocks noGrp="1"/>
          </p:cNvSpPr>
          <p:nvPr>
            <p:ph type="ftr" idx="11"/>
          </p:nvPr>
        </p:nvSpPr>
        <p:spPr>
          <a:xfrm>
            <a:off x="685800" y="379800"/>
            <a:ext cx="699120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28" name="PlaceHolder 6"/>
          <p:cNvSpPr>
            <a:spLocks noGrp="1"/>
          </p:cNvSpPr>
          <p:nvPr>
            <p:ph type="sldNum" idx="12"/>
          </p:nvPr>
        </p:nvSpPr>
        <p:spPr>
          <a:xfrm>
            <a:off x="10862280" y="380880"/>
            <a:ext cx="6433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49C59C74-CCD0-4E16-A544-569798E86EFD}"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
        <p:nvSpPr>
          <p:cNvPr id="29" name="Google Shape;93;p27"/>
          <p:cNvSpPr/>
          <p:nvPr/>
        </p:nvSpPr>
        <p:spPr>
          <a:xfrm>
            <a:off x="476280" y="933480"/>
            <a:ext cx="609120" cy="584280"/>
          </a:xfrm>
          <a:prstGeom prst="rect">
            <a:avLst/>
          </a:prstGeom>
          <a:noFill/>
          <a:ln w="0">
            <a:noFill/>
          </a:ln>
        </p:spPr>
        <p:style>
          <a:lnRef idx="0"/>
          <a:fillRef idx="0"/>
          <a:effectRef idx="0"/>
          <a:fontRef idx="minor"/>
        </p:style>
        <p:txBody>
          <a:bodyPr anchor="ctr">
            <a:noAutofit/>
          </a:bodyPr>
          <a:p>
            <a:pPr>
              <a:lnSpc>
                <a:spcPct val="100000"/>
              </a:lnSpc>
              <a:tabLst>
                <a:tab algn="l" pos="0"/>
              </a:tabLst>
            </a:pPr>
            <a:r>
              <a:rPr b="0" lang="en-US" sz="8000" strike="noStrike" u="none">
                <a:solidFill>
                  <a:schemeClr val="lt1"/>
                </a:solidFill>
                <a:effectLst/>
                <a:uFillTx/>
                <a:latin typeface="Century Gothic"/>
                <a:ea typeface="Century Gothic"/>
              </a:rPr>
              <a:t>“</a:t>
            </a:r>
            <a:endParaRPr b="0" lang="en-US" sz="8000" strike="noStrike" u="none">
              <a:solidFill>
                <a:srgbClr val="ffffff"/>
              </a:solidFill>
              <a:effectLst/>
              <a:uFillTx/>
              <a:latin typeface="Arial"/>
            </a:endParaRPr>
          </a:p>
        </p:txBody>
      </p:sp>
      <p:sp>
        <p:nvSpPr>
          <p:cNvPr id="30" name="Google Shape;94;p27"/>
          <p:cNvSpPr/>
          <p:nvPr/>
        </p:nvSpPr>
        <p:spPr>
          <a:xfrm>
            <a:off x="10984320" y="2701440"/>
            <a:ext cx="609120" cy="584280"/>
          </a:xfrm>
          <a:prstGeom prst="rect">
            <a:avLst/>
          </a:prstGeom>
          <a:noFill/>
          <a:ln w="0">
            <a:noFill/>
          </a:ln>
        </p:spPr>
        <p:style>
          <a:lnRef idx="0"/>
          <a:fillRef idx="0"/>
          <a:effectRef idx="0"/>
          <a:fontRef idx="minor"/>
        </p:style>
        <p:txBody>
          <a:bodyPr anchor="ctr">
            <a:noAutofit/>
          </a:bodyPr>
          <a:p>
            <a:pPr algn="r">
              <a:lnSpc>
                <a:spcPct val="100000"/>
              </a:lnSpc>
              <a:tabLst>
                <a:tab algn="l" pos="0"/>
              </a:tabLst>
            </a:pPr>
            <a:r>
              <a:rPr b="0" lang="en-US" sz="8000" strike="noStrike" u="none">
                <a:solidFill>
                  <a:schemeClr val="lt1"/>
                </a:solidFill>
                <a:effectLst/>
                <a:uFillTx/>
                <a:latin typeface="Century Gothic"/>
                <a:ea typeface="Century Gothic"/>
              </a:rPr>
              <a:t>”</a:t>
            </a:r>
            <a:endParaRPr b="0" lang="en-US" sz="8000" strike="noStrike" u="none">
              <a:solidFill>
                <a:srgbClr val="ffffff"/>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ame Card">
    <p:bg>
      <p:bgPr>
        <a:solidFill>
          <a:srgbClr val="000000"/>
        </a:solidFill>
      </p:bgPr>
    </p:bg>
    <p:spTree>
      <p:nvGrpSpPr>
        <p:cNvPr id="1" name=""/>
        <p:cNvGrpSpPr/>
        <p:nvPr/>
      </p:nvGrpSpPr>
      <p:grpSpPr>
        <a:xfrm>
          <a:off x="0" y="0"/>
          <a:ext cx="0" cy="0"/>
          <a:chOff x="0" y="0"/>
          <a:chExt cx="0" cy="0"/>
        </a:xfrm>
      </p:grpSpPr>
      <p:pic>
        <p:nvPicPr>
          <p:cNvPr id="31" name="Google Shape;6;p15" descr="C0-HD-TOP.png"/>
          <p:cNvPicPr/>
          <p:nvPr/>
        </p:nvPicPr>
        <p:blipFill>
          <a:blip r:embed="rId2"/>
          <a:stretch/>
        </p:blipFill>
        <p:spPr>
          <a:xfrm>
            <a:off x="0" y="0"/>
            <a:ext cx="12191760" cy="1441080"/>
          </a:xfrm>
          <a:prstGeom prst="rect">
            <a:avLst/>
          </a:prstGeom>
          <a:noFill/>
          <a:ln w="0">
            <a:noFill/>
          </a:ln>
        </p:spPr>
      </p:pic>
      <p:pic>
        <p:nvPicPr>
          <p:cNvPr id="32" name="Google Shape;96;p28" descr="C0-HD-BTM.png"/>
          <p:cNvPicPr/>
          <p:nvPr/>
        </p:nvPicPr>
        <p:blipFill>
          <a:blip r:embed="rId3"/>
          <a:stretch/>
        </p:blipFill>
        <p:spPr>
          <a:xfrm>
            <a:off x="0" y="4375080"/>
            <a:ext cx="12191760" cy="2482560"/>
          </a:xfrm>
          <a:prstGeom prst="rect">
            <a:avLst/>
          </a:prstGeom>
          <a:noFill/>
          <a:ln w="0">
            <a:noFill/>
          </a:ln>
        </p:spPr>
      </p:pic>
      <p:sp>
        <p:nvSpPr>
          <p:cNvPr id="33" name="PlaceHolder 1"/>
          <p:cNvSpPr>
            <a:spLocks noGrp="1"/>
          </p:cNvSpPr>
          <p:nvPr>
            <p:ph type="title"/>
          </p:nvPr>
        </p:nvSpPr>
        <p:spPr>
          <a:xfrm>
            <a:off x="1024560" y="1124640"/>
            <a:ext cx="10145880" cy="2511360"/>
          </a:xfrm>
          <a:prstGeom prst="rect">
            <a:avLst/>
          </a:prstGeom>
          <a:noFill/>
          <a:ln w="0">
            <a:noFill/>
          </a:ln>
        </p:spPr>
        <p:txBody>
          <a:bodyPr lIns="91440" rIns="91440" tIns="45720" bIns="45720" anchor="b">
            <a:normAutofit/>
          </a:bodyPr>
          <a:p>
            <a:pPr indent="0">
              <a:buNone/>
            </a:pPr>
            <a:r>
              <a:rPr b="0" lang="en-US" sz="3200" strike="noStrike" u="none">
                <a:solidFill>
                  <a:srgbClr val="000000"/>
                </a:solidFill>
                <a:effectLst/>
                <a:uFillTx/>
                <a:latin typeface="Arial"/>
              </a:rPr>
              <a:t>Click to edit the title text format</a:t>
            </a:r>
            <a:endParaRPr b="0" lang="en-US" sz="3200" strike="noStrike" u="none">
              <a:solidFill>
                <a:srgbClr val="000000"/>
              </a:solidFill>
              <a:effectLst/>
              <a:uFillTx/>
              <a:latin typeface="Arial"/>
            </a:endParaRPr>
          </a:p>
        </p:txBody>
      </p:sp>
      <p:sp>
        <p:nvSpPr>
          <p:cNvPr id="34" name="PlaceHolder 2"/>
          <p:cNvSpPr>
            <a:spLocks noGrp="1"/>
          </p:cNvSpPr>
          <p:nvPr>
            <p:ph type="body"/>
          </p:nvPr>
        </p:nvSpPr>
        <p:spPr>
          <a:xfrm>
            <a:off x="1024560" y="3648240"/>
            <a:ext cx="10144440" cy="999360"/>
          </a:xfrm>
          <a:prstGeom prst="rect">
            <a:avLst/>
          </a:prstGeom>
          <a:noFill/>
          <a:ln w="0">
            <a:noFill/>
          </a:ln>
        </p:spPr>
        <p:txBody>
          <a:bodyPr lIns="91440" rIns="91440" tIns="45720" bIns="45720" anchor="t">
            <a:normAutofit fontScale="40000" lnSpcReduction="19999"/>
          </a:bodyPr>
          <a:p>
            <a:pPr marL="432000" indent="-324000">
              <a:spcBef>
                <a:spcPts val="1417"/>
              </a:spcBef>
              <a:buClr>
                <a:srgbClr val="ffffff"/>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Fifth Outline Level</a:t>
            </a:r>
            <a:endParaRPr b="0" lang="en-US" sz="16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Sixth Outline Level</a:t>
            </a:r>
            <a:endParaRPr b="0" lang="en-US" sz="16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Seventh Outline Level</a:t>
            </a:r>
            <a:endParaRPr b="0" lang="en-US" sz="1600" strike="noStrike" u="none">
              <a:solidFill>
                <a:srgbClr val="000000"/>
              </a:solidFill>
              <a:effectLst/>
              <a:uFillTx/>
              <a:latin typeface="Arial"/>
            </a:endParaRPr>
          </a:p>
        </p:txBody>
      </p:sp>
      <p:sp>
        <p:nvSpPr>
          <p:cNvPr id="35" name="PlaceHolder 3"/>
          <p:cNvSpPr>
            <a:spLocks noGrp="1"/>
          </p:cNvSpPr>
          <p:nvPr>
            <p:ph type="dt" idx="13"/>
          </p:nvPr>
        </p:nvSpPr>
        <p:spPr>
          <a:xfrm>
            <a:off x="7814520" y="37872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36" name="PlaceHolder 4"/>
          <p:cNvSpPr>
            <a:spLocks noGrp="1"/>
          </p:cNvSpPr>
          <p:nvPr>
            <p:ph type="ftr" idx="14"/>
          </p:nvPr>
        </p:nvSpPr>
        <p:spPr>
          <a:xfrm>
            <a:off x="685800" y="378720"/>
            <a:ext cx="699120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37" name="PlaceHolder 5"/>
          <p:cNvSpPr>
            <a:spLocks noGrp="1"/>
          </p:cNvSpPr>
          <p:nvPr>
            <p:ph type="sldNum" idx="15"/>
          </p:nvPr>
        </p:nvSpPr>
        <p:spPr>
          <a:xfrm>
            <a:off x="10862280" y="380880"/>
            <a:ext cx="6433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D8E06E4D-3513-44CE-9CB0-D85A8986C54C}"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 Column">
    <p:bg>
      <p:bgPr>
        <a:solidFill>
          <a:srgbClr val="000000"/>
        </a:solidFill>
      </p:bgPr>
    </p:bg>
    <p:spTree>
      <p:nvGrpSpPr>
        <p:cNvPr id="1" name=""/>
        <p:cNvGrpSpPr/>
        <p:nvPr/>
      </p:nvGrpSpPr>
      <p:grpSpPr>
        <a:xfrm>
          <a:off x="0" y="0"/>
          <a:ext cx="0" cy="0"/>
          <a:chOff x="0" y="0"/>
          <a:chExt cx="0" cy="0"/>
        </a:xfrm>
      </p:grpSpPr>
      <p:pic>
        <p:nvPicPr>
          <p:cNvPr id="38" name="Google Shape;6;p15" descr="C0-HD-TOP.png"/>
          <p:cNvPicPr/>
          <p:nvPr/>
        </p:nvPicPr>
        <p:blipFill>
          <a:blip r:embed="rId2"/>
          <a:stretch/>
        </p:blipFill>
        <p:spPr>
          <a:xfrm>
            <a:off x="0" y="0"/>
            <a:ext cx="12191760" cy="1441080"/>
          </a:xfrm>
          <a:prstGeom prst="rect">
            <a:avLst/>
          </a:prstGeom>
          <a:noFill/>
          <a:ln w="0">
            <a:noFill/>
          </a:ln>
        </p:spPr>
      </p:pic>
      <p:sp>
        <p:nvSpPr>
          <p:cNvPr id="39" name="PlaceHolder 1"/>
          <p:cNvSpPr>
            <a:spLocks noGrp="1"/>
          </p:cNvSpPr>
          <p:nvPr>
            <p:ph type="title"/>
          </p:nvPr>
        </p:nvSpPr>
        <p:spPr>
          <a:xfrm>
            <a:off x="2895480" y="762120"/>
            <a:ext cx="8610120" cy="1303560"/>
          </a:xfrm>
          <a:prstGeom prst="rect">
            <a:avLst/>
          </a:prstGeom>
          <a:noFill/>
          <a:ln w="0">
            <a:noFill/>
          </a:ln>
        </p:spPr>
        <p:txBody>
          <a:bodyPr lIns="91440" rIns="91440" tIns="45720" bIns="45720" anchor="ctr">
            <a:normAutofit/>
          </a:bodyPr>
          <a:p>
            <a:pPr indent="0">
              <a:buNone/>
            </a:pPr>
            <a:r>
              <a:rPr b="0" lang="en-US" sz="4000" strike="noStrike" u="none">
                <a:solidFill>
                  <a:srgbClr val="000000"/>
                </a:solidFill>
                <a:effectLst/>
                <a:uFillTx/>
                <a:latin typeface="Arial"/>
              </a:rPr>
              <a:t>Click to edit the title text format</a:t>
            </a:r>
            <a:endParaRPr b="0" lang="en-US" sz="4000" strike="noStrike" u="none">
              <a:solidFill>
                <a:srgbClr val="000000"/>
              </a:solidFill>
              <a:effectLst/>
              <a:uFillTx/>
              <a:latin typeface="Arial"/>
            </a:endParaRPr>
          </a:p>
        </p:txBody>
      </p:sp>
      <p:sp>
        <p:nvSpPr>
          <p:cNvPr id="40" name="PlaceHolder 2"/>
          <p:cNvSpPr>
            <a:spLocks noGrp="1"/>
          </p:cNvSpPr>
          <p:nvPr>
            <p:ph type="body"/>
          </p:nvPr>
        </p:nvSpPr>
        <p:spPr>
          <a:xfrm>
            <a:off x="685800" y="2202120"/>
            <a:ext cx="3456000" cy="617040"/>
          </a:xfrm>
          <a:prstGeom prst="rect">
            <a:avLst/>
          </a:prstGeom>
          <a:noFill/>
          <a:ln w="0">
            <a:noFill/>
          </a:ln>
        </p:spPr>
        <p:txBody>
          <a:bodyPr lIns="91440" rIns="91440" tIns="45720" bIns="45720" anchor="b">
            <a:noAutofit/>
          </a:bodyPr>
          <a:p>
            <a:pPr marL="432000" indent="-324000">
              <a:spcBef>
                <a:spcPts val="1417"/>
              </a:spcBef>
              <a:buClr>
                <a:srgbClr val="ffffff"/>
              </a:buClr>
              <a:buSzPct val="45000"/>
              <a:buFont typeface="Wingdings" charset="2"/>
              <a:buChar char=""/>
            </a:pPr>
            <a:r>
              <a:rPr b="0" lang="en-US" sz="2400" strike="noStrike" u="none">
                <a:solidFill>
                  <a:srgbClr val="000000"/>
                </a:solidFill>
                <a:effectLst/>
                <a:uFillTx/>
                <a:latin typeface="Arial"/>
              </a:rPr>
              <a:t>Click to edit the outline text format</a:t>
            </a:r>
            <a:endParaRPr b="0" lang="en-US" sz="2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400" strike="noStrike" u="none">
                <a:solidFill>
                  <a:srgbClr val="000000"/>
                </a:solidFill>
                <a:effectLst/>
                <a:uFillTx/>
                <a:latin typeface="Arial"/>
              </a:rPr>
              <a:t>Second Outline Level</a:t>
            </a:r>
            <a:endParaRPr b="0" lang="en-US" sz="2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400" strike="noStrike" u="none">
                <a:solidFill>
                  <a:srgbClr val="000000"/>
                </a:solidFill>
                <a:effectLst/>
                <a:uFillTx/>
                <a:latin typeface="Arial"/>
              </a:rPr>
              <a:t>Fourth Outline Level</a:t>
            </a:r>
            <a:endParaRPr b="0" lang="en-US" sz="2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Fifth Outline Level</a:t>
            </a:r>
            <a:endParaRPr b="0" lang="en-US" sz="2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Sixth Outline Level</a:t>
            </a:r>
            <a:endParaRPr b="0" lang="en-US" sz="2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Seventh Outline Level</a:t>
            </a:r>
            <a:endParaRPr b="0" lang="en-US" sz="2400" strike="noStrike" u="none">
              <a:solidFill>
                <a:srgbClr val="000000"/>
              </a:solidFill>
              <a:effectLst/>
              <a:uFillTx/>
              <a:latin typeface="Arial"/>
            </a:endParaRPr>
          </a:p>
        </p:txBody>
      </p:sp>
      <p:sp>
        <p:nvSpPr>
          <p:cNvPr id="41" name="PlaceHolder 3"/>
          <p:cNvSpPr>
            <a:spLocks noGrp="1"/>
          </p:cNvSpPr>
          <p:nvPr>
            <p:ph type="body"/>
          </p:nvPr>
        </p:nvSpPr>
        <p:spPr>
          <a:xfrm>
            <a:off x="685800" y="2904480"/>
            <a:ext cx="3456000" cy="3313800"/>
          </a:xfrm>
          <a:prstGeom prst="rect">
            <a:avLst/>
          </a:prstGeom>
          <a:noFill/>
          <a:ln w="0">
            <a:noFill/>
          </a:ln>
        </p:spPr>
        <p:txBody>
          <a:bodyPr lIns="91440" rIns="91440" tIns="45720" bIns="45720" anchor="t">
            <a:normAutofit fontScale="92500" lnSpcReduction="19999"/>
          </a:bodyPr>
          <a:p>
            <a:pPr marL="432000" indent="-324000">
              <a:spcBef>
                <a:spcPts val="1417"/>
              </a:spcBef>
              <a:buClr>
                <a:srgbClr val="ffffff"/>
              </a:buClr>
              <a:buSzPct val="45000"/>
              <a:buFont typeface="Wingdings" charset="2"/>
              <a:buChar char=""/>
            </a:pPr>
            <a:r>
              <a:rPr b="0" lang="en-US" sz="1400" strike="noStrike" u="none">
                <a:solidFill>
                  <a:srgbClr val="000000"/>
                </a:solidFill>
                <a:effectLst/>
                <a:uFillTx/>
                <a:latin typeface="Arial"/>
              </a:rPr>
              <a:t>Click to edit the outline text format</a:t>
            </a:r>
            <a:endParaRPr b="0" lang="en-US"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400" strike="noStrike" u="none">
                <a:solidFill>
                  <a:srgbClr val="000000"/>
                </a:solidFill>
                <a:effectLst/>
                <a:uFillTx/>
                <a:latin typeface="Arial"/>
              </a:rPr>
              <a:t>Second Outline Level</a:t>
            </a:r>
            <a:endParaRPr b="0" lang="en-US"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400" strike="noStrike" u="none">
                <a:solidFill>
                  <a:srgbClr val="000000"/>
                </a:solidFill>
                <a:effectLst/>
                <a:uFillTx/>
                <a:latin typeface="Arial"/>
              </a:rPr>
              <a:t>Third Outline Level</a:t>
            </a:r>
            <a:endParaRPr b="0" lang="en-US"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400" strike="noStrike" u="none">
                <a:solidFill>
                  <a:srgbClr val="000000"/>
                </a:solidFill>
                <a:effectLst/>
                <a:uFillTx/>
                <a:latin typeface="Arial"/>
              </a:rPr>
              <a:t>Fourth Outline Level</a:t>
            </a:r>
            <a:endParaRPr b="0" lang="en-US"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Fifth Outline Level</a:t>
            </a:r>
            <a:endParaRPr b="0" lang="en-US" sz="1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Sixth Outline Level</a:t>
            </a:r>
            <a:endParaRPr b="0" lang="en-US" sz="1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Seventh Outline Level</a:t>
            </a:r>
            <a:endParaRPr b="0" lang="en-US" sz="1400" strike="noStrike" u="none">
              <a:solidFill>
                <a:srgbClr val="000000"/>
              </a:solidFill>
              <a:effectLst/>
              <a:uFillTx/>
              <a:latin typeface="Arial"/>
            </a:endParaRPr>
          </a:p>
        </p:txBody>
      </p:sp>
      <p:sp>
        <p:nvSpPr>
          <p:cNvPr id="42" name="PlaceHolder 4"/>
          <p:cNvSpPr>
            <a:spLocks noGrp="1"/>
          </p:cNvSpPr>
          <p:nvPr>
            <p:ph type="body"/>
          </p:nvPr>
        </p:nvSpPr>
        <p:spPr>
          <a:xfrm>
            <a:off x="4368960" y="2201400"/>
            <a:ext cx="3456000" cy="626040"/>
          </a:xfrm>
          <a:prstGeom prst="rect">
            <a:avLst/>
          </a:prstGeom>
          <a:noFill/>
          <a:ln w="0">
            <a:noFill/>
          </a:ln>
        </p:spPr>
        <p:txBody>
          <a:bodyPr lIns="91440" rIns="91440" tIns="45720" bIns="45720" anchor="b">
            <a:noAutofit/>
          </a:bodyPr>
          <a:p>
            <a:pPr marL="432000" indent="-324000">
              <a:spcBef>
                <a:spcPts val="1417"/>
              </a:spcBef>
              <a:buClr>
                <a:srgbClr val="ffffff"/>
              </a:buClr>
              <a:buSzPct val="45000"/>
              <a:buFont typeface="Wingdings" charset="2"/>
              <a:buChar char=""/>
            </a:pPr>
            <a:r>
              <a:rPr b="0" lang="en-US" sz="2400" strike="noStrike" u="none">
                <a:solidFill>
                  <a:srgbClr val="000000"/>
                </a:solidFill>
                <a:effectLst/>
                <a:uFillTx/>
                <a:latin typeface="Arial"/>
              </a:rPr>
              <a:t>Click to edit the outline text format</a:t>
            </a:r>
            <a:endParaRPr b="0" lang="en-US" sz="2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400" strike="noStrike" u="none">
                <a:solidFill>
                  <a:srgbClr val="000000"/>
                </a:solidFill>
                <a:effectLst/>
                <a:uFillTx/>
                <a:latin typeface="Arial"/>
              </a:rPr>
              <a:t>Second Outline Level</a:t>
            </a:r>
            <a:endParaRPr b="0" lang="en-US" sz="2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400" strike="noStrike" u="none">
                <a:solidFill>
                  <a:srgbClr val="000000"/>
                </a:solidFill>
                <a:effectLst/>
                <a:uFillTx/>
                <a:latin typeface="Arial"/>
              </a:rPr>
              <a:t>Fourth Outline Level</a:t>
            </a:r>
            <a:endParaRPr b="0" lang="en-US" sz="2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Fifth Outline Level</a:t>
            </a:r>
            <a:endParaRPr b="0" lang="en-US" sz="2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Sixth Outline Level</a:t>
            </a:r>
            <a:endParaRPr b="0" lang="en-US" sz="2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Seventh Outline Level</a:t>
            </a:r>
            <a:endParaRPr b="0" lang="en-US" sz="2400" strike="noStrike" u="none">
              <a:solidFill>
                <a:srgbClr val="000000"/>
              </a:solidFill>
              <a:effectLst/>
              <a:uFillTx/>
              <a:latin typeface="Arial"/>
            </a:endParaRPr>
          </a:p>
        </p:txBody>
      </p:sp>
      <p:sp>
        <p:nvSpPr>
          <p:cNvPr id="43" name="PlaceHolder 5"/>
          <p:cNvSpPr>
            <a:spLocks noGrp="1"/>
          </p:cNvSpPr>
          <p:nvPr>
            <p:ph type="body"/>
          </p:nvPr>
        </p:nvSpPr>
        <p:spPr>
          <a:xfrm>
            <a:off x="4366800" y="2904120"/>
            <a:ext cx="3456000" cy="3314160"/>
          </a:xfrm>
          <a:prstGeom prst="rect">
            <a:avLst/>
          </a:prstGeom>
          <a:noFill/>
          <a:ln w="0">
            <a:noFill/>
          </a:ln>
        </p:spPr>
        <p:txBody>
          <a:bodyPr lIns="91440" rIns="91440" tIns="45720" bIns="45720" anchor="t">
            <a:normAutofit fontScale="92500" lnSpcReduction="19999"/>
          </a:bodyPr>
          <a:p>
            <a:pPr marL="432000" indent="-324000">
              <a:spcBef>
                <a:spcPts val="1417"/>
              </a:spcBef>
              <a:buClr>
                <a:srgbClr val="ffffff"/>
              </a:buClr>
              <a:buSzPct val="45000"/>
              <a:buFont typeface="Wingdings" charset="2"/>
              <a:buChar char=""/>
            </a:pPr>
            <a:r>
              <a:rPr b="0" lang="en-US" sz="1400" strike="noStrike" u="none">
                <a:solidFill>
                  <a:srgbClr val="000000"/>
                </a:solidFill>
                <a:effectLst/>
                <a:uFillTx/>
                <a:latin typeface="Arial"/>
              </a:rPr>
              <a:t>Click to edit the outline text format</a:t>
            </a:r>
            <a:endParaRPr b="0" lang="en-US"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400" strike="noStrike" u="none">
                <a:solidFill>
                  <a:srgbClr val="000000"/>
                </a:solidFill>
                <a:effectLst/>
                <a:uFillTx/>
                <a:latin typeface="Arial"/>
              </a:rPr>
              <a:t>Second Outline Level</a:t>
            </a:r>
            <a:endParaRPr b="0" lang="en-US"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400" strike="noStrike" u="none">
                <a:solidFill>
                  <a:srgbClr val="000000"/>
                </a:solidFill>
                <a:effectLst/>
                <a:uFillTx/>
                <a:latin typeface="Arial"/>
              </a:rPr>
              <a:t>Third Outline Level</a:t>
            </a:r>
            <a:endParaRPr b="0" lang="en-US"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400" strike="noStrike" u="none">
                <a:solidFill>
                  <a:srgbClr val="000000"/>
                </a:solidFill>
                <a:effectLst/>
                <a:uFillTx/>
                <a:latin typeface="Arial"/>
              </a:rPr>
              <a:t>Fourth Outline Level</a:t>
            </a:r>
            <a:endParaRPr b="0" lang="en-US"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Fifth Outline Level</a:t>
            </a:r>
            <a:endParaRPr b="0" lang="en-US" sz="1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Sixth Outline Level</a:t>
            </a:r>
            <a:endParaRPr b="0" lang="en-US" sz="1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Seventh Outline Level</a:t>
            </a:r>
            <a:endParaRPr b="0" lang="en-US" sz="1400" strike="noStrike" u="none">
              <a:solidFill>
                <a:srgbClr val="000000"/>
              </a:solidFill>
              <a:effectLst/>
              <a:uFillTx/>
              <a:latin typeface="Arial"/>
            </a:endParaRPr>
          </a:p>
        </p:txBody>
      </p:sp>
      <p:sp>
        <p:nvSpPr>
          <p:cNvPr id="44" name="PlaceHolder 6"/>
          <p:cNvSpPr>
            <a:spLocks noGrp="1"/>
          </p:cNvSpPr>
          <p:nvPr>
            <p:ph type="body"/>
          </p:nvPr>
        </p:nvSpPr>
        <p:spPr>
          <a:xfrm>
            <a:off x="8051760" y="2192760"/>
            <a:ext cx="3456000" cy="626040"/>
          </a:xfrm>
          <a:prstGeom prst="rect">
            <a:avLst/>
          </a:prstGeom>
          <a:noFill/>
          <a:ln w="0">
            <a:noFill/>
          </a:ln>
        </p:spPr>
        <p:txBody>
          <a:bodyPr lIns="91440" rIns="91440" tIns="45720" bIns="45720" anchor="b">
            <a:noAutofit/>
          </a:bodyPr>
          <a:p>
            <a:pPr marL="432000" indent="-324000">
              <a:spcBef>
                <a:spcPts val="1417"/>
              </a:spcBef>
              <a:buClr>
                <a:srgbClr val="ffffff"/>
              </a:buClr>
              <a:buSzPct val="45000"/>
              <a:buFont typeface="Wingdings" charset="2"/>
              <a:buChar char=""/>
            </a:pPr>
            <a:r>
              <a:rPr b="0" lang="en-US" sz="2400" strike="noStrike" u="none">
                <a:solidFill>
                  <a:srgbClr val="000000"/>
                </a:solidFill>
                <a:effectLst/>
                <a:uFillTx/>
                <a:latin typeface="Arial"/>
              </a:rPr>
              <a:t>Click to edit the outline text format</a:t>
            </a:r>
            <a:endParaRPr b="0" lang="en-US" sz="2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400" strike="noStrike" u="none">
                <a:solidFill>
                  <a:srgbClr val="000000"/>
                </a:solidFill>
                <a:effectLst/>
                <a:uFillTx/>
                <a:latin typeface="Arial"/>
              </a:rPr>
              <a:t>Second Outline Level</a:t>
            </a:r>
            <a:endParaRPr b="0" lang="en-US" sz="2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400" strike="noStrike" u="none">
                <a:solidFill>
                  <a:srgbClr val="000000"/>
                </a:solidFill>
                <a:effectLst/>
                <a:uFillTx/>
                <a:latin typeface="Arial"/>
              </a:rPr>
              <a:t>Fourth Outline Level</a:t>
            </a:r>
            <a:endParaRPr b="0" lang="en-US" sz="2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Fifth Outline Level</a:t>
            </a:r>
            <a:endParaRPr b="0" lang="en-US" sz="2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Sixth Outline Level</a:t>
            </a:r>
            <a:endParaRPr b="0" lang="en-US" sz="2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Seventh Outline Level</a:t>
            </a:r>
            <a:endParaRPr b="0" lang="en-US" sz="2400" strike="noStrike" u="none">
              <a:solidFill>
                <a:srgbClr val="000000"/>
              </a:solidFill>
              <a:effectLst/>
              <a:uFillTx/>
              <a:latin typeface="Arial"/>
            </a:endParaRPr>
          </a:p>
        </p:txBody>
      </p:sp>
      <p:sp>
        <p:nvSpPr>
          <p:cNvPr id="45" name="PlaceHolder 7"/>
          <p:cNvSpPr>
            <a:spLocks noGrp="1"/>
          </p:cNvSpPr>
          <p:nvPr>
            <p:ph type="body"/>
          </p:nvPr>
        </p:nvSpPr>
        <p:spPr>
          <a:xfrm>
            <a:off x="8051760" y="2904480"/>
            <a:ext cx="3456000" cy="3313800"/>
          </a:xfrm>
          <a:prstGeom prst="rect">
            <a:avLst/>
          </a:prstGeom>
          <a:noFill/>
          <a:ln w="0">
            <a:noFill/>
          </a:ln>
        </p:spPr>
        <p:txBody>
          <a:bodyPr lIns="91440" rIns="91440" tIns="45720" bIns="45720" anchor="t">
            <a:normAutofit fontScale="92500" lnSpcReduction="19999"/>
          </a:bodyPr>
          <a:p>
            <a:pPr marL="432000" indent="-324000">
              <a:spcBef>
                <a:spcPts val="1417"/>
              </a:spcBef>
              <a:buClr>
                <a:srgbClr val="ffffff"/>
              </a:buClr>
              <a:buSzPct val="45000"/>
              <a:buFont typeface="Wingdings" charset="2"/>
              <a:buChar char=""/>
            </a:pPr>
            <a:r>
              <a:rPr b="0" lang="en-US" sz="1400" strike="noStrike" u="none">
                <a:solidFill>
                  <a:srgbClr val="000000"/>
                </a:solidFill>
                <a:effectLst/>
                <a:uFillTx/>
                <a:latin typeface="Arial"/>
              </a:rPr>
              <a:t>Click to edit the outline text format</a:t>
            </a:r>
            <a:endParaRPr b="0" lang="en-US"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400" strike="noStrike" u="none">
                <a:solidFill>
                  <a:srgbClr val="000000"/>
                </a:solidFill>
                <a:effectLst/>
                <a:uFillTx/>
                <a:latin typeface="Arial"/>
              </a:rPr>
              <a:t>Second Outline Level</a:t>
            </a:r>
            <a:endParaRPr b="0" lang="en-US"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400" strike="noStrike" u="none">
                <a:solidFill>
                  <a:srgbClr val="000000"/>
                </a:solidFill>
                <a:effectLst/>
                <a:uFillTx/>
                <a:latin typeface="Arial"/>
              </a:rPr>
              <a:t>Third Outline Level</a:t>
            </a:r>
            <a:endParaRPr b="0" lang="en-US"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400" strike="noStrike" u="none">
                <a:solidFill>
                  <a:srgbClr val="000000"/>
                </a:solidFill>
                <a:effectLst/>
                <a:uFillTx/>
                <a:latin typeface="Arial"/>
              </a:rPr>
              <a:t>Fourth Outline Level</a:t>
            </a:r>
            <a:endParaRPr b="0" lang="en-US"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Fifth Outline Level</a:t>
            </a:r>
            <a:endParaRPr b="0" lang="en-US" sz="1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Sixth Outline Level</a:t>
            </a:r>
            <a:endParaRPr b="0" lang="en-US" sz="1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Seventh Outline Level</a:t>
            </a:r>
            <a:endParaRPr b="0" lang="en-US" sz="1400" strike="noStrike" u="none">
              <a:solidFill>
                <a:srgbClr val="000000"/>
              </a:solidFill>
              <a:effectLst/>
              <a:uFillTx/>
              <a:latin typeface="Arial"/>
            </a:endParaRPr>
          </a:p>
        </p:txBody>
      </p:sp>
      <p:sp>
        <p:nvSpPr>
          <p:cNvPr id="46" name="PlaceHolder 8"/>
          <p:cNvSpPr>
            <a:spLocks noGrp="1"/>
          </p:cNvSpPr>
          <p:nvPr>
            <p:ph type="dt" idx="16"/>
          </p:nvPr>
        </p:nvSpPr>
        <p:spPr>
          <a:xfrm>
            <a:off x="8595360" y="635652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47" name="PlaceHolder 9"/>
          <p:cNvSpPr>
            <a:spLocks noGrp="1"/>
          </p:cNvSpPr>
          <p:nvPr>
            <p:ph type="ftr" idx="17"/>
          </p:nvPr>
        </p:nvSpPr>
        <p:spPr>
          <a:xfrm>
            <a:off x="685800" y="6355800"/>
            <a:ext cx="77720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48" name="PlaceHolder 10"/>
          <p:cNvSpPr>
            <a:spLocks noGrp="1"/>
          </p:cNvSpPr>
          <p:nvPr>
            <p:ph type="sldNum" idx="18"/>
          </p:nvPr>
        </p:nvSpPr>
        <p:spPr>
          <a:xfrm>
            <a:off x="8763120" y="38088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6222DFCE-936F-4524-B1A4-54300CA06426}"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 Picture Column">
    <p:bg>
      <p:bgPr>
        <a:solidFill>
          <a:srgbClr val="000000"/>
        </a:solidFill>
      </p:bgPr>
    </p:bg>
    <p:spTree>
      <p:nvGrpSpPr>
        <p:cNvPr id="1" name=""/>
        <p:cNvGrpSpPr/>
        <p:nvPr/>
      </p:nvGrpSpPr>
      <p:grpSpPr>
        <a:xfrm>
          <a:off x="0" y="0"/>
          <a:ext cx="0" cy="0"/>
          <a:chOff x="0" y="0"/>
          <a:chExt cx="0" cy="0"/>
        </a:xfrm>
      </p:grpSpPr>
      <p:pic>
        <p:nvPicPr>
          <p:cNvPr id="49" name="Google Shape;6;p15" descr="C0-HD-TOP.png"/>
          <p:cNvPicPr/>
          <p:nvPr/>
        </p:nvPicPr>
        <p:blipFill>
          <a:blip r:embed="rId2"/>
          <a:stretch/>
        </p:blipFill>
        <p:spPr>
          <a:xfrm>
            <a:off x="0" y="0"/>
            <a:ext cx="12191760" cy="1441080"/>
          </a:xfrm>
          <a:prstGeom prst="rect">
            <a:avLst/>
          </a:prstGeom>
          <a:noFill/>
          <a:ln w="0">
            <a:noFill/>
          </a:ln>
        </p:spPr>
      </p:pic>
      <p:sp>
        <p:nvSpPr>
          <p:cNvPr id="50" name="PlaceHolder 1"/>
          <p:cNvSpPr>
            <a:spLocks noGrp="1"/>
          </p:cNvSpPr>
          <p:nvPr>
            <p:ph type="title"/>
          </p:nvPr>
        </p:nvSpPr>
        <p:spPr>
          <a:xfrm>
            <a:off x="2895480" y="762120"/>
            <a:ext cx="8610120" cy="1294920"/>
          </a:xfrm>
          <a:prstGeom prst="rect">
            <a:avLst/>
          </a:prstGeom>
          <a:noFill/>
          <a:ln w="0">
            <a:noFill/>
          </a:ln>
        </p:spPr>
        <p:txBody>
          <a:bodyPr lIns="91440" rIns="91440" tIns="45720" bIns="45720" anchor="ctr">
            <a:normAutofit/>
          </a:bodyPr>
          <a:p>
            <a:pPr indent="0">
              <a:buNone/>
            </a:pPr>
            <a:r>
              <a:rPr b="0" lang="en-US" sz="4000" strike="noStrike" u="none">
                <a:solidFill>
                  <a:srgbClr val="000000"/>
                </a:solidFill>
                <a:effectLst/>
                <a:uFillTx/>
                <a:latin typeface="Arial"/>
              </a:rPr>
              <a:t>Click to edit the title text format</a:t>
            </a:r>
            <a:endParaRPr b="0" lang="en-US" sz="4000" strike="noStrike" u="none">
              <a:solidFill>
                <a:srgbClr val="000000"/>
              </a:solidFill>
              <a:effectLst/>
              <a:uFillTx/>
              <a:latin typeface="Arial"/>
            </a:endParaRPr>
          </a:p>
        </p:txBody>
      </p:sp>
      <p:sp>
        <p:nvSpPr>
          <p:cNvPr id="51" name="PlaceHolder 2"/>
          <p:cNvSpPr>
            <a:spLocks noGrp="1"/>
          </p:cNvSpPr>
          <p:nvPr>
            <p:ph type="body"/>
          </p:nvPr>
        </p:nvSpPr>
        <p:spPr>
          <a:xfrm>
            <a:off x="688680" y="4191120"/>
            <a:ext cx="3451320" cy="682560"/>
          </a:xfrm>
          <a:prstGeom prst="rect">
            <a:avLst/>
          </a:prstGeom>
          <a:noFill/>
          <a:ln w="0">
            <a:noFill/>
          </a:ln>
        </p:spPr>
        <p:txBody>
          <a:bodyPr lIns="91440" rIns="91440" tIns="45720" bIns="45720" anchor="b">
            <a:noAutofit/>
          </a:bodyPr>
          <a:p>
            <a:pPr marL="432000" indent="-324000">
              <a:spcBef>
                <a:spcPts val="1417"/>
              </a:spcBef>
              <a:buClr>
                <a:srgbClr val="ffffff"/>
              </a:buClr>
              <a:buSzPct val="45000"/>
              <a:buFont typeface="Wingdings" charset="2"/>
              <a:buChar char=""/>
            </a:pPr>
            <a:r>
              <a:rPr b="0" lang="en-US" sz="2400" strike="noStrike" u="none">
                <a:solidFill>
                  <a:srgbClr val="000000"/>
                </a:solidFill>
                <a:effectLst/>
                <a:uFillTx/>
                <a:latin typeface="Arial"/>
              </a:rPr>
              <a:t>Click to edit the outline text format</a:t>
            </a:r>
            <a:endParaRPr b="0" lang="en-US" sz="2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400" strike="noStrike" u="none">
                <a:solidFill>
                  <a:srgbClr val="000000"/>
                </a:solidFill>
                <a:effectLst/>
                <a:uFillTx/>
                <a:latin typeface="Arial"/>
              </a:rPr>
              <a:t>Second Outline Level</a:t>
            </a:r>
            <a:endParaRPr b="0" lang="en-US" sz="2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400" strike="noStrike" u="none">
                <a:solidFill>
                  <a:srgbClr val="000000"/>
                </a:solidFill>
                <a:effectLst/>
                <a:uFillTx/>
                <a:latin typeface="Arial"/>
              </a:rPr>
              <a:t>Fourth Outline Level</a:t>
            </a:r>
            <a:endParaRPr b="0" lang="en-US" sz="2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Fifth Outline Level</a:t>
            </a:r>
            <a:endParaRPr b="0" lang="en-US" sz="2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Sixth Outline Level</a:t>
            </a:r>
            <a:endParaRPr b="0" lang="en-US" sz="2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Seventh Outline Level</a:t>
            </a:r>
            <a:endParaRPr b="0" lang="en-US" sz="2400" strike="noStrike" u="none">
              <a:solidFill>
                <a:srgbClr val="000000"/>
              </a:solidFill>
              <a:effectLst/>
              <a:uFillTx/>
              <a:latin typeface="Arial"/>
            </a:endParaRPr>
          </a:p>
        </p:txBody>
      </p:sp>
      <p:sp>
        <p:nvSpPr>
          <p:cNvPr id="52" name="PlaceHolder 3"/>
          <p:cNvSpPr>
            <a:spLocks noGrp="1"/>
          </p:cNvSpPr>
          <p:nvPr>
            <p:ph type="body"/>
          </p:nvPr>
        </p:nvSpPr>
        <p:spPr>
          <a:xfrm>
            <a:off x="688680" y="2362320"/>
            <a:ext cx="3451320" cy="1523520"/>
          </a:xfrm>
          <a:prstGeom prst="rect">
            <a:avLst/>
          </a:prstGeom>
          <a:noFill/>
          <a:ln w="0">
            <a:noFill/>
          </a:ln>
          <a:effectLst>
            <a:outerShdw dist="50760" dir="5400000" blurRad="50760" rotWithShape="0">
              <a:srgbClr val="000000">
                <a:alpha val="42000"/>
              </a:srgbClr>
            </a:outerShdw>
          </a:effectLst>
        </p:spPr>
        <p:txBody>
          <a:bodyPr lIns="91440" rIns="91440" tIns="45720" bIns="45720" anchor="t">
            <a:normAutofit fontScale="40000" lnSpcReduction="19999"/>
          </a:bodyPr>
          <a:p>
            <a:pPr marL="432000" indent="-324000">
              <a:spcBef>
                <a:spcPts val="1417"/>
              </a:spcBef>
              <a:buClr>
                <a:srgbClr val="ffffff"/>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Fifth Outline Level</a:t>
            </a:r>
            <a:endParaRPr b="0" lang="en-US" sz="16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Sixth Outline Level</a:t>
            </a:r>
            <a:endParaRPr b="0" lang="en-US" sz="16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Seventh Outline Level</a:t>
            </a:r>
            <a:endParaRPr b="0" lang="en-US" sz="1600" strike="noStrike" u="none">
              <a:solidFill>
                <a:srgbClr val="000000"/>
              </a:solidFill>
              <a:effectLst/>
              <a:uFillTx/>
              <a:latin typeface="Arial"/>
            </a:endParaRPr>
          </a:p>
        </p:txBody>
      </p:sp>
      <p:sp>
        <p:nvSpPr>
          <p:cNvPr id="53" name="PlaceHolder 4"/>
          <p:cNvSpPr>
            <a:spLocks noGrp="1"/>
          </p:cNvSpPr>
          <p:nvPr>
            <p:ph type="body"/>
          </p:nvPr>
        </p:nvSpPr>
        <p:spPr>
          <a:xfrm>
            <a:off x="688680" y="4873680"/>
            <a:ext cx="3451320" cy="1344600"/>
          </a:xfrm>
          <a:prstGeom prst="rect">
            <a:avLst/>
          </a:prstGeom>
          <a:noFill/>
          <a:ln w="0">
            <a:noFill/>
          </a:ln>
        </p:spPr>
        <p:txBody>
          <a:bodyPr lIns="91440" rIns="91440" tIns="45720" bIns="45720" anchor="t">
            <a:normAutofit fontScale="40000" lnSpcReduction="19999"/>
          </a:bodyPr>
          <a:p>
            <a:pPr marL="432000" indent="-324000">
              <a:spcBef>
                <a:spcPts val="1417"/>
              </a:spcBef>
              <a:buClr>
                <a:srgbClr val="ffffff"/>
              </a:buClr>
              <a:buSzPct val="45000"/>
              <a:buFont typeface="Wingdings" charset="2"/>
              <a:buChar char=""/>
            </a:pPr>
            <a:r>
              <a:rPr b="0" lang="en-US" sz="1400" strike="noStrike" u="none">
                <a:solidFill>
                  <a:srgbClr val="000000"/>
                </a:solidFill>
                <a:effectLst/>
                <a:uFillTx/>
                <a:latin typeface="Arial"/>
              </a:rPr>
              <a:t>Click to edit the outline text format</a:t>
            </a:r>
            <a:endParaRPr b="0" lang="en-US"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400" strike="noStrike" u="none">
                <a:solidFill>
                  <a:srgbClr val="000000"/>
                </a:solidFill>
                <a:effectLst/>
                <a:uFillTx/>
                <a:latin typeface="Arial"/>
              </a:rPr>
              <a:t>Second Outline Level</a:t>
            </a:r>
            <a:endParaRPr b="0" lang="en-US"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400" strike="noStrike" u="none">
                <a:solidFill>
                  <a:srgbClr val="000000"/>
                </a:solidFill>
                <a:effectLst/>
                <a:uFillTx/>
                <a:latin typeface="Arial"/>
              </a:rPr>
              <a:t>Third Outline Level</a:t>
            </a:r>
            <a:endParaRPr b="0" lang="en-US"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400" strike="noStrike" u="none">
                <a:solidFill>
                  <a:srgbClr val="000000"/>
                </a:solidFill>
                <a:effectLst/>
                <a:uFillTx/>
                <a:latin typeface="Arial"/>
              </a:rPr>
              <a:t>Fourth Outline Level</a:t>
            </a:r>
            <a:endParaRPr b="0" lang="en-US"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Fifth Outline Level</a:t>
            </a:r>
            <a:endParaRPr b="0" lang="en-US" sz="1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Sixth Outline Level</a:t>
            </a:r>
            <a:endParaRPr b="0" lang="en-US" sz="1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Seventh Outline Level</a:t>
            </a:r>
            <a:endParaRPr b="0" lang="en-US" sz="1400" strike="noStrike" u="none">
              <a:solidFill>
                <a:srgbClr val="000000"/>
              </a:solidFill>
              <a:effectLst/>
              <a:uFillTx/>
              <a:latin typeface="Arial"/>
            </a:endParaRPr>
          </a:p>
        </p:txBody>
      </p:sp>
      <p:sp>
        <p:nvSpPr>
          <p:cNvPr id="54" name="PlaceHolder 5"/>
          <p:cNvSpPr>
            <a:spLocks noGrp="1"/>
          </p:cNvSpPr>
          <p:nvPr>
            <p:ph type="body"/>
          </p:nvPr>
        </p:nvSpPr>
        <p:spPr>
          <a:xfrm>
            <a:off x="4374360" y="4191120"/>
            <a:ext cx="3448440" cy="682560"/>
          </a:xfrm>
          <a:prstGeom prst="rect">
            <a:avLst/>
          </a:prstGeom>
          <a:noFill/>
          <a:ln w="0">
            <a:noFill/>
          </a:ln>
        </p:spPr>
        <p:txBody>
          <a:bodyPr lIns="91440" rIns="91440" tIns="45720" bIns="45720" anchor="b">
            <a:noAutofit/>
          </a:bodyPr>
          <a:p>
            <a:pPr marL="432000" indent="-324000">
              <a:spcBef>
                <a:spcPts val="1417"/>
              </a:spcBef>
              <a:buClr>
                <a:srgbClr val="ffffff"/>
              </a:buClr>
              <a:buSzPct val="45000"/>
              <a:buFont typeface="Wingdings" charset="2"/>
              <a:buChar char=""/>
            </a:pPr>
            <a:r>
              <a:rPr b="0" lang="en-US" sz="2400" strike="noStrike" u="none">
                <a:solidFill>
                  <a:srgbClr val="000000"/>
                </a:solidFill>
                <a:effectLst/>
                <a:uFillTx/>
                <a:latin typeface="Arial"/>
              </a:rPr>
              <a:t>Click to edit the outline text format</a:t>
            </a:r>
            <a:endParaRPr b="0" lang="en-US" sz="2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400" strike="noStrike" u="none">
                <a:solidFill>
                  <a:srgbClr val="000000"/>
                </a:solidFill>
                <a:effectLst/>
                <a:uFillTx/>
                <a:latin typeface="Arial"/>
              </a:rPr>
              <a:t>Second Outline Level</a:t>
            </a:r>
            <a:endParaRPr b="0" lang="en-US" sz="2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400" strike="noStrike" u="none">
                <a:solidFill>
                  <a:srgbClr val="000000"/>
                </a:solidFill>
                <a:effectLst/>
                <a:uFillTx/>
                <a:latin typeface="Arial"/>
              </a:rPr>
              <a:t>Fourth Outline Level</a:t>
            </a:r>
            <a:endParaRPr b="0" lang="en-US" sz="2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Fifth Outline Level</a:t>
            </a:r>
            <a:endParaRPr b="0" lang="en-US" sz="2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Sixth Outline Level</a:t>
            </a:r>
            <a:endParaRPr b="0" lang="en-US" sz="2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Seventh Outline Level</a:t>
            </a:r>
            <a:endParaRPr b="0" lang="en-US" sz="2400" strike="noStrike" u="none">
              <a:solidFill>
                <a:srgbClr val="000000"/>
              </a:solidFill>
              <a:effectLst/>
              <a:uFillTx/>
              <a:latin typeface="Arial"/>
            </a:endParaRPr>
          </a:p>
        </p:txBody>
      </p:sp>
      <p:sp>
        <p:nvSpPr>
          <p:cNvPr id="55" name="PlaceHolder 6"/>
          <p:cNvSpPr>
            <a:spLocks noGrp="1"/>
          </p:cNvSpPr>
          <p:nvPr>
            <p:ph type="body"/>
          </p:nvPr>
        </p:nvSpPr>
        <p:spPr>
          <a:xfrm>
            <a:off x="4374360" y="2362320"/>
            <a:ext cx="3448440" cy="1523520"/>
          </a:xfrm>
          <a:prstGeom prst="rect">
            <a:avLst/>
          </a:prstGeom>
          <a:noFill/>
          <a:ln w="0">
            <a:noFill/>
          </a:ln>
          <a:effectLst>
            <a:outerShdw dist="50760" dir="5400000" blurRad="50760" rotWithShape="0">
              <a:srgbClr val="000000">
                <a:alpha val="42000"/>
              </a:srgbClr>
            </a:outerShdw>
          </a:effectLst>
        </p:spPr>
        <p:txBody>
          <a:bodyPr lIns="91440" rIns="91440" tIns="45720" bIns="45720" anchor="t">
            <a:normAutofit fontScale="40000" lnSpcReduction="19999"/>
          </a:bodyPr>
          <a:p>
            <a:pPr marL="432000" indent="-324000">
              <a:spcBef>
                <a:spcPts val="1417"/>
              </a:spcBef>
              <a:buClr>
                <a:srgbClr val="ffffff"/>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Fifth Outline Level</a:t>
            </a:r>
            <a:endParaRPr b="0" lang="en-US" sz="16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Sixth Outline Level</a:t>
            </a:r>
            <a:endParaRPr b="0" lang="en-US" sz="16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Seventh Outline Level</a:t>
            </a:r>
            <a:endParaRPr b="0" lang="en-US" sz="1600" strike="noStrike" u="none">
              <a:solidFill>
                <a:srgbClr val="000000"/>
              </a:solidFill>
              <a:effectLst/>
              <a:uFillTx/>
              <a:latin typeface="Arial"/>
            </a:endParaRPr>
          </a:p>
        </p:txBody>
      </p:sp>
      <p:sp>
        <p:nvSpPr>
          <p:cNvPr id="56" name="PlaceHolder 7"/>
          <p:cNvSpPr>
            <a:spLocks noGrp="1"/>
          </p:cNvSpPr>
          <p:nvPr>
            <p:ph type="body"/>
          </p:nvPr>
        </p:nvSpPr>
        <p:spPr>
          <a:xfrm>
            <a:off x="4374360" y="4873680"/>
            <a:ext cx="3448440" cy="1344600"/>
          </a:xfrm>
          <a:prstGeom prst="rect">
            <a:avLst/>
          </a:prstGeom>
          <a:noFill/>
          <a:ln w="0">
            <a:noFill/>
          </a:ln>
        </p:spPr>
        <p:txBody>
          <a:bodyPr lIns="91440" rIns="91440" tIns="45720" bIns="45720" anchor="t">
            <a:normAutofit fontScale="40000" lnSpcReduction="19999"/>
          </a:bodyPr>
          <a:p>
            <a:pPr marL="432000" indent="-324000">
              <a:spcBef>
                <a:spcPts val="1417"/>
              </a:spcBef>
              <a:buClr>
                <a:srgbClr val="ffffff"/>
              </a:buClr>
              <a:buSzPct val="45000"/>
              <a:buFont typeface="Wingdings" charset="2"/>
              <a:buChar char=""/>
            </a:pPr>
            <a:r>
              <a:rPr b="0" lang="en-US" sz="1400" strike="noStrike" u="none">
                <a:solidFill>
                  <a:srgbClr val="000000"/>
                </a:solidFill>
                <a:effectLst/>
                <a:uFillTx/>
                <a:latin typeface="Arial"/>
              </a:rPr>
              <a:t>Click to edit the outline text format</a:t>
            </a:r>
            <a:endParaRPr b="0" lang="en-US"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400" strike="noStrike" u="none">
                <a:solidFill>
                  <a:srgbClr val="000000"/>
                </a:solidFill>
                <a:effectLst/>
                <a:uFillTx/>
                <a:latin typeface="Arial"/>
              </a:rPr>
              <a:t>Second Outline Level</a:t>
            </a:r>
            <a:endParaRPr b="0" lang="en-US"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400" strike="noStrike" u="none">
                <a:solidFill>
                  <a:srgbClr val="000000"/>
                </a:solidFill>
                <a:effectLst/>
                <a:uFillTx/>
                <a:latin typeface="Arial"/>
              </a:rPr>
              <a:t>Third Outline Level</a:t>
            </a:r>
            <a:endParaRPr b="0" lang="en-US"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400" strike="noStrike" u="none">
                <a:solidFill>
                  <a:srgbClr val="000000"/>
                </a:solidFill>
                <a:effectLst/>
                <a:uFillTx/>
                <a:latin typeface="Arial"/>
              </a:rPr>
              <a:t>Fourth Outline Level</a:t>
            </a:r>
            <a:endParaRPr b="0" lang="en-US"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Fifth Outline Level</a:t>
            </a:r>
            <a:endParaRPr b="0" lang="en-US" sz="1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Sixth Outline Level</a:t>
            </a:r>
            <a:endParaRPr b="0" lang="en-US" sz="1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Seventh Outline Level</a:t>
            </a:r>
            <a:endParaRPr b="0" lang="en-US" sz="1400" strike="noStrike" u="none">
              <a:solidFill>
                <a:srgbClr val="000000"/>
              </a:solidFill>
              <a:effectLst/>
              <a:uFillTx/>
              <a:latin typeface="Arial"/>
            </a:endParaRPr>
          </a:p>
        </p:txBody>
      </p:sp>
      <p:sp>
        <p:nvSpPr>
          <p:cNvPr id="57" name="PlaceHolder 8"/>
          <p:cNvSpPr>
            <a:spLocks noGrp="1"/>
          </p:cNvSpPr>
          <p:nvPr>
            <p:ph type="body"/>
          </p:nvPr>
        </p:nvSpPr>
        <p:spPr>
          <a:xfrm>
            <a:off x="8049600" y="4191120"/>
            <a:ext cx="3456000" cy="682560"/>
          </a:xfrm>
          <a:prstGeom prst="rect">
            <a:avLst/>
          </a:prstGeom>
          <a:noFill/>
          <a:ln w="0">
            <a:noFill/>
          </a:ln>
        </p:spPr>
        <p:txBody>
          <a:bodyPr lIns="91440" rIns="91440" tIns="45720" bIns="45720" anchor="b">
            <a:noAutofit/>
          </a:bodyPr>
          <a:p>
            <a:pPr marL="432000" indent="-324000">
              <a:spcBef>
                <a:spcPts val="1417"/>
              </a:spcBef>
              <a:buClr>
                <a:srgbClr val="ffffff"/>
              </a:buClr>
              <a:buSzPct val="45000"/>
              <a:buFont typeface="Wingdings" charset="2"/>
              <a:buChar char=""/>
            </a:pPr>
            <a:r>
              <a:rPr b="0" lang="en-US" sz="2400" strike="noStrike" u="none">
                <a:solidFill>
                  <a:srgbClr val="000000"/>
                </a:solidFill>
                <a:effectLst/>
                <a:uFillTx/>
                <a:latin typeface="Arial"/>
              </a:rPr>
              <a:t>Click to edit the outline text format</a:t>
            </a:r>
            <a:endParaRPr b="0" lang="en-US" sz="2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400" strike="noStrike" u="none">
                <a:solidFill>
                  <a:srgbClr val="000000"/>
                </a:solidFill>
                <a:effectLst/>
                <a:uFillTx/>
                <a:latin typeface="Arial"/>
              </a:rPr>
              <a:t>Second Outline Level</a:t>
            </a:r>
            <a:endParaRPr b="0" lang="en-US" sz="2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400" strike="noStrike" u="none">
                <a:solidFill>
                  <a:srgbClr val="000000"/>
                </a:solidFill>
                <a:effectLst/>
                <a:uFillTx/>
                <a:latin typeface="Arial"/>
              </a:rPr>
              <a:t>Fourth Outline Level</a:t>
            </a:r>
            <a:endParaRPr b="0" lang="en-US" sz="2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Fifth Outline Level</a:t>
            </a:r>
            <a:endParaRPr b="0" lang="en-US" sz="2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Sixth Outline Level</a:t>
            </a:r>
            <a:endParaRPr b="0" lang="en-US" sz="2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400" strike="noStrike" u="none">
                <a:solidFill>
                  <a:srgbClr val="000000"/>
                </a:solidFill>
                <a:effectLst/>
                <a:uFillTx/>
                <a:latin typeface="Arial"/>
              </a:rPr>
              <a:t>Seventh Outline Level</a:t>
            </a:r>
            <a:endParaRPr b="0" lang="en-US" sz="2400" strike="noStrike" u="none">
              <a:solidFill>
                <a:srgbClr val="000000"/>
              </a:solidFill>
              <a:effectLst/>
              <a:uFillTx/>
              <a:latin typeface="Arial"/>
            </a:endParaRPr>
          </a:p>
        </p:txBody>
      </p:sp>
      <p:sp>
        <p:nvSpPr>
          <p:cNvPr id="58" name="PlaceHolder 9"/>
          <p:cNvSpPr>
            <a:spLocks noGrp="1"/>
          </p:cNvSpPr>
          <p:nvPr>
            <p:ph type="body"/>
          </p:nvPr>
        </p:nvSpPr>
        <p:spPr>
          <a:xfrm>
            <a:off x="8049960" y="2362320"/>
            <a:ext cx="3447360" cy="1523520"/>
          </a:xfrm>
          <a:prstGeom prst="rect">
            <a:avLst/>
          </a:prstGeom>
          <a:noFill/>
          <a:ln w="0">
            <a:noFill/>
          </a:ln>
          <a:effectLst>
            <a:outerShdw dist="50760" dir="5400000" blurRad="50760" rotWithShape="0">
              <a:srgbClr val="000000">
                <a:alpha val="42000"/>
              </a:srgbClr>
            </a:outerShdw>
          </a:effectLst>
        </p:spPr>
        <p:txBody>
          <a:bodyPr lIns="91440" rIns="91440" tIns="45720" bIns="45720" anchor="t">
            <a:normAutofit fontScale="40000" lnSpcReduction="19999"/>
          </a:bodyPr>
          <a:p>
            <a:pPr marL="432000" indent="-324000">
              <a:spcBef>
                <a:spcPts val="1417"/>
              </a:spcBef>
              <a:buClr>
                <a:srgbClr val="ffffff"/>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Fifth Outline Level</a:t>
            </a:r>
            <a:endParaRPr b="0" lang="en-US" sz="16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Sixth Outline Level</a:t>
            </a:r>
            <a:endParaRPr b="0" lang="en-US" sz="16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600" strike="noStrike" u="none">
                <a:solidFill>
                  <a:srgbClr val="000000"/>
                </a:solidFill>
                <a:effectLst/>
                <a:uFillTx/>
                <a:latin typeface="Arial"/>
              </a:rPr>
              <a:t>Seventh Outline Level</a:t>
            </a:r>
            <a:endParaRPr b="0" lang="en-US" sz="1600" strike="noStrike" u="none">
              <a:solidFill>
                <a:srgbClr val="000000"/>
              </a:solidFill>
              <a:effectLst/>
              <a:uFillTx/>
              <a:latin typeface="Arial"/>
            </a:endParaRPr>
          </a:p>
        </p:txBody>
      </p:sp>
      <p:sp>
        <p:nvSpPr>
          <p:cNvPr id="59" name="PlaceHolder 10"/>
          <p:cNvSpPr>
            <a:spLocks noGrp="1"/>
          </p:cNvSpPr>
          <p:nvPr>
            <p:ph type="body"/>
          </p:nvPr>
        </p:nvSpPr>
        <p:spPr>
          <a:xfrm>
            <a:off x="8049600" y="4873680"/>
            <a:ext cx="3452040" cy="1344600"/>
          </a:xfrm>
          <a:prstGeom prst="rect">
            <a:avLst/>
          </a:prstGeom>
          <a:noFill/>
          <a:ln w="0">
            <a:noFill/>
          </a:ln>
        </p:spPr>
        <p:txBody>
          <a:bodyPr lIns="91440" rIns="91440" tIns="45720" bIns="45720" anchor="t">
            <a:normAutofit fontScale="40000" lnSpcReduction="19999"/>
          </a:bodyPr>
          <a:p>
            <a:pPr marL="432000" indent="-324000">
              <a:spcBef>
                <a:spcPts val="1417"/>
              </a:spcBef>
              <a:buClr>
                <a:srgbClr val="ffffff"/>
              </a:buClr>
              <a:buSzPct val="45000"/>
              <a:buFont typeface="Wingdings" charset="2"/>
              <a:buChar char=""/>
            </a:pPr>
            <a:r>
              <a:rPr b="0" lang="en-US" sz="1400" strike="noStrike" u="none">
                <a:solidFill>
                  <a:srgbClr val="000000"/>
                </a:solidFill>
                <a:effectLst/>
                <a:uFillTx/>
                <a:latin typeface="Arial"/>
              </a:rPr>
              <a:t>Click to edit the outline text format</a:t>
            </a:r>
            <a:endParaRPr b="0" lang="en-US"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1400" strike="noStrike" u="none">
                <a:solidFill>
                  <a:srgbClr val="000000"/>
                </a:solidFill>
                <a:effectLst/>
                <a:uFillTx/>
                <a:latin typeface="Arial"/>
              </a:rPr>
              <a:t>Second Outline Level</a:t>
            </a:r>
            <a:endParaRPr b="0" lang="en-US"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1400" strike="noStrike" u="none">
                <a:solidFill>
                  <a:srgbClr val="000000"/>
                </a:solidFill>
                <a:effectLst/>
                <a:uFillTx/>
                <a:latin typeface="Arial"/>
              </a:rPr>
              <a:t>Third Outline Level</a:t>
            </a:r>
            <a:endParaRPr b="0" lang="en-US"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1400" strike="noStrike" u="none">
                <a:solidFill>
                  <a:srgbClr val="000000"/>
                </a:solidFill>
                <a:effectLst/>
                <a:uFillTx/>
                <a:latin typeface="Arial"/>
              </a:rPr>
              <a:t>Fourth Outline Level</a:t>
            </a:r>
            <a:endParaRPr b="0" lang="en-US"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Fifth Outline Level</a:t>
            </a:r>
            <a:endParaRPr b="0" lang="en-US" sz="1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Sixth Outline Level</a:t>
            </a:r>
            <a:endParaRPr b="0" lang="en-US" sz="1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1400" strike="noStrike" u="none">
                <a:solidFill>
                  <a:srgbClr val="000000"/>
                </a:solidFill>
                <a:effectLst/>
                <a:uFillTx/>
                <a:latin typeface="Arial"/>
              </a:rPr>
              <a:t>Seventh Outline Level</a:t>
            </a:r>
            <a:endParaRPr b="0" lang="en-US" sz="1400" strike="noStrike" u="none">
              <a:solidFill>
                <a:srgbClr val="000000"/>
              </a:solidFill>
              <a:effectLst/>
              <a:uFillTx/>
              <a:latin typeface="Arial"/>
            </a:endParaRPr>
          </a:p>
        </p:txBody>
      </p:sp>
      <p:sp>
        <p:nvSpPr>
          <p:cNvPr id="60" name="PlaceHolder 11"/>
          <p:cNvSpPr>
            <a:spLocks noGrp="1"/>
          </p:cNvSpPr>
          <p:nvPr>
            <p:ph type="dt" idx="19"/>
          </p:nvPr>
        </p:nvSpPr>
        <p:spPr>
          <a:xfrm>
            <a:off x="8595360" y="635652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61" name="PlaceHolder 12"/>
          <p:cNvSpPr>
            <a:spLocks noGrp="1"/>
          </p:cNvSpPr>
          <p:nvPr>
            <p:ph type="ftr" idx="20"/>
          </p:nvPr>
        </p:nvSpPr>
        <p:spPr>
          <a:xfrm>
            <a:off x="685800" y="6355800"/>
            <a:ext cx="77720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62" name="PlaceHolder 13"/>
          <p:cNvSpPr>
            <a:spLocks noGrp="1"/>
          </p:cNvSpPr>
          <p:nvPr>
            <p:ph type="sldNum" idx="21"/>
          </p:nvPr>
        </p:nvSpPr>
        <p:spPr>
          <a:xfrm>
            <a:off x="8763120" y="38088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027DDE86-6C96-4D67-9026-DC0C81979008}"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VERTICAL_TEXT">
    <p:bg>
      <p:bgPr>
        <a:solidFill>
          <a:srgbClr val="000000"/>
        </a:solidFill>
      </p:bgPr>
    </p:bg>
    <p:spTree>
      <p:nvGrpSpPr>
        <p:cNvPr id="1" name=""/>
        <p:cNvGrpSpPr/>
        <p:nvPr/>
      </p:nvGrpSpPr>
      <p:grpSpPr>
        <a:xfrm>
          <a:off x="0" y="0"/>
          <a:ext cx="0" cy="0"/>
          <a:chOff x="0" y="0"/>
          <a:chExt cx="0" cy="0"/>
        </a:xfrm>
      </p:grpSpPr>
      <p:pic>
        <p:nvPicPr>
          <p:cNvPr id="63" name="Google Shape;6;p15" descr="C0-HD-TOP.png"/>
          <p:cNvPicPr/>
          <p:nvPr/>
        </p:nvPicPr>
        <p:blipFill>
          <a:blip r:embed="rId2"/>
          <a:stretch/>
        </p:blipFill>
        <p:spPr>
          <a:xfrm>
            <a:off x="0" y="0"/>
            <a:ext cx="12191760" cy="1441080"/>
          </a:xfrm>
          <a:prstGeom prst="rect">
            <a:avLst/>
          </a:prstGeom>
          <a:noFill/>
          <a:ln w="0">
            <a:noFill/>
          </a:ln>
        </p:spPr>
      </p:pic>
      <p:sp>
        <p:nvSpPr>
          <p:cNvPr id="64"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buNone/>
            </a:pPr>
            <a:r>
              <a:rPr b="0" lang="en-US" sz="4000" strike="noStrike" u="none">
                <a:solidFill>
                  <a:srgbClr val="000000"/>
                </a:solidFill>
                <a:effectLst/>
                <a:uFillTx/>
                <a:latin typeface="Arial"/>
              </a:rPr>
              <a:t>Click to edit the title text format</a:t>
            </a:r>
            <a:endParaRPr b="0" lang="en-US" sz="4000" strike="noStrike" u="none">
              <a:solidFill>
                <a:srgbClr val="000000"/>
              </a:solidFill>
              <a:effectLst/>
              <a:uFillTx/>
              <a:latin typeface="Arial"/>
            </a:endParaRPr>
          </a:p>
        </p:txBody>
      </p:sp>
      <p:sp>
        <p:nvSpPr>
          <p:cNvPr id="65" name="PlaceHolder 2"/>
          <p:cNvSpPr>
            <a:spLocks noGrp="1"/>
          </p:cNvSpPr>
          <p:nvPr>
            <p:ph type="body"/>
          </p:nvPr>
        </p:nvSpPr>
        <p:spPr>
          <a:xfrm rot="5400000">
            <a:off x="4084200" y="-1203480"/>
            <a:ext cx="4023720" cy="10820160"/>
          </a:xfrm>
          <a:prstGeom prst="rect">
            <a:avLst/>
          </a:prstGeom>
          <a:noFill/>
          <a:ln w="0">
            <a:noFill/>
          </a:ln>
        </p:spPr>
        <p:txBody>
          <a:bodyPr lIns="91440" rIns="91440" tIns="45720" bIns="45720" anchor="t">
            <a:normAutofit/>
          </a:bodyPr>
          <a:p>
            <a:pPr marL="432000" indent="-324000">
              <a:spcBef>
                <a:spcPts val="1417"/>
              </a:spcBef>
              <a:buClr>
                <a:srgbClr val="ffffff"/>
              </a:buClr>
              <a:buSzPct val="45000"/>
              <a:buFont typeface="Wingdings" charset="2"/>
              <a:buChar char=""/>
            </a:pPr>
            <a:r>
              <a:rPr b="0" lang="en-US" sz="2200" strike="noStrike" u="none">
                <a:solidFill>
                  <a:srgbClr val="000000"/>
                </a:solidFill>
                <a:effectLst/>
                <a:uFillTx/>
                <a:latin typeface="Arial"/>
              </a:rPr>
              <a:t>Click to edit the outline text format</a:t>
            </a:r>
            <a:endParaRPr b="0" lang="en-US" sz="2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200" strike="noStrike" u="none">
                <a:solidFill>
                  <a:srgbClr val="000000"/>
                </a:solidFill>
                <a:effectLst/>
                <a:uFillTx/>
                <a:latin typeface="Arial"/>
              </a:rPr>
              <a:t>Second Outline Level</a:t>
            </a:r>
            <a:endParaRPr b="0" lang="en-US" sz="2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200" strike="noStrike" u="none">
                <a:solidFill>
                  <a:srgbClr val="000000"/>
                </a:solidFill>
                <a:effectLst/>
                <a:uFillTx/>
                <a:latin typeface="Arial"/>
              </a:rPr>
              <a:t>Third Outline Level</a:t>
            </a:r>
            <a:endParaRPr b="0" lang="en-US" sz="2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200" strike="noStrike" u="none">
                <a:solidFill>
                  <a:srgbClr val="000000"/>
                </a:solidFill>
                <a:effectLst/>
                <a:uFillTx/>
                <a:latin typeface="Arial"/>
              </a:rPr>
              <a:t>Fourth Outline Level</a:t>
            </a:r>
            <a:endParaRPr b="0" lang="en-US" sz="2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Fifth Outline Level</a:t>
            </a:r>
            <a:endParaRPr b="0" lang="en-US" sz="2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Sixth Outline Level</a:t>
            </a:r>
            <a:endParaRPr b="0" lang="en-US" sz="2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Seventh Outline Level</a:t>
            </a:r>
            <a:endParaRPr b="0" lang="en-US" sz="2200" strike="noStrike" u="none">
              <a:solidFill>
                <a:srgbClr val="000000"/>
              </a:solidFill>
              <a:effectLst/>
              <a:uFillTx/>
              <a:latin typeface="Arial"/>
            </a:endParaRPr>
          </a:p>
        </p:txBody>
      </p:sp>
      <p:sp>
        <p:nvSpPr>
          <p:cNvPr id="66" name="PlaceHolder 3"/>
          <p:cNvSpPr>
            <a:spLocks noGrp="1"/>
          </p:cNvSpPr>
          <p:nvPr>
            <p:ph type="dt" idx="22"/>
          </p:nvPr>
        </p:nvSpPr>
        <p:spPr>
          <a:xfrm>
            <a:off x="8595360" y="635652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67" name="PlaceHolder 4"/>
          <p:cNvSpPr>
            <a:spLocks noGrp="1"/>
          </p:cNvSpPr>
          <p:nvPr>
            <p:ph type="ftr" idx="23"/>
          </p:nvPr>
        </p:nvSpPr>
        <p:spPr>
          <a:xfrm>
            <a:off x="685800" y="6355800"/>
            <a:ext cx="77720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68" name="PlaceHolder 5"/>
          <p:cNvSpPr>
            <a:spLocks noGrp="1"/>
          </p:cNvSpPr>
          <p:nvPr>
            <p:ph type="sldNum" idx="24"/>
          </p:nvPr>
        </p:nvSpPr>
        <p:spPr>
          <a:xfrm>
            <a:off x="8763120" y="38088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EFD912F4-BB05-46EE-AC51-489825ADC34A}"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_TITLE_AND_VERTICAL_TEXT">
    <p:bg>
      <p:bgPr>
        <a:solidFill>
          <a:srgbClr val="000000"/>
        </a:solidFill>
      </p:bgPr>
    </p:bg>
    <p:spTree>
      <p:nvGrpSpPr>
        <p:cNvPr id="1" name=""/>
        <p:cNvGrpSpPr/>
        <p:nvPr/>
      </p:nvGrpSpPr>
      <p:grpSpPr>
        <a:xfrm>
          <a:off x="0" y="0"/>
          <a:ext cx="0" cy="0"/>
          <a:chOff x="0" y="0"/>
          <a:chExt cx="0" cy="0"/>
        </a:xfrm>
      </p:grpSpPr>
      <p:pic>
        <p:nvPicPr>
          <p:cNvPr id="69" name="Google Shape;6;p15" descr="C0-HD-TOP.png"/>
          <p:cNvPicPr/>
          <p:nvPr/>
        </p:nvPicPr>
        <p:blipFill>
          <a:blip r:embed="rId2"/>
          <a:stretch/>
        </p:blipFill>
        <p:spPr>
          <a:xfrm>
            <a:off x="0" y="0"/>
            <a:ext cx="12191760" cy="1441080"/>
          </a:xfrm>
          <a:prstGeom prst="rect">
            <a:avLst/>
          </a:prstGeom>
          <a:noFill/>
          <a:ln w="0">
            <a:noFill/>
          </a:ln>
        </p:spPr>
      </p:pic>
      <p:pic>
        <p:nvPicPr>
          <p:cNvPr id="70" name="Google Shape;134;p32" descr="C0-HD-BTM.png"/>
          <p:cNvPicPr/>
          <p:nvPr/>
        </p:nvPicPr>
        <p:blipFill>
          <a:blip r:embed="rId3"/>
          <a:stretch/>
        </p:blipFill>
        <p:spPr>
          <a:xfrm>
            <a:off x="0" y="4375080"/>
            <a:ext cx="12191760" cy="2482560"/>
          </a:xfrm>
          <a:prstGeom prst="rect">
            <a:avLst/>
          </a:prstGeom>
          <a:noFill/>
          <a:ln w="0">
            <a:noFill/>
          </a:ln>
        </p:spPr>
      </p:pic>
      <p:sp>
        <p:nvSpPr>
          <p:cNvPr id="71" name="PlaceHolder 1"/>
          <p:cNvSpPr>
            <a:spLocks noGrp="1"/>
          </p:cNvSpPr>
          <p:nvPr>
            <p:ph type="title"/>
          </p:nvPr>
        </p:nvSpPr>
        <p:spPr>
          <a:xfrm rot="5400000">
            <a:off x="8526240" y="1667880"/>
            <a:ext cx="3902760" cy="2057040"/>
          </a:xfrm>
          <a:prstGeom prst="rect">
            <a:avLst/>
          </a:prstGeom>
          <a:noFill/>
          <a:ln w="0">
            <a:noFill/>
          </a:ln>
        </p:spPr>
        <p:txBody>
          <a:bodyPr lIns="91440" rIns="91440" tIns="45720" bIns="45720" anchor="ctr">
            <a:normAutofit/>
          </a:bodyPr>
          <a:p>
            <a:pPr indent="0">
              <a:buNone/>
            </a:pPr>
            <a:r>
              <a:rPr b="0" lang="en-US" sz="4000" strike="noStrike" u="none">
                <a:solidFill>
                  <a:srgbClr val="000000"/>
                </a:solidFill>
                <a:effectLst/>
                <a:uFillTx/>
                <a:latin typeface="Arial"/>
              </a:rPr>
              <a:t>Click to edit the title text format</a:t>
            </a:r>
            <a:endParaRPr b="0" lang="en-US" sz="4000" strike="noStrike" u="none">
              <a:solidFill>
                <a:srgbClr val="000000"/>
              </a:solidFill>
              <a:effectLst/>
              <a:uFillTx/>
              <a:latin typeface="Arial"/>
            </a:endParaRPr>
          </a:p>
        </p:txBody>
      </p:sp>
      <p:sp>
        <p:nvSpPr>
          <p:cNvPr id="72" name="PlaceHolder 2"/>
          <p:cNvSpPr>
            <a:spLocks noGrp="1"/>
          </p:cNvSpPr>
          <p:nvPr>
            <p:ph type="body"/>
          </p:nvPr>
        </p:nvSpPr>
        <p:spPr>
          <a:xfrm rot="5400000">
            <a:off x="3175200" y="-1405080"/>
            <a:ext cx="3902760" cy="8203680"/>
          </a:xfrm>
          <a:prstGeom prst="rect">
            <a:avLst/>
          </a:prstGeom>
          <a:noFill/>
          <a:ln w="0">
            <a:noFill/>
          </a:ln>
        </p:spPr>
        <p:txBody>
          <a:bodyPr lIns="91440" rIns="91440" tIns="45720" bIns="45720" anchor="t">
            <a:normAutofit/>
          </a:bodyPr>
          <a:p>
            <a:pPr marL="432000" indent="-324000">
              <a:spcBef>
                <a:spcPts val="1417"/>
              </a:spcBef>
              <a:buClr>
                <a:srgbClr val="ffffff"/>
              </a:buClr>
              <a:buSzPct val="45000"/>
              <a:buFont typeface="Wingdings" charset="2"/>
              <a:buChar char=""/>
            </a:pPr>
            <a:r>
              <a:rPr b="0" lang="en-US" sz="2200" strike="noStrike" u="none">
                <a:solidFill>
                  <a:srgbClr val="000000"/>
                </a:solidFill>
                <a:effectLst/>
                <a:uFillTx/>
                <a:latin typeface="Arial"/>
              </a:rPr>
              <a:t>Click to edit the outline text format</a:t>
            </a:r>
            <a:endParaRPr b="0" lang="en-US" sz="2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en-US" sz="2200" strike="noStrike" u="none">
                <a:solidFill>
                  <a:srgbClr val="000000"/>
                </a:solidFill>
                <a:effectLst/>
                <a:uFillTx/>
                <a:latin typeface="Arial"/>
              </a:rPr>
              <a:t>Second Outline Level</a:t>
            </a:r>
            <a:endParaRPr b="0" lang="en-US" sz="2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en-US" sz="2200" strike="noStrike" u="none">
                <a:solidFill>
                  <a:srgbClr val="000000"/>
                </a:solidFill>
                <a:effectLst/>
                <a:uFillTx/>
                <a:latin typeface="Arial"/>
              </a:rPr>
              <a:t>Third Outline Level</a:t>
            </a:r>
            <a:endParaRPr b="0" lang="en-US" sz="2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en-US" sz="2200" strike="noStrike" u="none">
                <a:solidFill>
                  <a:srgbClr val="000000"/>
                </a:solidFill>
                <a:effectLst/>
                <a:uFillTx/>
                <a:latin typeface="Arial"/>
              </a:rPr>
              <a:t>Fourth Outline Level</a:t>
            </a:r>
            <a:endParaRPr b="0" lang="en-US" sz="2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Fifth Outline Level</a:t>
            </a:r>
            <a:endParaRPr b="0" lang="en-US" sz="2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Sixth Outline Level</a:t>
            </a:r>
            <a:endParaRPr b="0" lang="en-US" sz="2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en-US" sz="2200" strike="noStrike" u="none">
                <a:solidFill>
                  <a:srgbClr val="000000"/>
                </a:solidFill>
                <a:effectLst/>
                <a:uFillTx/>
                <a:latin typeface="Arial"/>
              </a:rPr>
              <a:t>Seventh Outline Level</a:t>
            </a:r>
            <a:endParaRPr b="0" lang="en-US" sz="2200" strike="noStrike" u="none">
              <a:solidFill>
                <a:srgbClr val="000000"/>
              </a:solidFill>
              <a:effectLst/>
              <a:uFillTx/>
              <a:latin typeface="Arial"/>
            </a:endParaRPr>
          </a:p>
        </p:txBody>
      </p:sp>
      <p:sp>
        <p:nvSpPr>
          <p:cNvPr id="73" name="PlaceHolder 3"/>
          <p:cNvSpPr>
            <a:spLocks noGrp="1"/>
          </p:cNvSpPr>
          <p:nvPr>
            <p:ph type="dt" idx="25"/>
          </p:nvPr>
        </p:nvSpPr>
        <p:spPr>
          <a:xfrm>
            <a:off x="7814520" y="379800"/>
            <a:ext cx="2910600" cy="364680"/>
          </a:xfrm>
          <a:prstGeom prst="rect">
            <a:avLst/>
          </a:prstGeom>
          <a:noFill/>
          <a:ln w="0">
            <a:noFill/>
          </a:ln>
        </p:spPr>
        <p:txBody>
          <a:bodyPr lIns="91440" rIns="91440" tIns="45720" bIns="45720" anchor="ctr">
            <a:noAutofit/>
          </a:bodyPr>
          <a:lstStyle>
            <a:lvl1pPr indent="0">
              <a:buNone/>
              <a:defRPr b="0" lang="en-US" sz="1400" strike="noStrike" u="none">
                <a:solidFill>
                  <a:srgbClr val="ffffff"/>
                </a:solidFill>
                <a:effectLst/>
                <a:uFillTx/>
                <a:latin typeface="Times New Roman"/>
              </a:defRPr>
            </a:lvl1pPr>
          </a:lstStyle>
          <a:p>
            <a:pPr indent="0">
              <a:buNone/>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74" name="PlaceHolder 4"/>
          <p:cNvSpPr>
            <a:spLocks noGrp="1"/>
          </p:cNvSpPr>
          <p:nvPr>
            <p:ph type="ftr" idx="26"/>
          </p:nvPr>
        </p:nvSpPr>
        <p:spPr>
          <a:xfrm>
            <a:off x="685800" y="380880"/>
            <a:ext cx="699120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75" name="PlaceHolder 5"/>
          <p:cNvSpPr>
            <a:spLocks noGrp="1"/>
          </p:cNvSpPr>
          <p:nvPr>
            <p:ph type="sldNum" idx="27"/>
          </p:nvPr>
        </p:nvSpPr>
        <p:spPr>
          <a:xfrm>
            <a:off x="10862280" y="380880"/>
            <a:ext cx="64332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050" strike="noStrike" u="none">
                <a:solidFill>
                  <a:schemeClr val="lt1"/>
                </a:solidFill>
                <a:effectLst/>
                <a:uFillTx/>
                <a:latin typeface="Century Gothic"/>
                <a:ea typeface="Century Gothic"/>
              </a:defRPr>
            </a:lvl1pPr>
          </a:lstStyle>
          <a:p>
            <a:pPr indent="0" algn="r">
              <a:lnSpc>
                <a:spcPct val="100000"/>
              </a:lnSpc>
              <a:buNone/>
              <a:tabLst>
                <a:tab algn="l" pos="0"/>
              </a:tabLst>
            </a:pPr>
            <a:fld id="{2D64DF33-2090-4A4B-8EEF-EB0FFFF06AD5}" type="slidenum">
              <a:rPr b="0" lang="en-US" sz="1050" strike="noStrike" u="none">
                <a:solidFill>
                  <a:schemeClr val="lt1"/>
                </a:solidFill>
                <a:effectLst/>
                <a:uFillTx/>
                <a:latin typeface="Century Gothic"/>
                <a:ea typeface="Century Gothic"/>
              </a:rPr>
              <a:t>&lt;number&gt;</a:t>
            </a:fld>
            <a:endParaRPr b="0" lang="en-US" sz="1050" strike="noStrike" u="none">
              <a:solidFill>
                <a:srgbClr val="ffffff"/>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0.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0.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1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1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371600" y="1790280"/>
            <a:ext cx="9448560" cy="1824840"/>
          </a:xfrm>
          <a:prstGeom prst="rect">
            <a:avLst/>
          </a:prstGeom>
          <a:noFill/>
          <a:ln w="0">
            <a:noFill/>
          </a:ln>
        </p:spPr>
        <p:txBody>
          <a:bodyPr lIns="91440" rIns="91440" tIns="45720" bIns="45720" anchor="b">
            <a:normAutofit/>
          </a:bodyPr>
          <a:p>
            <a:pPr indent="0">
              <a:lnSpc>
                <a:spcPct val="90000"/>
              </a:lnSpc>
              <a:buNone/>
              <a:tabLst>
                <a:tab algn="l" pos="0"/>
              </a:tabLst>
            </a:pPr>
            <a:r>
              <a:rPr b="0" lang="en-US" sz="6000" strike="noStrike" u="none">
                <a:solidFill>
                  <a:schemeClr val="lt1"/>
                </a:solidFill>
                <a:effectLst/>
                <a:uFillTx/>
                <a:latin typeface="Century Gothic"/>
                <a:ea typeface="Century Gothic"/>
              </a:rPr>
              <a:t>Green Pace</a:t>
            </a:r>
            <a:endParaRPr b="0" lang="en-US" sz="6000" strike="noStrike" u="none">
              <a:solidFill>
                <a:srgbClr val="000000"/>
              </a:solidFill>
              <a:effectLst/>
              <a:uFillTx/>
              <a:latin typeface="Arial"/>
            </a:endParaRPr>
          </a:p>
        </p:txBody>
      </p:sp>
      <p:sp>
        <p:nvSpPr>
          <p:cNvPr id="129" name="PlaceHolder 2"/>
          <p:cNvSpPr>
            <a:spLocks noGrp="1"/>
          </p:cNvSpPr>
          <p:nvPr>
            <p:ph type="subTitle"/>
          </p:nvPr>
        </p:nvSpPr>
        <p:spPr>
          <a:xfrm>
            <a:off x="1371600" y="3632040"/>
            <a:ext cx="9448560" cy="1561320"/>
          </a:xfrm>
          <a:prstGeom prst="rect">
            <a:avLst/>
          </a:prstGeom>
          <a:noFill/>
          <a:ln w="0">
            <a:noFill/>
          </a:ln>
        </p:spPr>
        <p:txBody>
          <a:bodyPr lIns="91440" rIns="91440" tIns="45720" bIns="45720" anchor="t">
            <a:normAutofit/>
          </a:bodyPr>
          <a:p>
            <a:pPr indent="0">
              <a:lnSpc>
                <a:spcPct val="70000"/>
              </a:lnSpc>
              <a:buNone/>
              <a:tabLst>
                <a:tab algn="l" pos="0"/>
              </a:tabLst>
            </a:pPr>
            <a:r>
              <a:rPr b="0" lang="en-US" sz="1850" strike="noStrike" u="none">
                <a:solidFill>
                  <a:schemeClr val="lt1"/>
                </a:solidFill>
                <a:effectLst/>
                <a:uFillTx/>
                <a:latin typeface="Century Gothic"/>
                <a:ea typeface="Century Gothic"/>
              </a:rPr>
              <a:t>Security Policy Presentation</a:t>
            </a:r>
            <a:endParaRPr b="0" lang="en-US" sz="1850" strike="noStrike" u="none">
              <a:solidFill>
                <a:srgbClr val="ffffff"/>
              </a:solidFill>
              <a:effectLst/>
              <a:uFillTx/>
              <a:latin typeface="Arial"/>
            </a:endParaRPr>
          </a:p>
          <a:p>
            <a:pPr indent="0">
              <a:lnSpc>
                <a:spcPct val="70000"/>
              </a:lnSpc>
              <a:spcBef>
                <a:spcPts val="1001"/>
              </a:spcBef>
              <a:buNone/>
              <a:tabLst>
                <a:tab algn="l" pos="0"/>
              </a:tabLst>
            </a:pPr>
            <a:r>
              <a:rPr b="0" lang="en-US" sz="1850" strike="noStrike" u="none">
                <a:solidFill>
                  <a:schemeClr val="lt1"/>
                </a:solidFill>
                <a:effectLst/>
                <a:uFillTx/>
                <a:latin typeface="Century Gothic"/>
                <a:ea typeface="Century Gothic"/>
              </a:rPr>
              <a:t>Developer: </a:t>
            </a:r>
            <a:r>
              <a:rPr b="0" i="1" lang="en-US" sz="1850" strike="noStrike" u="none">
                <a:solidFill>
                  <a:schemeClr val="lt1"/>
                </a:solidFill>
                <a:effectLst/>
                <a:uFillTx/>
                <a:latin typeface="Century Gothic"/>
                <a:ea typeface="Century Gothic"/>
              </a:rPr>
              <a:t>Seth Porter</a:t>
            </a:r>
            <a:endParaRPr b="0" lang="en-US" sz="1850" strike="noStrike" u="none">
              <a:solidFill>
                <a:srgbClr val="ffffff"/>
              </a:solidFill>
              <a:effectLst/>
              <a:uFillTx/>
              <a:latin typeface="Arial"/>
            </a:endParaRPr>
          </a:p>
          <a:p>
            <a:pPr indent="0">
              <a:lnSpc>
                <a:spcPct val="70000"/>
              </a:lnSpc>
              <a:spcBef>
                <a:spcPts val="1001"/>
              </a:spcBef>
              <a:buNone/>
              <a:tabLst>
                <a:tab algn="l" pos="0"/>
              </a:tabLst>
            </a:pPr>
            <a:endParaRPr b="0" lang="en-US" sz="1850" strike="noStrike" u="none">
              <a:solidFill>
                <a:srgbClr val="ffffff"/>
              </a:solidFill>
              <a:effectLst/>
              <a:uFillTx/>
              <a:latin typeface="Arial"/>
            </a:endParaRPr>
          </a:p>
          <a:p>
            <a:pPr indent="0">
              <a:lnSpc>
                <a:spcPct val="70000"/>
              </a:lnSpc>
              <a:spcBef>
                <a:spcPts val="1001"/>
              </a:spcBef>
              <a:buNone/>
              <a:tabLst>
                <a:tab algn="l" pos="0"/>
              </a:tabLst>
            </a:pPr>
            <a:endParaRPr b="0" lang="en-US" sz="2000" strike="noStrike" u="none">
              <a:solidFill>
                <a:srgbClr val="ffffff"/>
              </a:solidFill>
              <a:effectLst/>
              <a:uFillTx/>
              <a:latin typeface="Arial"/>
            </a:endParaRPr>
          </a:p>
        </p:txBody>
      </p:sp>
      <p:pic>
        <p:nvPicPr>
          <p:cNvPr id="130" name="Google Shape;146;p1" descr="Green Pace logo"/>
          <p:cNvPicPr/>
          <p:nvPr/>
        </p:nvPicPr>
        <p:blipFill>
          <a:blip r:embed="rId1"/>
          <a:stretch/>
        </p:blipFill>
        <p:spPr>
          <a:xfrm>
            <a:off x="7440840" y="659880"/>
            <a:ext cx="2921040" cy="378648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Unit Testing</a:t>
            </a:r>
            <a:endParaRPr b="0" lang="en-US" sz="4000" strike="noStrike" u="none">
              <a:solidFill>
                <a:srgbClr val="000000"/>
              </a:solidFill>
              <a:effectLst/>
              <a:uFillTx/>
              <a:latin typeface="Arial"/>
            </a:endParaRPr>
          </a:p>
        </p:txBody>
      </p:sp>
      <p:sp>
        <p:nvSpPr>
          <p:cNvPr id="158" name="PlaceHolder 2"/>
          <p:cNvSpPr>
            <a:spLocks noGrp="1"/>
          </p:cNvSpPr>
          <p:nvPr>
            <p:ph/>
          </p:nvPr>
        </p:nvSpPr>
        <p:spPr>
          <a:xfrm>
            <a:off x="685800" y="2194560"/>
            <a:ext cx="10820160" cy="4023720"/>
          </a:xfrm>
          <a:prstGeom prst="rect">
            <a:avLst/>
          </a:prstGeom>
          <a:noFill/>
          <a:ln w="0">
            <a:noFill/>
          </a:ln>
        </p:spPr>
        <p:txBody>
          <a:bodyPr lIns="91440" rIns="91440" tIns="45720" bIns="45720" anchor="t">
            <a:noAutofit/>
          </a:bodyPr>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Vulnerability</a:t>
            </a:r>
            <a:r>
              <a:rPr b="0" lang="en-US" sz="1500" strike="noStrike" u="none">
                <a:solidFill>
                  <a:schemeClr val="lt1"/>
                </a:solidFill>
                <a:effectLst/>
                <a:uFillTx/>
                <a:latin typeface="Century Gothic"/>
                <a:ea typeface="Century Gothic"/>
              </a:rPr>
              <a:t>: SQL Injection (CS1).</a:t>
            </a:r>
            <a:endParaRPr b="0" lang="en-US" sz="1500" strike="noStrike" u="none">
              <a:solidFill>
                <a:srgbClr val="000000"/>
              </a:solidFill>
              <a:effectLst/>
              <a:uFillTx/>
              <a:latin typeface="Arial"/>
            </a:endParaRPr>
          </a:p>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Test</a:t>
            </a:r>
            <a:r>
              <a:rPr b="0" lang="en-US" sz="1500" strike="noStrike" u="none">
                <a:solidFill>
                  <a:schemeClr val="lt1"/>
                </a:solidFill>
                <a:effectLst/>
                <a:uFillTx/>
                <a:latin typeface="Century Gothic"/>
                <a:ea typeface="Century Gothic"/>
              </a:rPr>
              <a:t>: Ensures parameterized queries handle valid input.</a:t>
            </a:r>
            <a:endParaRPr b="0" lang="en-US" sz="1500" strike="noStrike" u="none">
              <a:solidFill>
                <a:srgbClr val="000000"/>
              </a:solidFill>
              <a:effectLst/>
              <a:uFillTx/>
              <a:latin typeface="Arial"/>
            </a:endParaRPr>
          </a:p>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Code</a:t>
            </a:r>
            <a:r>
              <a:rPr b="0" lang="en-US" sz="1500" strike="noStrike" u="none">
                <a:solidFill>
                  <a:schemeClr val="lt1"/>
                </a:solidFill>
                <a:effectLst/>
                <a:uFillTx/>
                <a:latin typeface="Century Gothic"/>
                <a:ea typeface="Century Gothic"/>
              </a:rPr>
              <a:t>:</a:t>
            </a:r>
            <a:endParaRPr b="0" lang="en-US" sz="1500" strike="noStrike" u="none">
              <a:solidFill>
                <a:srgbClr val="000000"/>
              </a:solidFill>
              <a:effectLst/>
              <a:uFillTx/>
              <a:latin typeface="Arial"/>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TEST(SQLInjectionTest, ValidInputQuery) {</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Database db;</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string query = "SELECT * FROM users WHERE id = ?";</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string input = "123";</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ASSERT_TRUE(db.executeParameterizedQuery(query, input));</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1" lang="en-US" sz="1500" strike="noStrike" u="none">
                <a:solidFill>
                  <a:schemeClr val="lt1"/>
                </a:solidFill>
                <a:effectLst/>
                <a:uFillTx/>
                <a:latin typeface="Century Gothic"/>
                <a:ea typeface="Century Gothic"/>
              </a:rPr>
              <a:t>Result</a:t>
            </a:r>
            <a:r>
              <a:rPr b="0" lang="en-US" sz="1500" strike="noStrike" u="none">
                <a:solidFill>
                  <a:schemeClr val="lt1"/>
                </a:solidFill>
                <a:effectLst/>
                <a:uFillTx/>
                <a:latin typeface="Century Gothic"/>
                <a:ea typeface="Century Gothic"/>
              </a:rPr>
              <a:t>: Pass - Malicious input blocked.</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1" lang="en-US" sz="1500" strike="noStrike" u="none">
                <a:solidFill>
                  <a:schemeClr val="lt1"/>
                </a:solidFill>
                <a:effectLst/>
                <a:uFillTx/>
                <a:latin typeface="Century Gothic"/>
                <a:ea typeface="Century Gothic"/>
              </a:rPr>
              <a:t>Next Step</a:t>
            </a:r>
            <a:r>
              <a:rPr b="0" lang="en-US" sz="1500" strike="noStrike" u="none">
                <a:solidFill>
                  <a:schemeClr val="lt1"/>
                </a:solidFill>
                <a:effectLst/>
                <a:uFillTx/>
                <a:latin typeface="Century Gothic"/>
                <a:ea typeface="Century Gothic"/>
              </a:rPr>
              <a:t>: Test additional injection patterns.</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endParaRPr b="0" lang="en-US" sz="1500" strike="noStrike" u="none">
              <a:solidFill>
                <a:srgbClr val="000000"/>
              </a:solidFill>
              <a:effectLst/>
              <a:uFillTx/>
              <a:latin typeface="Courier New"/>
              <a:ea typeface="Courier New"/>
            </a:endParaRPr>
          </a:p>
        </p:txBody>
      </p:sp>
      <p:pic>
        <p:nvPicPr>
          <p:cNvPr id="159" name="Google Shape;197;g9504e29505_0_ 2"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Unit Testing</a:t>
            </a:r>
            <a:endParaRPr b="0" lang="en-US" sz="4000" strike="noStrike" u="none">
              <a:solidFill>
                <a:srgbClr val="000000"/>
              </a:solidFill>
              <a:effectLst/>
              <a:uFillTx/>
              <a:latin typeface="Arial"/>
            </a:endParaRPr>
          </a:p>
        </p:txBody>
      </p:sp>
      <p:sp>
        <p:nvSpPr>
          <p:cNvPr id="161" name="PlaceHolder 2"/>
          <p:cNvSpPr>
            <a:spLocks noGrp="1"/>
          </p:cNvSpPr>
          <p:nvPr>
            <p:ph/>
          </p:nvPr>
        </p:nvSpPr>
        <p:spPr>
          <a:xfrm>
            <a:off x="685800" y="2194560"/>
            <a:ext cx="10820160" cy="4023720"/>
          </a:xfrm>
          <a:prstGeom prst="rect">
            <a:avLst/>
          </a:prstGeom>
          <a:noFill/>
          <a:ln w="0">
            <a:noFill/>
          </a:ln>
        </p:spPr>
        <p:txBody>
          <a:bodyPr lIns="91440" rIns="91440" tIns="45720" bIns="45720" anchor="t">
            <a:noAutofit/>
          </a:bodyPr>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Vulnerability</a:t>
            </a:r>
            <a:r>
              <a:rPr b="0" lang="en-US" sz="1500" strike="noStrike" u="none">
                <a:solidFill>
                  <a:schemeClr val="lt1"/>
                </a:solidFill>
                <a:effectLst/>
                <a:uFillTx/>
                <a:latin typeface="Century Gothic"/>
                <a:ea typeface="Century Gothic"/>
              </a:rPr>
              <a:t>: SQL Injection (CS1).</a:t>
            </a:r>
            <a:endParaRPr b="0" lang="en-US" sz="1500" strike="noStrike" u="none">
              <a:solidFill>
                <a:srgbClr val="000000"/>
              </a:solidFill>
              <a:effectLst/>
              <a:uFillTx/>
              <a:latin typeface="Arial"/>
            </a:endParaRPr>
          </a:p>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Test</a:t>
            </a:r>
            <a:r>
              <a:rPr b="0" lang="en-US" sz="1500" strike="noStrike" u="none">
                <a:solidFill>
                  <a:schemeClr val="lt1"/>
                </a:solidFill>
                <a:effectLst/>
                <a:uFillTx/>
                <a:latin typeface="Century Gothic"/>
                <a:ea typeface="Century Gothic"/>
              </a:rPr>
              <a:t>: Processes complex valid input.</a:t>
            </a:r>
            <a:endParaRPr b="0" lang="en-US" sz="1500" strike="noStrike" u="none">
              <a:solidFill>
                <a:srgbClr val="000000"/>
              </a:solidFill>
              <a:effectLst/>
              <a:uFillTx/>
              <a:latin typeface="Arial"/>
            </a:endParaRPr>
          </a:p>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Code</a:t>
            </a:r>
            <a:r>
              <a:rPr b="0" lang="en-US" sz="1500" strike="noStrike" u="none">
                <a:solidFill>
                  <a:schemeClr val="lt1"/>
                </a:solidFill>
                <a:effectLst/>
                <a:uFillTx/>
                <a:latin typeface="Century Gothic"/>
                <a:ea typeface="Century Gothic"/>
              </a:rPr>
              <a:t>:</a:t>
            </a:r>
            <a:endParaRPr b="0" lang="en-US" sz="1500" strike="noStrike" u="none">
              <a:solidFill>
                <a:srgbClr val="000000"/>
              </a:solidFill>
              <a:effectLst/>
              <a:uFillTx/>
              <a:latin typeface="Arial"/>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TEST(SQLInjectionTest, ComplexValidInput) {</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Database db;</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string query = "SELECT * FROM users WHERE name = ?";</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string input = "John Doe";</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ASSERT_TRUE(db.executeParameterizedQuery(query, input));</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1" lang="en-US" sz="1500" strike="noStrike" u="none">
                <a:solidFill>
                  <a:schemeClr val="lt1"/>
                </a:solidFill>
                <a:effectLst/>
                <a:uFillTx/>
                <a:latin typeface="Century Gothic"/>
                <a:ea typeface="Century Gothic"/>
              </a:rPr>
              <a:t>Result</a:t>
            </a:r>
            <a:r>
              <a:rPr b="0" lang="en-US" sz="1500" strike="noStrike" u="none">
                <a:solidFill>
                  <a:schemeClr val="lt1"/>
                </a:solidFill>
                <a:effectLst/>
                <a:uFillTx/>
                <a:latin typeface="Century Gothic"/>
                <a:ea typeface="Century Gothic"/>
              </a:rPr>
              <a:t>: Pass - Complex input handled correctly.</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1" lang="en-US" sz="1500" strike="noStrike" u="none">
                <a:solidFill>
                  <a:schemeClr val="lt1"/>
                </a:solidFill>
                <a:effectLst/>
                <a:uFillTx/>
                <a:latin typeface="Century Gothic"/>
                <a:ea typeface="Century Gothic"/>
              </a:rPr>
              <a:t>Next Step</a:t>
            </a:r>
            <a:r>
              <a:rPr b="0" lang="en-US" sz="1500" strike="noStrike" u="none">
                <a:solidFill>
                  <a:schemeClr val="lt1"/>
                </a:solidFill>
                <a:effectLst/>
                <a:uFillTx/>
                <a:latin typeface="Century Gothic"/>
                <a:ea typeface="Century Gothic"/>
              </a:rPr>
              <a:t>: Test special characters in valid inputs.</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endParaRPr b="0" lang="en-US" sz="1500" strike="noStrike" u="none">
              <a:solidFill>
                <a:srgbClr val="000000"/>
              </a:solidFill>
              <a:effectLst/>
              <a:uFillTx/>
              <a:latin typeface="Courier New"/>
              <a:ea typeface="Courier New"/>
            </a:endParaRPr>
          </a:p>
        </p:txBody>
      </p:sp>
      <p:pic>
        <p:nvPicPr>
          <p:cNvPr id="162" name="Google Shape;197;g9504e29505_0_ 3"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Unit Testing</a:t>
            </a:r>
            <a:endParaRPr b="0" lang="en-US" sz="4000" strike="noStrike" u="none">
              <a:solidFill>
                <a:srgbClr val="000000"/>
              </a:solidFill>
              <a:effectLst/>
              <a:uFillTx/>
              <a:latin typeface="Arial"/>
            </a:endParaRPr>
          </a:p>
        </p:txBody>
      </p:sp>
      <p:sp>
        <p:nvSpPr>
          <p:cNvPr id="164" name="PlaceHolder 2"/>
          <p:cNvSpPr>
            <a:spLocks noGrp="1"/>
          </p:cNvSpPr>
          <p:nvPr>
            <p:ph/>
          </p:nvPr>
        </p:nvSpPr>
        <p:spPr>
          <a:xfrm>
            <a:off x="685800" y="2194560"/>
            <a:ext cx="10820160" cy="4023720"/>
          </a:xfrm>
          <a:prstGeom prst="rect">
            <a:avLst/>
          </a:prstGeom>
          <a:noFill/>
          <a:ln w="0">
            <a:noFill/>
          </a:ln>
        </p:spPr>
        <p:txBody>
          <a:bodyPr lIns="91440" rIns="91440" tIns="45720" bIns="45720" anchor="t">
            <a:noAutofit/>
          </a:bodyPr>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Vulnerability</a:t>
            </a:r>
            <a:r>
              <a:rPr b="0" lang="en-US" sz="1500" strike="noStrike" u="none">
                <a:solidFill>
                  <a:schemeClr val="lt1"/>
                </a:solidFill>
                <a:effectLst/>
                <a:uFillTx/>
                <a:latin typeface="Century Gothic"/>
                <a:ea typeface="Century Gothic"/>
              </a:rPr>
              <a:t>: SQL Injection (CS1).</a:t>
            </a:r>
            <a:endParaRPr b="0" lang="en-US" sz="1500" strike="noStrike" u="none">
              <a:solidFill>
                <a:srgbClr val="000000"/>
              </a:solidFill>
              <a:effectLst/>
              <a:uFillTx/>
              <a:latin typeface="Arial"/>
            </a:endParaRPr>
          </a:p>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Test</a:t>
            </a:r>
            <a:r>
              <a:rPr b="0" lang="en-US" sz="1500" strike="noStrike" u="none">
                <a:solidFill>
                  <a:schemeClr val="lt1"/>
                </a:solidFill>
                <a:effectLst/>
                <a:uFillTx/>
                <a:latin typeface="Century Gothic"/>
                <a:ea typeface="Century Gothic"/>
              </a:rPr>
              <a:t>: Blocks common injection attempt.</a:t>
            </a:r>
            <a:endParaRPr b="0" lang="en-US" sz="1500" strike="noStrike" u="none">
              <a:solidFill>
                <a:srgbClr val="000000"/>
              </a:solidFill>
              <a:effectLst/>
              <a:uFillTx/>
              <a:latin typeface="Arial"/>
            </a:endParaRPr>
          </a:p>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Code</a:t>
            </a:r>
            <a:r>
              <a:rPr b="0" lang="en-US" sz="1500" strike="noStrike" u="none">
                <a:solidFill>
                  <a:schemeClr val="lt1"/>
                </a:solidFill>
                <a:effectLst/>
                <a:uFillTx/>
                <a:latin typeface="Century Gothic"/>
                <a:ea typeface="Century Gothic"/>
              </a:rPr>
              <a:t>:</a:t>
            </a:r>
            <a:endParaRPr b="0" lang="en-US" sz="1500" strike="noStrike" u="none">
              <a:solidFill>
                <a:srgbClr val="000000"/>
              </a:solidFill>
              <a:effectLst/>
              <a:uFillTx/>
              <a:latin typeface="Arial"/>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TEST(SQLInjectionTest, SQLInjectionAttempt) {</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Database db;</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string query = "SELECT * FROM users WHERE id = ?";</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string input = "1 OR 1=1";</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ASSERT_FALSE(db.executeParameterizedQuery(query, input));</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1" lang="en-US" sz="1500" strike="noStrike" u="none">
                <a:solidFill>
                  <a:schemeClr val="lt1"/>
                </a:solidFill>
                <a:effectLst/>
                <a:uFillTx/>
                <a:latin typeface="Century Gothic"/>
                <a:ea typeface="Century Gothic"/>
              </a:rPr>
              <a:t>Result</a:t>
            </a:r>
            <a:r>
              <a:rPr b="0" lang="en-US" sz="1500" strike="noStrike" u="none">
                <a:solidFill>
                  <a:schemeClr val="lt1"/>
                </a:solidFill>
                <a:effectLst/>
                <a:uFillTx/>
                <a:latin typeface="Century Gothic"/>
                <a:ea typeface="Century Gothic"/>
              </a:rPr>
              <a:t>: Pass - Injection attempt blocked.</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1" lang="en-US" sz="1500" strike="noStrike" u="none">
                <a:solidFill>
                  <a:schemeClr val="lt1"/>
                </a:solidFill>
                <a:effectLst/>
                <a:uFillTx/>
                <a:latin typeface="Century Gothic"/>
                <a:ea typeface="Century Gothic"/>
              </a:rPr>
              <a:t>Next Step</a:t>
            </a:r>
            <a:r>
              <a:rPr b="0" lang="en-US" sz="1500" strike="noStrike" u="none">
                <a:solidFill>
                  <a:schemeClr val="lt1"/>
                </a:solidFill>
                <a:effectLst/>
                <a:uFillTx/>
                <a:latin typeface="Century Gothic"/>
                <a:ea typeface="Century Gothic"/>
              </a:rPr>
              <a:t>: Test with encoded inputs.</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endParaRPr b="0" lang="en-US" sz="1500" strike="noStrike" u="none">
              <a:solidFill>
                <a:srgbClr val="000000"/>
              </a:solidFill>
              <a:effectLst/>
              <a:uFillTx/>
              <a:latin typeface="Courier New"/>
              <a:ea typeface="Courier New"/>
            </a:endParaRPr>
          </a:p>
        </p:txBody>
      </p:sp>
      <p:pic>
        <p:nvPicPr>
          <p:cNvPr id="165" name="Google Shape;197;g9504e29505_0_ 4"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Unit Testing</a:t>
            </a:r>
            <a:endParaRPr b="0" lang="en-US" sz="4000" strike="noStrike" u="none">
              <a:solidFill>
                <a:srgbClr val="000000"/>
              </a:solidFill>
              <a:effectLst/>
              <a:uFillTx/>
              <a:latin typeface="Arial"/>
            </a:endParaRPr>
          </a:p>
        </p:txBody>
      </p:sp>
      <p:sp>
        <p:nvSpPr>
          <p:cNvPr id="167" name="PlaceHolder 2"/>
          <p:cNvSpPr>
            <a:spLocks noGrp="1"/>
          </p:cNvSpPr>
          <p:nvPr>
            <p:ph/>
          </p:nvPr>
        </p:nvSpPr>
        <p:spPr>
          <a:xfrm>
            <a:off x="685800" y="2194560"/>
            <a:ext cx="10820160" cy="4023720"/>
          </a:xfrm>
          <a:prstGeom prst="rect">
            <a:avLst/>
          </a:prstGeom>
          <a:noFill/>
          <a:ln w="0">
            <a:noFill/>
          </a:ln>
        </p:spPr>
        <p:txBody>
          <a:bodyPr lIns="91440" rIns="91440" tIns="45720" bIns="45720" anchor="t">
            <a:noAutofit/>
          </a:bodyPr>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Vulnerability</a:t>
            </a:r>
            <a:r>
              <a:rPr b="0" lang="en-US" sz="1500" strike="noStrike" u="none">
                <a:solidFill>
                  <a:schemeClr val="lt1"/>
                </a:solidFill>
                <a:effectLst/>
                <a:uFillTx/>
                <a:latin typeface="Century Gothic"/>
                <a:ea typeface="Century Gothic"/>
              </a:rPr>
              <a:t>: SQL Injection (CS1).</a:t>
            </a:r>
            <a:endParaRPr b="0" lang="en-US" sz="1500" strike="noStrike" u="none">
              <a:solidFill>
                <a:srgbClr val="000000"/>
              </a:solidFill>
              <a:effectLst/>
              <a:uFillTx/>
              <a:latin typeface="Arial"/>
            </a:endParaRPr>
          </a:p>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Test</a:t>
            </a:r>
            <a:r>
              <a:rPr b="0" lang="en-US" sz="1500" strike="noStrike" u="none">
                <a:solidFill>
                  <a:schemeClr val="lt1"/>
                </a:solidFill>
                <a:effectLst/>
                <a:uFillTx/>
                <a:latin typeface="Century Gothic"/>
                <a:ea typeface="Century Gothic"/>
              </a:rPr>
              <a:t>: Rejects input with invalid characters.</a:t>
            </a:r>
            <a:endParaRPr b="0" lang="en-US" sz="1500" strike="noStrike" u="none">
              <a:solidFill>
                <a:srgbClr val="000000"/>
              </a:solidFill>
              <a:effectLst/>
              <a:uFillTx/>
              <a:latin typeface="Arial"/>
            </a:endParaRPr>
          </a:p>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Code</a:t>
            </a:r>
            <a:r>
              <a:rPr b="0" lang="en-US" sz="1500" strike="noStrike" u="none">
                <a:solidFill>
                  <a:schemeClr val="lt1"/>
                </a:solidFill>
                <a:effectLst/>
                <a:uFillTx/>
                <a:latin typeface="Century Gothic"/>
                <a:ea typeface="Century Gothic"/>
              </a:rPr>
              <a:t>:</a:t>
            </a:r>
            <a:endParaRPr b="0" lang="en-US" sz="1500" strike="noStrike" u="none">
              <a:solidFill>
                <a:srgbClr val="000000"/>
              </a:solidFill>
              <a:effectLst/>
              <a:uFillTx/>
              <a:latin typeface="Arial"/>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TEST(SQLInjectionTest, InvalidCharacters) {</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Database db;</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string query = "SELECT * FROM users WHERE id = ?";</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string input = "123#; --";</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ASSERT_FALSE(db.executeParameterizedQuery(query, input));</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1" lang="en-US" sz="1500" strike="noStrike" u="none">
                <a:solidFill>
                  <a:schemeClr val="lt1"/>
                </a:solidFill>
                <a:effectLst/>
                <a:uFillTx/>
                <a:latin typeface="Century Gothic"/>
                <a:ea typeface="Century Gothic"/>
              </a:rPr>
              <a:t>Result</a:t>
            </a:r>
            <a:r>
              <a:rPr b="0" lang="en-US" sz="1500" strike="noStrike" u="none">
                <a:solidFill>
                  <a:schemeClr val="lt1"/>
                </a:solidFill>
                <a:effectLst/>
                <a:uFillTx/>
                <a:latin typeface="Century Gothic"/>
                <a:ea typeface="Century Gothic"/>
              </a:rPr>
              <a:t>: Pass - Invalid characters rejected.</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1" lang="en-US" sz="1500" strike="noStrike" u="none">
                <a:solidFill>
                  <a:schemeClr val="lt1"/>
                </a:solidFill>
                <a:effectLst/>
                <a:uFillTx/>
                <a:latin typeface="Century Gothic"/>
                <a:ea typeface="Century Gothic"/>
              </a:rPr>
              <a:t>Next Step</a:t>
            </a:r>
            <a:r>
              <a:rPr b="0" lang="en-US" sz="1500" strike="noStrike" u="none">
                <a:solidFill>
                  <a:schemeClr val="lt1"/>
                </a:solidFill>
                <a:effectLst/>
                <a:uFillTx/>
                <a:latin typeface="Century Gothic"/>
                <a:ea typeface="Century Gothic"/>
              </a:rPr>
              <a:t>: Integrate tests into CI/CD pipeline.</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endParaRPr b="0" lang="en-US" sz="1500" strike="noStrike" u="none">
              <a:solidFill>
                <a:srgbClr val="000000"/>
              </a:solidFill>
              <a:effectLst/>
              <a:uFillTx/>
              <a:latin typeface="Courier New"/>
              <a:ea typeface="Courier New"/>
            </a:endParaRPr>
          </a:p>
        </p:txBody>
      </p:sp>
      <p:pic>
        <p:nvPicPr>
          <p:cNvPr id="168" name="Google Shape;197;g9504e29505_0_ 5"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AUTOMATION SUMMARY</a:t>
            </a:r>
            <a:endParaRPr b="0" lang="en-US" sz="4000" strike="noStrike" u="none">
              <a:solidFill>
                <a:srgbClr val="000000"/>
              </a:solidFill>
              <a:effectLst/>
              <a:uFillTx/>
              <a:latin typeface="Arial"/>
            </a:endParaRPr>
          </a:p>
        </p:txBody>
      </p:sp>
      <p:pic>
        <p:nvPicPr>
          <p:cNvPr id="170"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nvPr/>
        </p:nvPicPr>
        <p:blipFill>
          <a:blip r:embed="rId1"/>
          <a:stretch/>
        </p:blipFill>
        <p:spPr>
          <a:xfrm>
            <a:off x="7052400" y="4531680"/>
            <a:ext cx="4149000" cy="2097720"/>
          </a:xfrm>
          <a:prstGeom prst="rect">
            <a:avLst/>
          </a:prstGeom>
          <a:noFill/>
          <a:ln w="0">
            <a:noFill/>
          </a:ln>
        </p:spPr>
      </p:pic>
      <p:pic>
        <p:nvPicPr>
          <p:cNvPr id="171" name="Google Shape;204;p9" descr="Green Pace logo"/>
          <p:cNvPicPr/>
          <p:nvPr/>
        </p:nvPicPr>
        <p:blipFill>
          <a:blip r:embed="rId2"/>
          <a:stretch/>
        </p:blipFill>
        <p:spPr>
          <a:xfrm>
            <a:off x="11084040" y="5440680"/>
            <a:ext cx="886320" cy="1148760"/>
          </a:xfrm>
          <a:prstGeom prst="rect">
            <a:avLst/>
          </a:prstGeom>
          <a:noFill/>
          <a:ln w="0">
            <a:noFill/>
          </a:ln>
        </p:spPr>
      </p:pic>
      <p:sp>
        <p:nvSpPr>
          <p:cNvPr id="172" name=""/>
          <p:cNvSpPr txBox="1"/>
          <p:nvPr/>
        </p:nvSpPr>
        <p:spPr>
          <a:xfrm>
            <a:off x="228600" y="1528920"/>
            <a:ext cx="5029200" cy="5091120"/>
          </a:xfrm>
          <a:prstGeom prst="rect">
            <a:avLst/>
          </a:prstGeom>
          <a:noFill/>
          <a:ln w="0">
            <a:noFill/>
          </a:ln>
        </p:spPr>
        <p:txBody>
          <a:bodyPr lIns="90000" rIns="90000" tIns="45000" bIns="45000" anchor="t">
            <a:spAutoFit/>
          </a:bodyPr>
          <a:p>
            <a:pPr marL="216000" indent="-216000">
              <a:spcBef>
                <a:spcPts val="1191"/>
              </a:spcBef>
              <a:spcAft>
                <a:spcPts val="992"/>
              </a:spcAft>
              <a:buClr>
                <a:srgbClr val="ffffff"/>
              </a:buClr>
              <a:buSzPct val="45000"/>
              <a:buFont typeface="Wingdings" charset="2"/>
              <a:buChar char=""/>
            </a:pPr>
            <a:r>
              <a:rPr b="0" lang="en-US" sz="1600" strike="noStrike" u="none">
                <a:solidFill>
                  <a:srgbClr val="ffffff"/>
                </a:solidFill>
                <a:effectLst/>
                <a:uFillTx/>
                <a:latin typeface="Arial"/>
              </a:rPr>
              <a:t>DevSecOps Pipeline:</a:t>
            </a:r>
            <a:endParaRPr b="0" lang="en-US" sz="1600" strike="noStrike" u="none">
              <a:solidFill>
                <a:srgbClr val="ffffff"/>
              </a:solidFill>
              <a:effectLst/>
              <a:uFillTx/>
              <a:latin typeface="Arial"/>
            </a:endParaRPr>
          </a:p>
          <a:p>
            <a:pPr marL="216000" indent="-216000">
              <a:spcBef>
                <a:spcPts val="1191"/>
              </a:spcBef>
              <a:spcAft>
                <a:spcPts val="992"/>
              </a:spcAft>
              <a:buClr>
                <a:srgbClr val="ffffff"/>
              </a:buClr>
              <a:buSzPct val="45000"/>
              <a:buFont typeface="Wingdings" charset="2"/>
              <a:buChar char=""/>
            </a:pPr>
            <a:r>
              <a:rPr b="0" lang="en-US" sz="1600" strike="noStrike" u="none">
                <a:solidFill>
                  <a:srgbClr val="ffffff"/>
                </a:solidFill>
                <a:effectLst/>
                <a:uFillTx/>
                <a:latin typeface="Arial"/>
              </a:rPr>
              <a:t>Stages: Code Commit &gt; Build &gt; Test &gt; Deploy &gt; Monitor.</a:t>
            </a:r>
            <a:endParaRPr b="0" lang="en-US" sz="1600" strike="noStrike" u="none">
              <a:solidFill>
                <a:srgbClr val="ffffff"/>
              </a:solidFill>
              <a:effectLst/>
              <a:uFillTx/>
              <a:latin typeface="Arial"/>
            </a:endParaRPr>
          </a:p>
          <a:p>
            <a:pPr marL="216000" indent="-216000">
              <a:spcBef>
                <a:spcPts val="1191"/>
              </a:spcBef>
              <a:spcAft>
                <a:spcPts val="992"/>
              </a:spcAft>
              <a:buClr>
                <a:srgbClr val="ffffff"/>
              </a:buClr>
              <a:buSzPct val="45000"/>
              <a:buFont typeface="Wingdings" charset="2"/>
              <a:buChar char=""/>
            </a:pPr>
            <a:r>
              <a:rPr b="0" lang="en-US" sz="1600" strike="noStrike" u="none">
                <a:solidFill>
                  <a:srgbClr val="ffffff"/>
                </a:solidFill>
                <a:effectLst/>
                <a:uFillTx/>
                <a:latin typeface="Arial"/>
              </a:rPr>
              <a:t>Security Tools:</a:t>
            </a:r>
            <a:endParaRPr b="0" lang="en-US" sz="1600" strike="noStrike" u="none">
              <a:solidFill>
                <a:srgbClr val="ffffff"/>
              </a:solidFill>
              <a:effectLst/>
              <a:uFillTx/>
              <a:latin typeface="Arial"/>
            </a:endParaRPr>
          </a:p>
          <a:p>
            <a:pPr marL="216000" indent="-216000">
              <a:spcBef>
                <a:spcPts val="1191"/>
              </a:spcBef>
              <a:spcAft>
                <a:spcPts val="992"/>
              </a:spcAft>
              <a:buClr>
                <a:srgbClr val="ffffff"/>
              </a:buClr>
              <a:buSzPct val="45000"/>
              <a:buFont typeface="Wingdings" charset="2"/>
              <a:buChar char=""/>
            </a:pPr>
            <a:r>
              <a:rPr b="1" lang="en-US" sz="1600" strike="noStrike" u="none">
                <a:solidFill>
                  <a:srgbClr val="ffffff"/>
                </a:solidFill>
                <a:effectLst/>
                <a:uFillTx/>
                <a:latin typeface="Arial"/>
              </a:rPr>
              <a:t>Code Commit</a:t>
            </a:r>
            <a:r>
              <a:rPr b="0" lang="en-US" sz="1600" strike="noStrike" u="none">
                <a:solidFill>
                  <a:srgbClr val="ffffff"/>
                </a:solidFill>
                <a:effectLst/>
                <a:uFillTx/>
                <a:latin typeface="Arial"/>
              </a:rPr>
              <a:t>: SonarQube for static analysis (CS1–CS10).</a:t>
            </a:r>
            <a:endParaRPr b="0" lang="en-US" sz="1600" strike="noStrike" u="none">
              <a:solidFill>
                <a:srgbClr val="ffffff"/>
              </a:solidFill>
              <a:effectLst/>
              <a:uFillTx/>
              <a:latin typeface="Arial"/>
            </a:endParaRPr>
          </a:p>
          <a:p>
            <a:pPr marL="216000" indent="-216000">
              <a:spcBef>
                <a:spcPts val="1191"/>
              </a:spcBef>
              <a:spcAft>
                <a:spcPts val="992"/>
              </a:spcAft>
              <a:buClr>
                <a:srgbClr val="ffffff"/>
              </a:buClr>
              <a:buSzPct val="45000"/>
              <a:buFont typeface="Wingdings" charset="2"/>
              <a:buChar char=""/>
            </a:pPr>
            <a:r>
              <a:rPr b="1" lang="en-US" sz="1600" strike="noStrike" u="none">
                <a:solidFill>
                  <a:srgbClr val="ffffff"/>
                </a:solidFill>
                <a:effectLst/>
                <a:uFillTx/>
                <a:latin typeface="Arial"/>
              </a:rPr>
              <a:t>Build</a:t>
            </a:r>
            <a:r>
              <a:rPr b="0" lang="en-US" sz="1600" strike="noStrike" u="none">
                <a:solidFill>
                  <a:srgbClr val="ffffff"/>
                </a:solidFill>
                <a:effectLst/>
                <a:uFillTx/>
                <a:latin typeface="Arial"/>
              </a:rPr>
              <a:t>: Compiler flags (-Wall, -Werror) for error detection.</a:t>
            </a:r>
            <a:endParaRPr b="0" lang="en-US" sz="1600" strike="noStrike" u="none">
              <a:solidFill>
                <a:srgbClr val="ffffff"/>
              </a:solidFill>
              <a:effectLst/>
              <a:uFillTx/>
              <a:latin typeface="Arial"/>
            </a:endParaRPr>
          </a:p>
          <a:p>
            <a:pPr marL="216000" indent="-216000">
              <a:spcBef>
                <a:spcPts val="1191"/>
              </a:spcBef>
              <a:spcAft>
                <a:spcPts val="992"/>
              </a:spcAft>
              <a:buClr>
                <a:srgbClr val="ffffff"/>
              </a:buClr>
              <a:buSzPct val="45000"/>
              <a:buFont typeface="Wingdings" charset="2"/>
              <a:buChar char=""/>
            </a:pPr>
            <a:r>
              <a:rPr b="1" lang="en-US" sz="1600" strike="noStrike" u="none">
                <a:solidFill>
                  <a:srgbClr val="ffffff"/>
                </a:solidFill>
                <a:effectLst/>
                <a:uFillTx/>
                <a:latin typeface="Arial"/>
              </a:rPr>
              <a:t>Test</a:t>
            </a:r>
            <a:r>
              <a:rPr b="0" lang="en-US" sz="1600" strike="noStrike" u="none">
                <a:solidFill>
                  <a:srgbClr val="ffffff"/>
                </a:solidFill>
                <a:effectLst/>
                <a:uFillTx/>
                <a:latin typeface="Arial"/>
              </a:rPr>
              <a:t>: Google Test for unit tests.  OWASP ZAP for dynamic scans.</a:t>
            </a:r>
            <a:endParaRPr b="0" lang="en-US" sz="1600" strike="noStrike" u="none">
              <a:solidFill>
                <a:srgbClr val="ffffff"/>
              </a:solidFill>
              <a:effectLst/>
              <a:uFillTx/>
              <a:latin typeface="Arial"/>
            </a:endParaRPr>
          </a:p>
          <a:p>
            <a:pPr marL="216000" indent="-216000">
              <a:spcBef>
                <a:spcPts val="1191"/>
              </a:spcBef>
              <a:spcAft>
                <a:spcPts val="992"/>
              </a:spcAft>
              <a:buClr>
                <a:srgbClr val="ffffff"/>
              </a:buClr>
              <a:buSzPct val="45000"/>
              <a:buFont typeface="Wingdings" charset="2"/>
              <a:buChar char=""/>
            </a:pPr>
            <a:r>
              <a:rPr b="1" lang="en-US" sz="1600" strike="noStrike" u="none">
                <a:solidFill>
                  <a:srgbClr val="ffffff"/>
                </a:solidFill>
                <a:effectLst/>
                <a:uFillTx/>
                <a:latin typeface="Arial"/>
              </a:rPr>
              <a:t>Deploy</a:t>
            </a:r>
            <a:r>
              <a:rPr b="0" lang="en-US" sz="1600" strike="noStrike" u="none">
                <a:solidFill>
                  <a:srgbClr val="ffffff"/>
                </a:solidFill>
                <a:effectLst/>
                <a:uFillTx/>
                <a:latin typeface="Arial"/>
              </a:rPr>
              <a:t>: Trivy for container security.</a:t>
            </a:r>
            <a:endParaRPr b="0" lang="en-US" sz="1600" strike="noStrike" u="none">
              <a:solidFill>
                <a:srgbClr val="ffffff"/>
              </a:solidFill>
              <a:effectLst/>
              <a:uFillTx/>
              <a:latin typeface="Arial"/>
            </a:endParaRPr>
          </a:p>
          <a:p>
            <a:pPr marL="216000" indent="-216000">
              <a:spcBef>
                <a:spcPts val="1191"/>
              </a:spcBef>
              <a:spcAft>
                <a:spcPts val="992"/>
              </a:spcAft>
              <a:buClr>
                <a:srgbClr val="ffffff"/>
              </a:buClr>
              <a:buSzPct val="45000"/>
              <a:buFont typeface="Wingdings" charset="2"/>
              <a:buChar char=""/>
            </a:pPr>
            <a:r>
              <a:rPr b="1" lang="en-US" sz="1600" strike="noStrike" u="none">
                <a:solidFill>
                  <a:srgbClr val="ffffff"/>
                </a:solidFill>
                <a:effectLst/>
                <a:uFillTx/>
                <a:latin typeface="Arial"/>
              </a:rPr>
              <a:t>Monitor</a:t>
            </a:r>
            <a:r>
              <a:rPr b="0" lang="en-US" sz="1600" strike="noStrike" u="none">
                <a:solidFill>
                  <a:srgbClr val="ffffff"/>
                </a:solidFill>
                <a:effectLst/>
                <a:uFillTx/>
                <a:latin typeface="Arial"/>
              </a:rPr>
              <a:t>: Splunk for real time log analysis.</a:t>
            </a:r>
            <a:endParaRPr b="0" lang="en-US" sz="1600" strike="noStrike" u="none">
              <a:solidFill>
                <a:srgbClr val="ffffff"/>
              </a:solidFill>
              <a:effectLst/>
              <a:uFillTx/>
              <a:latin typeface="Arial"/>
            </a:endParaRPr>
          </a:p>
          <a:p>
            <a:endParaRPr b="0" lang="en-US" sz="1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EXTERNAL TOOLS</a:t>
            </a:r>
            <a:endParaRPr b="0" lang="en-US" sz="4000" strike="noStrike" u="none">
              <a:solidFill>
                <a:srgbClr val="000000"/>
              </a:solidFill>
              <a:effectLst/>
              <a:uFillTx/>
              <a:latin typeface="Arial"/>
            </a:endParaRPr>
          </a:p>
        </p:txBody>
      </p:sp>
      <p:pic>
        <p:nvPicPr>
          <p:cNvPr id="174" name="Google Shape;203;p 1"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nvPr/>
        </p:nvPicPr>
        <p:blipFill>
          <a:blip r:embed="rId1"/>
          <a:stretch/>
        </p:blipFill>
        <p:spPr>
          <a:xfrm>
            <a:off x="7052400" y="4531680"/>
            <a:ext cx="4149000" cy="2097720"/>
          </a:xfrm>
          <a:prstGeom prst="rect">
            <a:avLst/>
          </a:prstGeom>
          <a:noFill/>
          <a:ln w="0">
            <a:noFill/>
          </a:ln>
        </p:spPr>
      </p:pic>
      <p:pic>
        <p:nvPicPr>
          <p:cNvPr id="175" name="Google Shape;204;p 1" descr="Green Pace logo"/>
          <p:cNvPicPr/>
          <p:nvPr/>
        </p:nvPicPr>
        <p:blipFill>
          <a:blip r:embed="rId2"/>
          <a:stretch/>
        </p:blipFill>
        <p:spPr>
          <a:xfrm>
            <a:off x="11084040" y="5440680"/>
            <a:ext cx="886320" cy="1148760"/>
          </a:xfrm>
          <a:prstGeom prst="rect">
            <a:avLst/>
          </a:prstGeom>
          <a:noFill/>
          <a:ln w="0">
            <a:noFill/>
          </a:ln>
        </p:spPr>
      </p:pic>
      <p:sp>
        <p:nvSpPr>
          <p:cNvPr id="176" name=""/>
          <p:cNvSpPr txBox="1"/>
          <p:nvPr/>
        </p:nvSpPr>
        <p:spPr>
          <a:xfrm>
            <a:off x="228600" y="2057400"/>
            <a:ext cx="5029200" cy="3746160"/>
          </a:xfrm>
          <a:prstGeom prst="rect">
            <a:avLst/>
          </a:prstGeom>
          <a:noFill/>
          <a:ln w="0">
            <a:noFill/>
          </a:ln>
        </p:spPr>
        <p:txBody>
          <a:bodyPr lIns="90000" rIns="90000" tIns="45000" bIns="45000" anchor="t">
            <a:spAutoFit/>
          </a:bodyPr>
          <a:p>
            <a:pPr marL="216000" indent="-216000">
              <a:lnSpc>
                <a:spcPct val="100000"/>
              </a:lnSpc>
              <a:spcBef>
                <a:spcPts val="1191"/>
              </a:spcBef>
              <a:spcAft>
                <a:spcPts val="992"/>
              </a:spcAft>
              <a:buClr>
                <a:srgbClr val="ffffff"/>
              </a:buClr>
              <a:buSzPct val="45000"/>
              <a:buFont typeface="Wingdings" charset="2"/>
              <a:buChar char=""/>
            </a:pPr>
            <a:r>
              <a:rPr b="0" lang="en-US" sz="1600" strike="noStrike" u="none">
                <a:solidFill>
                  <a:srgbClr val="ffffff"/>
                </a:solidFill>
                <a:effectLst/>
                <a:uFillTx/>
                <a:latin typeface="Arial"/>
              </a:rPr>
              <a:t>External Tools:</a:t>
            </a:r>
            <a:endParaRPr b="0" lang="en-US" sz="1600" strike="noStrike" u="none">
              <a:solidFill>
                <a:srgbClr val="ffffff"/>
              </a:solidFill>
              <a:effectLst/>
              <a:uFillTx/>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1600" strike="noStrike" u="none">
                <a:solidFill>
                  <a:srgbClr val="ffffff"/>
                </a:solidFill>
                <a:effectLst/>
                <a:uFillTx/>
                <a:latin typeface="Arial"/>
              </a:rPr>
              <a:t>SonarQube</a:t>
            </a:r>
            <a:r>
              <a:rPr b="0" lang="en-US" sz="1600" strike="noStrike" u="none">
                <a:solidFill>
                  <a:srgbClr val="ffffff"/>
                </a:solidFill>
                <a:effectLst/>
                <a:uFillTx/>
                <a:latin typeface="Arial"/>
              </a:rPr>
              <a:t>: Detects coding standard violations.</a:t>
            </a:r>
            <a:endParaRPr b="0" lang="en-US" sz="1600" strike="noStrike" u="none">
              <a:solidFill>
                <a:srgbClr val="ffffff"/>
              </a:solidFill>
              <a:effectLst/>
              <a:uFillTx/>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1600" strike="noStrike" u="none">
                <a:solidFill>
                  <a:srgbClr val="ffffff"/>
                </a:solidFill>
                <a:effectLst/>
                <a:uFillTx/>
                <a:latin typeface="Arial"/>
              </a:rPr>
              <a:t>OWASP ZAP</a:t>
            </a:r>
            <a:r>
              <a:rPr b="0" lang="en-US" sz="1600" strike="noStrike" u="none">
                <a:solidFill>
                  <a:srgbClr val="ffffff"/>
                </a:solidFill>
                <a:effectLst/>
                <a:uFillTx/>
                <a:latin typeface="Arial"/>
              </a:rPr>
              <a:t>: Simulates attacks  CS1, CS2).</a:t>
            </a:r>
            <a:endParaRPr b="0" lang="en-US" sz="1600" strike="noStrike" u="none">
              <a:solidFill>
                <a:srgbClr val="ffffff"/>
              </a:solidFill>
              <a:effectLst/>
              <a:uFillTx/>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1600" strike="noStrike" u="none">
                <a:solidFill>
                  <a:srgbClr val="ffffff"/>
                </a:solidFill>
                <a:effectLst/>
                <a:uFillTx/>
                <a:latin typeface="Arial"/>
              </a:rPr>
              <a:t>Trivy</a:t>
            </a:r>
            <a:r>
              <a:rPr b="0" lang="en-US" sz="1600" strike="noStrike" u="none">
                <a:solidFill>
                  <a:srgbClr val="ffffff"/>
                </a:solidFill>
                <a:effectLst/>
                <a:uFillTx/>
                <a:latin typeface="Arial"/>
              </a:rPr>
              <a:t>: Ensures secure container images.</a:t>
            </a:r>
            <a:endParaRPr b="0" lang="en-US" sz="1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RISKS AND BENEFITS</a:t>
            </a:r>
            <a:endParaRPr b="0" lang="en-US" sz="4000" strike="noStrike" u="none">
              <a:solidFill>
                <a:srgbClr val="000000"/>
              </a:solidFill>
              <a:effectLst/>
              <a:uFillTx/>
              <a:latin typeface="Arial"/>
            </a:endParaRPr>
          </a:p>
        </p:txBody>
      </p:sp>
      <p:sp>
        <p:nvSpPr>
          <p:cNvPr id="178" name="PlaceHolder 2"/>
          <p:cNvSpPr>
            <a:spLocks noGrp="1"/>
          </p:cNvSpPr>
          <p:nvPr>
            <p:ph/>
          </p:nvPr>
        </p:nvSpPr>
        <p:spPr>
          <a:xfrm>
            <a:off x="685800" y="2194560"/>
            <a:ext cx="10820160" cy="4023720"/>
          </a:xfrm>
          <a:prstGeom prst="rect">
            <a:avLst/>
          </a:prstGeom>
          <a:noFill/>
          <a:ln w="0">
            <a:noFill/>
          </a:ln>
        </p:spPr>
        <p:txBody>
          <a:bodyPr lIns="91440" rIns="91440" tIns="45720" bIns="45720" anchor="t">
            <a:normAutofit lnSpcReduction="9999"/>
          </a:bodyPr>
          <a:p>
            <a:pPr marL="228600" indent="-228600">
              <a:lnSpc>
                <a:spcPct val="90000"/>
              </a:lnSpc>
              <a:spcBef>
                <a:spcPts val="1191"/>
              </a:spcBef>
              <a:spcAft>
                <a:spcPts val="992"/>
              </a:spcAft>
              <a:buClr>
                <a:srgbClr val="ffffff"/>
              </a:buClr>
              <a:buFont typeface="Arial"/>
              <a:buChar char="•"/>
            </a:pPr>
            <a:r>
              <a:rPr b="1" lang="en-US" sz="2000" strike="noStrike" u="none">
                <a:solidFill>
                  <a:schemeClr val="lt1"/>
                </a:solidFill>
                <a:effectLst/>
                <a:uFillTx/>
                <a:latin typeface="Century Gothic"/>
                <a:ea typeface="Century Gothic"/>
              </a:rPr>
              <a:t>Problems</a:t>
            </a:r>
            <a:r>
              <a:rPr b="0" lang="en-US" sz="2000" strike="noStrike" u="none">
                <a:solidFill>
                  <a:schemeClr val="lt1"/>
                </a:solidFill>
                <a:effectLst/>
                <a:uFillTx/>
                <a:latin typeface="Century Gothic"/>
                <a:ea typeface="Century Gothic"/>
              </a:rPr>
              <a:t>: SQL injection (CS1) and XSS (CS2) risk data breaches.  Weak encryption (CS9) risks exposure.</a:t>
            </a:r>
            <a:endParaRPr b="0" lang="en-US" sz="20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000" strike="noStrike" u="none">
                <a:solidFill>
                  <a:schemeClr val="lt1"/>
                </a:solidFill>
                <a:effectLst/>
                <a:uFillTx/>
                <a:latin typeface="Century Gothic"/>
                <a:ea typeface="Century Gothic"/>
              </a:rPr>
              <a:t>Solutions</a:t>
            </a:r>
            <a:r>
              <a:rPr b="0" lang="en-US" sz="2000" strike="noStrike" u="none">
                <a:solidFill>
                  <a:schemeClr val="lt1"/>
                </a:solidFill>
                <a:effectLst/>
                <a:uFillTx/>
                <a:latin typeface="Century Gothic"/>
                <a:ea typeface="Century Gothic"/>
              </a:rPr>
              <a:t>: Parameterized queries (CS1), input sanitization (CS2), AES-256 encryption (CS9).</a:t>
            </a:r>
            <a:endParaRPr b="0" lang="en-US" sz="20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000" strike="noStrike" u="none">
                <a:solidFill>
                  <a:schemeClr val="lt1"/>
                </a:solidFill>
                <a:effectLst/>
                <a:uFillTx/>
                <a:latin typeface="Century Gothic"/>
                <a:ea typeface="Century Gothic"/>
              </a:rPr>
              <a:t>Risks of Acting Now</a:t>
            </a:r>
            <a:r>
              <a:rPr b="0" lang="en-US" sz="2000" strike="noStrike" u="none">
                <a:solidFill>
                  <a:schemeClr val="lt1"/>
                </a:solidFill>
                <a:effectLst/>
                <a:uFillTx/>
                <a:latin typeface="Century Gothic"/>
                <a:ea typeface="Century Gothic"/>
              </a:rPr>
              <a:t>: Resource allocation may delay features.</a:t>
            </a:r>
            <a:endParaRPr b="0" lang="en-US" sz="20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000" strike="noStrike" u="none">
                <a:solidFill>
                  <a:schemeClr val="lt1"/>
                </a:solidFill>
                <a:effectLst/>
                <a:uFillTx/>
                <a:latin typeface="Century Gothic"/>
                <a:ea typeface="Century Gothic"/>
              </a:rPr>
              <a:t>Benefits of Acting Now</a:t>
            </a:r>
            <a:r>
              <a:rPr b="0" lang="en-US" sz="2000" strike="noStrike" u="none">
                <a:solidFill>
                  <a:schemeClr val="lt1"/>
                </a:solidFill>
                <a:effectLst/>
                <a:uFillTx/>
                <a:latin typeface="Century Gothic"/>
                <a:ea typeface="Century Gothic"/>
              </a:rPr>
              <a:t>: Prevents breaches, ensures compliance, builds trust.</a:t>
            </a:r>
            <a:endParaRPr b="0" lang="en-US" sz="20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000" strike="noStrike" u="none">
                <a:solidFill>
                  <a:schemeClr val="lt1"/>
                </a:solidFill>
                <a:effectLst/>
                <a:uFillTx/>
                <a:latin typeface="Century Gothic"/>
                <a:ea typeface="Century Gothic"/>
              </a:rPr>
              <a:t>Risks of Waiting</a:t>
            </a:r>
            <a:r>
              <a:rPr b="0" lang="en-US" sz="2000" strike="noStrike" u="none">
                <a:solidFill>
                  <a:schemeClr val="lt1"/>
                </a:solidFill>
                <a:effectLst/>
                <a:uFillTx/>
                <a:latin typeface="Century Gothic"/>
                <a:ea typeface="Century Gothic"/>
              </a:rPr>
              <a:t>: Increased attack exposure, legal penalties.</a:t>
            </a:r>
            <a:endParaRPr b="0" lang="en-US" sz="20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000" strike="noStrike" u="none">
                <a:solidFill>
                  <a:schemeClr val="lt1"/>
                </a:solidFill>
                <a:effectLst/>
                <a:uFillTx/>
                <a:latin typeface="Century Gothic"/>
                <a:ea typeface="Century Gothic"/>
              </a:rPr>
              <a:t>Gaps</a:t>
            </a:r>
            <a:r>
              <a:rPr b="0" lang="en-US" sz="2000" strike="noStrike" u="none">
                <a:solidFill>
                  <a:schemeClr val="lt1"/>
                </a:solidFill>
                <a:effectLst/>
                <a:uFillTx/>
                <a:latin typeface="Century Gothic"/>
                <a:ea typeface="Century Gothic"/>
              </a:rPr>
              <a:t>: Limited insider threat detection; incomplete automation for CS10.</a:t>
            </a:r>
            <a:endParaRPr b="0" lang="en-US" sz="20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000" strike="noStrike" u="none">
                <a:solidFill>
                  <a:schemeClr val="lt1"/>
                </a:solidFill>
                <a:effectLst/>
                <a:uFillTx/>
                <a:latin typeface="Century Gothic"/>
                <a:ea typeface="Century Gothic"/>
              </a:rPr>
              <a:t>Steps</a:t>
            </a:r>
            <a:r>
              <a:rPr b="0" lang="en-US" sz="2000" strike="noStrike" u="none">
                <a:solidFill>
                  <a:schemeClr val="lt1"/>
                </a:solidFill>
                <a:effectLst/>
                <a:uFillTx/>
                <a:latin typeface="Century Gothic"/>
                <a:ea typeface="Century Gothic"/>
              </a:rPr>
              <a:t>: Prioritize CS1/CS2 fixes, automate library updates, conduct security training.</a:t>
            </a:r>
            <a:endParaRPr b="0" lang="en-US" sz="2000" strike="noStrike" u="none">
              <a:solidFill>
                <a:srgbClr val="000000"/>
              </a:solidFill>
              <a:effectLst/>
              <a:uFillTx/>
              <a:latin typeface="Arial"/>
            </a:endParaRPr>
          </a:p>
        </p:txBody>
      </p:sp>
      <p:pic>
        <p:nvPicPr>
          <p:cNvPr id="179" name="Google Shape;218;p11"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RECOMMENDATIONS</a:t>
            </a:r>
            <a:endParaRPr b="0" lang="en-US" sz="4000" strike="noStrike" u="none">
              <a:solidFill>
                <a:srgbClr val="000000"/>
              </a:solidFill>
              <a:effectLst/>
              <a:uFillTx/>
              <a:latin typeface="Arial"/>
            </a:endParaRPr>
          </a:p>
        </p:txBody>
      </p:sp>
      <p:sp>
        <p:nvSpPr>
          <p:cNvPr id="181" name="PlaceHolder 2"/>
          <p:cNvSpPr>
            <a:spLocks noGrp="1"/>
          </p:cNvSpPr>
          <p:nvPr>
            <p:ph/>
          </p:nvPr>
        </p:nvSpPr>
        <p:spPr>
          <a:xfrm>
            <a:off x="685800" y="2194560"/>
            <a:ext cx="10820160" cy="4023720"/>
          </a:xfrm>
          <a:prstGeom prst="rect">
            <a:avLst/>
          </a:prstGeom>
          <a:noFill/>
          <a:ln w="0">
            <a:noFill/>
          </a:ln>
        </p:spPr>
        <p:txBody>
          <a:bodyPr lIns="91440" rIns="91440" tIns="45720" bIns="45720" anchor="t">
            <a:normAutofit/>
          </a:bodyPr>
          <a:p>
            <a:pPr lvl="2" marL="1143000" indent="-228600">
              <a:lnSpc>
                <a:spcPct val="90000"/>
              </a:lnSpc>
              <a:spcBef>
                <a:spcPts val="1191"/>
              </a:spcBef>
              <a:spcAft>
                <a:spcPts val="992"/>
              </a:spcAft>
              <a:buClr>
                <a:srgbClr val="ffffff"/>
              </a:buClr>
              <a:buFont typeface="Arial"/>
              <a:buChar char="•"/>
            </a:pPr>
            <a:r>
              <a:rPr b="1" lang="en-US" sz="1800" strike="noStrike" u="none">
                <a:solidFill>
                  <a:schemeClr val="lt1"/>
                </a:solidFill>
                <a:effectLst/>
                <a:uFillTx/>
                <a:latin typeface="Century Gothic"/>
                <a:ea typeface="Century Gothic"/>
              </a:rPr>
              <a:t>Current Gaps</a:t>
            </a:r>
            <a:r>
              <a:rPr b="0" lang="en-US" sz="1800" strike="noStrike" u="none">
                <a:solidFill>
                  <a:schemeClr val="lt1"/>
                </a:solidFill>
                <a:effectLst/>
                <a:uFillTx/>
                <a:latin typeface="Century Gothic"/>
                <a:ea typeface="Century Gothic"/>
              </a:rPr>
              <a:t>: Weak insider threat detection; limited automation for CS10 (library updates).</a:t>
            </a:r>
            <a:endParaRPr b="0" lang="en-US" sz="1800" strike="noStrike" u="none">
              <a:solidFill>
                <a:srgbClr val="000000"/>
              </a:solidFill>
              <a:effectLst/>
              <a:uFillTx/>
              <a:latin typeface="Arial"/>
            </a:endParaRPr>
          </a:p>
          <a:p>
            <a:pPr lvl="2" marL="1143000" indent="-228600">
              <a:lnSpc>
                <a:spcPct val="90000"/>
              </a:lnSpc>
              <a:spcBef>
                <a:spcPts val="1191"/>
              </a:spcBef>
              <a:spcAft>
                <a:spcPts val="992"/>
              </a:spcAft>
              <a:buClr>
                <a:srgbClr val="ffffff"/>
              </a:buClr>
              <a:buFont typeface="Arial"/>
              <a:buChar char="•"/>
            </a:pPr>
            <a:r>
              <a:rPr b="1" lang="en-US" sz="1800" strike="noStrike" u="none">
                <a:solidFill>
                  <a:schemeClr val="lt1"/>
                </a:solidFill>
                <a:effectLst/>
                <a:uFillTx/>
                <a:latin typeface="Century Gothic"/>
                <a:ea typeface="Century Gothic"/>
              </a:rPr>
              <a:t>Future Focus</a:t>
            </a:r>
            <a:r>
              <a:rPr b="0" lang="en-US" sz="1800" strike="noStrike" u="none">
                <a:solidFill>
                  <a:schemeClr val="lt1"/>
                </a:solidFill>
                <a:effectLst/>
                <a:uFillTx/>
                <a:latin typeface="Century Gothic"/>
                <a:ea typeface="Century Gothic"/>
              </a:rPr>
              <a:t>: Implement anomaly detection for insider threats; use Dependabot for dependency updates.</a:t>
            </a:r>
            <a:endParaRPr b="0" lang="en-US" sz="1800" strike="noStrike" u="none">
              <a:solidFill>
                <a:srgbClr val="000000"/>
              </a:solidFill>
              <a:effectLst/>
              <a:uFillTx/>
              <a:latin typeface="Arial"/>
            </a:endParaRPr>
          </a:p>
          <a:p>
            <a:pPr lvl="2" marL="1143000" indent="-228600">
              <a:lnSpc>
                <a:spcPct val="90000"/>
              </a:lnSpc>
              <a:spcBef>
                <a:spcPts val="1191"/>
              </a:spcBef>
              <a:spcAft>
                <a:spcPts val="992"/>
              </a:spcAft>
              <a:buClr>
                <a:srgbClr val="ffffff"/>
              </a:buClr>
              <a:buFont typeface="Arial"/>
              <a:buChar char="•"/>
            </a:pPr>
            <a:r>
              <a:rPr b="1" lang="en-US" sz="1800" strike="noStrike" u="none">
                <a:solidFill>
                  <a:schemeClr val="lt1"/>
                </a:solidFill>
                <a:effectLst/>
                <a:uFillTx/>
                <a:latin typeface="Century Gothic"/>
                <a:ea typeface="Century Gothic"/>
              </a:rPr>
              <a:t>Example</a:t>
            </a:r>
            <a:r>
              <a:rPr b="0" lang="en-US" sz="1800" strike="noStrike" u="none">
                <a:solidFill>
                  <a:schemeClr val="lt1"/>
                </a:solidFill>
                <a:effectLst/>
                <a:uFillTx/>
                <a:latin typeface="Century Gothic"/>
                <a:ea typeface="Century Gothic"/>
              </a:rPr>
              <a:t>: The 2020 Twitter breach highlights the need for insider threat detection, which our policy currently lacks.</a:t>
            </a:r>
            <a:endParaRPr b="0" lang="en-US" sz="1800" strike="noStrike" u="none">
              <a:solidFill>
                <a:srgbClr val="000000"/>
              </a:solidFill>
              <a:effectLst/>
              <a:uFillTx/>
              <a:latin typeface="Arial"/>
            </a:endParaRPr>
          </a:p>
        </p:txBody>
      </p:sp>
      <p:pic>
        <p:nvPicPr>
          <p:cNvPr id="182" name="Google Shape;225;p12"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CONCLUSIONS</a:t>
            </a:r>
            <a:endParaRPr b="0" lang="en-US" sz="4000" strike="noStrike" u="none">
              <a:solidFill>
                <a:srgbClr val="000000"/>
              </a:solidFill>
              <a:effectLst/>
              <a:uFillTx/>
              <a:latin typeface="Arial"/>
            </a:endParaRPr>
          </a:p>
        </p:txBody>
      </p:sp>
      <p:sp>
        <p:nvSpPr>
          <p:cNvPr id="184" name="PlaceHolder 2"/>
          <p:cNvSpPr>
            <a:spLocks noGrp="1"/>
          </p:cNvSpPr>
          <p:nvPr>
            <p:ph/>
          </p:nvPr>
        </p:nvSpPr>
        <p:spPr>
          <a:xfrm>
            <a:off x="685800" y="2194560"/>
            <a:ext cx="10820160" cy="4023720"/>
          </a:xfrm>
          <a:prstGeom prst="rect">
            <a:avLst/>
          </a:prstGeom>
          <a:noFill/>
          <a:ln w="0">
            <a:noFill/>
          </a:ln>
        </p:spPr>
        <p:txBody>
          <a:bodyPr lIns="91440" rIns="91440" tIns="45720" bIns="45720" anchor="t">
            <a:normAutofit/>
          </a:bodyPr>
          <a:p>
            <a:pPr marL="228600" indent="0">
              <a:lnSpc>
                <a:spcPct val="90000"/>
              </a:lnSpc>
              <a:spcBef>
                <a:spcPts val="1191"/>
              </a:spcBef>
              <a:spcAft>
                <a:spcPts val="992"/>
              </a:spcAft>
              <a:buNone/>
            </a:pPr>
            <a:r>
              <a:rPr b="0" lang="en-US" sz="2200" strike="noStrike" u="none">
                <a:solidFill>
                  <a:schemeClr val="lt1"/>
                </a:solidFill>
                <a:effectLst/>
                <a:uFillTx/>
                <a:latin typeface="Century Gothic"/>
                <a:ea typeface="Century Gothic"/>
              </a:rPr>
              <a:t>Standards to Adopt:</a:t>
            </a:r>
            <a:endParaRPr b="0" lang="en-US" sz="22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0" lang="en-US" sz="2200" strike="noStrike" u="none">
                <a:solidFill>
                  <a:schemeClr val="lt1"/>
                </a:solidFill>
                <a:effectLst/>
                <a:uFillTx/>
                <a:latin typeface="Century Gothic"/>
                <a:ea typeface="Century Gothic"/>
              </a:rPr>
              <a:t>OWASP Top 10 compliance for proactive vulnerability management.</a:t>
            </a:r>
            <a:endParaRPr b="0" lang="en-US" sz="22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0" lang="en-US" sz="2200" strike="noStrike" u="none">
                <a:solidFill>
                  <a:schemeClr val="lt1"/>
                </a:solidFill>
                <a:effectLst/>
                <a:uFillTx/>
                <a:latin typeface="Century Gothic"/>
                <a:ea typeface="Century Gothic"/>
              </a:rPr>
              <a:t>Regular penetration testing to identify new threats.</a:t>
            </a:r>
            <a:endParaRPr b="0" lang="en-US" sz="22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0" lang="en-US" sz="2200" strike="noStrike" u="none">
                <a:solidFill>
                  <a:schemeClr val="lt1"/>
                </a:solidFill>
                <a:effectLst/>
                <a:uFillTx/>
                <a:latin typeface="Century Gothic"/>
                <a:ea typeface="Century Gothic"/>
              </a:rPr>
              <a:t>Automated dependency management to prevent CS10 issues.</a:t>
            </a:r>
            <a:endParaRPr b="0" lang="en-US" sz="22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0" lang="en-US" sz="2200" strike="noStrike" u="none">
                <a:solidFill>
                  <a:schemeClr val="lt1"/>
                </a:solidFill>
                <a:effectLst/>
                <a:uFillTx/>
                <a:latin typeface="Century Gothic"/>
                <a:ea typeface="Century Gothic"/>
              </a:rPr>
              <a:t>These standards ensure Green Pace stays ahead of emerging threats.</a:t>
            </a:r>
            <a:endParaRPr b="0" lang="en-US" sz="2200" strike="noStrike" u="none">
              <a:solidFill>
                <a:srgbClr val="000000"/>
              </a:solidFill>
              <a:effectLst/>
              <a:uFillTx/>
              <a:latin typeface="Arial"/>
            </a:endParaRPr>
          </a:p>
          <a:p>
            <a:pPr marL="228600" indent="0">
              <a:lnSpc>
                <a:spcPct val="90000"/>
              </a:lnSpc>
              <a:spcBef>
                <a:spcPts val="1191"/>
              </a:spcBef>
              <a:spcAft>
                <a:spcPts val="992"/>
              </a:spcAft>
              <a:buNone/>
            </a:pPr>
            <a:endParaRPr b="0" lang="en-US" sz="2200" strike="noStrike" u="none">
              <a:solidFill>
                <a:srgbClr val="000000"/>
              </a:solidFill>
              <a:effectLst/>
              <a:uFillTx/>
              <a:latin typeface="Arial"/>
            </a:endParaRPr>
          </a:p>
          <a:p>
            <a:pPr marL="228600" indent="-88920">
              <a:lnSpc>
                <a:spcPct val="90000"/>
              </a:lnSpc>
              <a:spcBef>
                <a:spcPts val="1001"/>
              </a:spcBef>
              <a:buNone/>
              <a:tabLst>
                <a:tab algn="l" pos="0"/>
              </a:tabLst>
            </a:pPr>
            <a:endParaRPr b="0" lang="en-US" sz="2200" strike="noStrike" u="none">
              <a:solidFill>
                <a:srgbClr val="000000"/>
              </a:solidFill>
              <a:effectLst/>
              <a:uFillTx/>
              <a:latin typeface="Arial"/>
            </a:endParaRPr>
          </a:p>
        </p:txBody>
      </p:sp>
      <p:pic>
        <p:nvPicPr>
          <p:cNvPr id="185" name="Google Shape;232;p13"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REFERENCES</a:t>
            </a:r>
            <a:endParaRPr b="0" lang="en-US" sz="4000" strike="noStrike" u="none">
              <a:solidFill>
                <a:srgbClr val="000000"/>
              </a:solidFill>
              <a:effectLst/>
              <a:uFillTx/>
              <a:latin typeface="Arial"/>
            </a:endParaRPr>
          </a:p>
        </p:txBody>
      </p:sp>
      <p:sp>
        <p:nvSpPr>
          <p:cNvPr id="187" name="PlaceHolder 2"/>
          <p:cNvSpPr>
            <a:spLocks noGrp="1"/>
          </p:cNvSpPr>
          <p:nvPr>
            <p:ph/>
          </p:nvPr>
        </p:nvSpPr>
        <p:spPr>
          <a:xfrm>
            <a:off x="685800" y="2194560"/>
            <a:ext cx="10820160" cy="4023720"/>
          </a:xfrm>
          <a:prstGeom prst="rect">
            <a:avLst/>
          </a:prstGeom>
          <a:noFill/>
          <a:ln w="0">
            <a:noFill/>
          </a:ln>
        </p:spPr>
        <p:txBody>
          <a:bodyPr lIns="91440" rIns="91440" tIns="45720" bIns="45720" anchor="t">
            <a:normAutofit/>
          </a:bodyPr>
          <a:p>
            <a:pPr marL="228600" indent="-228600">
              <a:lnSpc>
                <a:spcPct val="90000"/>
              </a:lnSpc>
              <a:spcBef>
                <a:spcPts val="1191"/>
              </a:spcBef>
              <a:spcAft>
                <a:spcPts val="992"/>
              </a:spcAft>
              <a:buClr>
                <a:srgbClr val="ffffff"/>
              </a:buClr>
              <a:buFont typeface="Arial"/>
              <a:buChar char="•"/>
            </a:pPr>
            <a:r>
              <a:rPr b="1" lang="en-US" sz="2200" strike="noStrike" u="none">
                <a:solidFill>
                  <a:schemeClr val="lt1"/>
                </a:solidFill>
                <a:effectLst/>
                <a:uFillTx/>
                <a:latin typeface="Century Gothic"/>
                <a:ea typeface="Century Gothic"/>
              </a:rPr>
              <a:t>OWASP</a:t>
            </a:r>
            <a:r>
              <a:rPr b="0" lang="en-US" sz="2200" strike="noStrike" u="none">
                <a:solidFill>
                  <a:schemeClr val="lt1"/>
                </a:solidFill>
                <a:effectLst/>
                <a:uFillTx/>
                <a:latin typeface="Century Gothic"/>
                <a:ea typeface="Century Gothic"/>
              </a:rPr>
              <a:t>. (2021). OWASP Top Ten. https://owasp.org/www-project-top-ten/</a:t>
            </a:r>
            <a:endParaRPr b="0" lang="en-US" sz="22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200" strike="noStrike" u="none">
                <a:solidFill>
                  <a:schemeClr val="lt1"/>
                </a:solidFill>
                <a:effectLst/>
                <a:uFillTx/>
                <a:latin typeface="Century Gothic"/>
                <a:ea typeface="Century Gothic"/>
              </a:rPr>
              <a:t>Microsoft</a:t>
            </a:r>
            <a:r>
              <a:rPr b="0" lang="en-US" sz="2200" strike="noStrike" u="none">
                <a:solidFill>
                  <a:schemeClr val="lt1"/>
                </a:solidFill>
                <a:effectLst/>
                <a:uFillTx/>
                <a:latin typeface="Century Gothic"/>
                <a:ea typeface="Century Gothic"/>
              </a:rPr>
              <a:t>. (2025). Google Test in Visual Studio. https://docs.microsoft.com/en-us/visualstudio/test</a:t>
            </a:r>
            <a:endParaRPr b="0" lang="en-US" sz="22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200" strike="noStrike" u="none">
                <a:solidFill>
                  <a:schemeClr val="lt1"/>
                </a:solidFill>
                <a:effectLst/>
                <a:uFillTx/>
                <a:latin typeface="Century Gothic"/>
                <a:ea typeface="Century Gothic"/>
              </a:rPr>
              <a:t>National Institute of Standards and Technology</a:t>
            </a:r>
            <a:r>
              <a:rPr b="0" lang="en-US" sz="2200" strike="noStrike" u="none">
                <a:solidFill>
                  <a:schemeClr val="lt1"/>
                </a:solidFill>
                <a:effectLst/>
                <a:uFillTx/>
                <a:latin typeface="Century Gothic"/>
                <a:ea typeface="Century Gothic"/>
              </a:rPr>
              <a:t>. (2023). NIST SP 800-53: Security and Privacy Controls. https://nvlpubs.nist.gov/nistpubs/SpecialPublications/NIST.SP.800-53r5.pdf</a:t>
            </a:r>
            <a:endParaRPr b="0" lang="en-US" sz="2200" strike="noStrike" u="none">
              <a:solidFill>
                <a:srgbClr val="000000"/>
              </a:solidFill>
              <a:effectLst/>
              <a:uFillTx/>
              <a:latin typeface="Arial"/>
            </a:endParaRPr>
          </a:p>
        </p:txBody>
      </p:sp>
      <p:pic>
        <p:nvPicPr>
          <p:cNvPr id="188" name="Google Shape;239;p14"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OVERVIEW: DEFENSE IN DEPTH</a:t>
            </a:r>
            <a:endParaRPr b="0" lang="en-US" sz="4000" strike="noStrike" u="none">
              <a:solidFill>
                <a:srgbClr val="000000"/>
              </a:solidFill>
              <a:effectLst/>
              <a:uFillTx/>
              <a:latin typeface="Arial"/>
            </a:endParaRPr>
          </a:p>
        </p:txBody>
      </p:sp>
      <p:sp>
        <p:nvSpPr>
          <p:cNvPr id="132" name="PlaceHolder 2"/>
          <p:cNvSpPr>
            <a:spLocks noGrp="1"/>
          </p:cNvSpPr>
          <p:nvPr>
            <p:ph/>
          </p:nvPr>
        </p:nvSpPr>
        <p:spPr>
          <a:xfrm>
            <a:off x="0" y="2194560"/>
            <a:ext cx="5943600" cy="4434840"/>
          </a:xfrm>
          <a:prstGeom prst="rect">
            <a:avLst/>
          </a:prstGeom>
          <a:noFill/>
          <a:ln w="0">
            <a:noFill/>
          </a:ln>
        </p:spPr>
        <p:txBody>
          <a:bodyPr lIns="91440" rIns="91440" tIns="45720" bIns="45720" anchor="t">
            <a:normAutofit fontScale="62500" lnSpcReduction="19999"/>
          </a:bodyPr>
          <a:p>
            <a:pPr marL="685800">
              <a:lnSpc>
                <a:spcPct val="90000"/>
              </a:lnSpc>
              <a:spcBef>
                <a:spcPts val="1191"/>
              </a:spcBef>
              <a:spcAft>
                <a:spcPts val="992"/>
              </a:spcAft>
              <a:buClr>
                <a:srgbClr val="ffffff"/>
              </a:buClr>
              <a:buSzPct val="45000"/>
              <a:buFont typeface="Wingdings" charset="2"/>
              <a:buChar char=""/>
              <a:tabLst>
                <a:tab algn="l" pos="0"/>
              </a:tabLst>
            </a:pPr>
            <a:r>
              <a:rPr b="1" lang="en-US" sz="2200" strike="noStrike" u="none">
                <a:solidFill>
                  <a:schemeClr val="lt1"/>
                </a:solidFill>
                <a:effectLst/>
                <a:uFillTx/>
                <a:latin typeface="Century Gothic"/>
                <a:ea typeface="Century Gothic"/>
              </a:rPr>
              <a:t>Purpose</a:t>
            </a:r>
            <a:r>
              <a:rPr b="0" lang="en-US" sz="2200" strike="noStrike" u="none">
                <a:solidFill>
                  <a:schemeClr val="lt1"/>
                </a:solidFill>
                <a:effectLst/>
                <a:uFillTx/>
                <a:latin typeface="Century Gothic"/>
                <a:ea typeface="Century Gothic"/>
              </a:rPr>
              <a:t>: Standardize security practices to protect Green Pace’s software and systems as the team and codebase grow.</a:t>
            </a:r>
            <a:endParaRPr b="0" lang="en-US" sz="2200" strike="noStrike" u="none">
              <a:solidFill>
                <a:srgbClr val="000000"/>
              </a:solidFill>
              <a:effectLst/>
              <a:uFillTx/>
              <a:latin typeface="Arial"/>
            </a:endParaRPr>
          </a:p>
          <a:p>
            <a:pPr marL="685800">
              <a:lnSpc>
                <a:spcPct val="90000"/>
              </a:lnSpc>
              <a:spcBef>
                <a:spcPts val="1191"/>
              </a:spcBef>
              <a:spcAft>
                <a:spcPts val="992"/>
              </a:spcAft>
              <a:buClr>
                <a:srgbClr val="ffffff"/>
              </a:buClr>
              <a:buSzPct val="45000"/>
              <a:buFont typeface="Wingdings" charset="2"/>
              <a:buChar char=""/>
              <a:tabLst>
                <a:tab algn="l" pos="0"/>
              </a:tabLst>
            </a:pPr>
            <a:r>
              <a:rPr b="1" lang="en-US" sz="2200" strike="noStrike" u="none">
                <a:solidFill>
                  <a:schemeClr val="lt1"/>
                </a:solidFill>
                <a:effectLst/>
                <a:uFillTx/>
                <a:latin typeface="Century Gothic"/>
                <a:ea typeface="Century Gothic"/>
              </a:rPr>
              <a:t>Need</a:t>
            </a:r>
            <a:r>
              <a:rPr b="0" lang="en-US" sz="2200" strike="noStrike" u="none">
                <a:solidFill>
                  <a:schemeClr val="lt1"/>
                </a:solidFill>
                <a:effectLst/>
                <a:uFillTx/>
                <a:latin typeface="Century Gothic"/>
                <a:ea typeface="Century Gothic"/>
              </a:rPr>
              <a:t>: Increasing complexity and team size require clear, repeatable security practices to prevent vulnerabilities.</a:t>
            </a:r>
            <a:endParaRPr b="0" lang="en-US" sz="2200" strike="noStrike" u="none">
              <a:solidFill>
                <a:srgbClr val="000000"/>
              </a:solidFill>
              <a:effectLst/>
              <a:uFillTx/>
              <a:latin typeface="Arial"/>
            </a:endParaRPr>
          </a:p>
          <a:p>
            <a:pPr marL="685800">
              <a:lnSpc>
                <a:spcPct val="90000"/>
              </a:lnSpc>
              <a:spcBef>
                <a:spcPts val="1191"/>
              </a:spcBef>
              <a:spcAft>
                <a:spcPts val="992"/>
              </a:spcAft>
              <a:buClr>
                <a:srgbClr val="ffffff"/>
              </a:buClr>
              <a:buSzPct val="45000"/>
              <a:buFont typeface="Wingdings" charset="2"/>
              <a:buChar char=""/>
              <a:tabLst>
                <a:tab algn="l" pos="0"/>
              </a:tabLst>
            </a:pPr>
            <a:r>
              <a:rPr b="1" lang="en-US" sz="2200" strike="noStrike" u="none">
                <a:solidFill>
                  <a:schemeClr val="lt1"/>
                </a:solidFill>
                <a:effectLst/>
                <a:uFillTx/>
                <a:latin typeface="Century Gothic"/>
                <a:ea typeface="Century Gothic"/>
              </a:rPr>
              <a:t>Defense-in-Depth</a:t>
            </a:r>
            <a:r>
              <a:rPr b="0" lang="en-US" sz="2200" strike="noStrike" u="none">
                <a:solidFill>
                  <a:schemeClr val="lt1"/>
                </a:solidFill>
                <a:effectLst/>
                <a:uFillTx/>
                <a:latin typeface="Century Gothic"/>
                <a:ea typeface="Century Gothic"/>
              </a:rPr>
              <a:t>: Implements multiple security layers:</a:t>
            </a:r>
            <a:endParaRPr b="0" lang="en-US" sz="2200" strike="noStrike" u="none">
              <a:solidFill>
                <a:srgbClr val="000000"/>
              </a:solidFill>
              <a:effectLst/>
              <a:uFillTx/>
              <a:latin typeface="Arial"/>
            </a:endParaRPr>
          </a:p>
          <a:p>
            <a:pPr lvl="4" marL="1080000" indent="-216000">
              <a:spcBef>
                <a:spcPts val="283"/>
              </a:spcBef>
              <a:buClr>
                <a:srgbClr val="ffffff"/>
              </a:buClr>
              <a:buSzPct val="45000"/>
              <a:buFont typeface="Wingdings" charset="2"/>
              <a:buChar char=""/>
              <a:tabLst>
                <a:tab algn="l" pos="0"/>
              </a:tabLst>
            </a:pPr>
            <a:r>
              <a:rPr b="0" lang="en-US" sz="2200" strike="noStrike" u="none">
                <a:solidFill>
                  <a:schemeClr val="lt1"/>
                </a:solidFill>
                <a:effectLst/>
                <a:uFillTx/>
                <a:latin typeface="Century Gothic"/>
                <a:ea typeface="Century Gothic"/>
              </a:rPr>
              <a:t>Coding standards to prevent vulnerabilities (e.g., SQL injection, XSS).</a:t>
            </a:r>
            <a:endParaRPr b="0" lang="en-US" sz="2200" strike="noStrike" u="none">
              <a:solidFill>
                <a:srgbClr val="000000"/>
              </a:solidFill>
              <a:effectLst/>
              <a:uFillTx/>
              <a:latin typeface="Arial"/>
            </a:endParaRPr>
          </a:p>
          <a:p>
            <a:pPr lvl="4" marL="1080000" indent="0">
              <a:spcBef>
                <a:spcPts val="283"/>
              </a:spcBef>
              <a:buNone/>
              <a:tabLst>
                <a:tab algn="l" pos="0"/>
              </a:tabLst>
            </a:pPr>
            <a:endParaRPr b="0" lang="en-US" sz="2200" strike="noStrike" u="none">
              <a:solidFill>
                <a:srgbClr val="000000"/>
              </a:solidFill>
              <a:effectLst/>
              <a:uFillTx/>
              <a:latin typeface="Arial"/>
            </a:endParaRPr>
          </a:p>
          <a:p>
            <a:pPr lvl="4" marL="1080000" indent="-216000">
              <a:spcBef>
                <a:spcPts val="283"/>
              </a:spcBef>
              <a:buClr>
                <a:srgbClr val="ffffff"/>
              </a:buClr>
              <a:buSzPct val="45000"/>
              <a:buFont typeface="Wingdings" charset="2"/>
              <a:buChar char=""/>
              <a:tabLst>
                <a:tab algn="l" pos="0"/>
              </a:tabLst>
            </a:pPr>
            <a:r>
              <a:rPr b="0" lang="en-US" sz="2200" strike="noStrike" u="none">
                <a:solidFill>
                  <a:schemeClr val="lt1"/>
                </a:solidFill>
                <a:effectLst/>
                <a:uFillTx/>
                <a:latin typeface="Century Gothic"/>
                <a:ea typeface="Century Gothic"/>
              </a:rPr>
              <a:t>Encryption for data protection.</a:t>
            </a:r>
            <a:endParaRPr b="0" lang="en-US" sz="2200" strike="noStrike" u="none">
              <a:solidFill>
                <a:srgbClr val="000000"/>
              </a:solidFill>
              <a:effectLst/>
              <a:uFillTx/>
              <a:latin typeface="Arial"/>
            </a:endParaRPr>
          </a:p>
          <a:p>
            <a:pPr lvl="4" marL="1080000" indent="0">
              <a:spcBef>
                <a:spcPts val="283"/>
              </a:spcBef>
              <a:buNone/>
              <a:tabLst>
                <a:tab algn="l" pos="0"/>
              </a:tabLst>
            </a:pPr>
            <a:endParaRPr b="0" lang="en-US" sz="2200" strike="noStrike" u="none">
              <a:solidFill>
                <a:srgbClr val="000000"/>
              </a:solidFill>
              <a:effectLst/>
              <a:uFillTx/>
              <a:latin typeface="Arial"/>
            </a:endParaRPr>
          </a:p>
          <a:p>
            <a:pPr lvl="4" marL="1080000" indent="-216000">
              <a:spcBef>
                <a:spcPts val="283"/>
              </a:spcBef>
              <a:buClr>
                <a:srgbClr val="ffffff"/>
              </a:buClr>
              <a:buSzPct val="45000"/>
              <a:buFont typeface="Wingdings" charset="2"/>
              <a:buChar char=""/>
              <a:tabLst>
                <a:tab algn="l" pos="0"/>
              </a:tabLst>
            </a:pPr>
            <a:r>
              <a:rPr b="0" lang="en-US" sz="2200" strike="noStrike" u="none">
                <a:solidFill>
                  <a:schemeClr val="lt1"/>
                </a:solidFill>
                <a:effectLst/>
                <a:uFillTx/>
                <a:latin typeface="Century Gothic"/>
                <a:ea typeface="Century Gothic"/>
              </a:rPr>
              <a:t>Authentication and authorization for access control.</a:t>
            </a:r>
            <a:endParaRPr b="0" lang="en-US" sz="2200" strike="noStrike" u="none">
              <a:solidFill>
                <a:srgbClr val="000000"/>
              </a:solidFill>
              <a:effectLst/>
              <a:uFillTx/>
              <a:latin typeface="Arial"/>
            </a:endParaRPr>
          </a:p>
          <a:p>
            <a:pPr lvl="4" marL="1080000" indent="0">
              <a:spcBef>
                <a:spcPts val="283"/>
              </a:spcBef>
              <a:buNone/>
              <a:tabLst>
                <a:tab algn="l" pos="0"/>
              </a:tabLst>
            </a:pPr>
            <a:endParaRPr b="0" lang="en-US" sz="2200" strike="noStrike" u="none">
              <a:solidFill>
                <a:srgbClr val="000000"/>
              </a:solidFill>
              <a:effectLst/>
              <a:uFillTx/>
              <a:latin typeface="Arial"/>
            </a:endParaRPr>
          </a:p>
          <a:p>
            <a:pPr lvl="4" marL="1080000" indent="-216000">
              <a:spcBef>
                <a:spcPts val="283"/>
              </a:spcBef>
              <a:buClr>
                <a:srgbClr val="ffffff"/>
              </a:buClr>
              <a:buSzPct val="45000"/>
              <a:buFont typeface="Wingdings" charset="2"/>
              <a:buChar char=""/>
              <a:tabLst>
                <a:tab algn="l" pos="0"/>
              </a:tabLst>
            </a:pPr>
            <a:r>
              <a:rPr b="0" lang="en-US" sz="2200" strike="noStrike" u="none">
                <a:solidFill>
                  <a:schemeClr val="lt1"/>
                </a:solidFill>
                <a:effectLst/>
                <a:uFillTx/>
                <a:latin typeface="Century Gothic"/>
                <a:ea typeface="Century Gothic"/>
              </a:rPr>
              <a:t>Automation for continuous vulnerability detection.</a:t>
            </a:r>
            <a:br>
              <a:rPr sz="2200"/>
            </a:br>
            <a:r>
              <a:rPr b="0" lang="en-US" sz="2200" strike="noStrike" u="none">
                <a:solidFill>
                  <a:schemeClr val="lt1"/>
                </a:solidFill>
                <a:effectLst/>
                <a:uFillTx/>
                <a:latin typeface="Century Gothic"/>
              </a:rPr>
              <a:t> </a:t>
            </a:r>
            <a:endParaRPr b="0" lang="en-US" sz="2200" strike="noStrike" u="none">
              <a:solidFill>
                <a:srgbClr val="000000"/>
              </a:solidFill>
              <a:effectLst/>
              <a:uFillTx/>
              <a:latin typeface="Arial"/>
            </a:endParaRPr>
          </a:p>
          <a:p>
            <a:pPr marL="685800">
              <a:lnSpc>
                <a:spcPct val="90000"/>
              </a:lnSpc>
              <a:spcBef>
                <a:spcPts val="1191"/>
              </a:spcBef>
              <a:spcAft>
                <a:spcPts val="992"/>
              </a:spcAft>
              <a:buClr>
                <a:srgbClr val="ffffff"/>
              </a:buClr>
              <a:buSzPct val="45000"/>
              <a:buFont typeface="Wingdings" charset="2"/>
              <a:buChar char=""/>
              <a:tabLst>
                <a:tab algn="l" pos="0"/>
              </a:tabLst>
            </a:pPr>
            <a:r>
              <a:rPr b="1" lang="en-US" sz="2200" strike="noStrike" u="none">
                <a:solidFill>
                  <a:schemeClr val="lt1"/>
                </a:solidFill>
                <a:effectLst/>
                <a:uFillTx/>
                <a:latin typeface="Century Gothic"/>
                <a:ea typeface="Century Gothic"/>
              </a:rPr>
              <a:t>Usage</a:t>
            </a:r>
            <a:r>
              <a:rPr b="0" lang="en-US" sz="2200" strike="noStrike" u="none">
                <a:solidFill>
                  <a:schemeClr val="lt1"/>
                </a:solidFill>
                <a:effectLst/>
                <a:uFillTx/>
                <a:latin typeface="Century Gothic"/>
                <a:ea typeface="Century Gothic"/>
              </a:rPr>
              <a:t>: Guides developers in secure coding, architects in resilient system design, and DevSecOps in automated security checks</a:t>
            </a:r>
            <a:endParaRPr b="0" lang="en-US" sz="2200" strike="noStrike" u="none">
              <a:solidFill>
                <a:srgbClr val="000000"/>
              </a:solidFill>
              <a:effectLst/>
              <a:uFillTx/>
              <a:latin typeface="Arial"/>
            </a:endParaRPr>
          </a:p>
        </p:txBody>
      </p:sp>
      <p:pic>
        <p:nvPicPr>
          <p:cNvPr id="13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nvPr/>
        </p:nvPicPr>
        <p:blipFill>
          <a:blip r:embed="rId1"/>
          <a:stretch/>
        </p:blipFill>
        <p:spPr>
          <a:xfrm>
            <a:off x="6094440" y="3886200"/>
            <a:ext cx="4662360" cy="2743200"/>
          </a:xfrm>
          <a:prstGeom prst="rect">
            <a:avLst/>
          </a:prstGeom>
          <a:noFill/>
          <a:ln w="0">
            <a:noFill/>
          </a:ln>
        </p:spPr>
      </p:pic>
      <p:pic>
        <p:nvPicPr>
          <p:cNvPr id="134" name="Google Shape;154;p3" descr="Green Pace logo"/>
          <p:cNvPicPr/>
          <p:nvPr/>
        </p:nvPicPr>
        <p:blipFill>
          <a:blip r:embed="rId2"/>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THREATS MATRIX</a:t>
            </a:r>
            <a:endParaRPr b="0" lang="en-US" sz="4000" strike="noStrike" u="none">
              <a:solidFill>
                <a:srgbClr val="000000"/>
              </a:solidFill>
              <a:effectLst/>
              <a:uFillTx/>
              <a:latin typeface="Arial"/>
            </a:endParaRPr>
          </a:p>
        </p:txBody>
      </p:sp>
      <p:sp>
        <p:nvSpPr>
          <p:cNvPr id="136" name="PlaceHolder 2"/>
          <p:cNvSpPr>
            <a:spLocks noGrp="1"/>
          </p:cNvSpPr>
          <p:nvPr>
            <p:ph/>
          </p:nvPr>
        </p:nvSpPr>
        <p:spPr>
          <a:xfrm>
            <a:off x="228600" y="1371600"/>
            <a:ext cx="3657600" cy="4846680"/>
          </a:xfrm>
          <a:prstGeom prst="rect">
            <a:avLst/>
          </a:prstGeom>
          <a:noFill/>
          <a:ln w="0">
            <a:noFill/>
          </a:ln>
        </p:spPr>
        <p:txBody>
          <a:bodyPr lIns="91440" rIns="91440" tIns="45720" bIns="45720" anchor="t">
            <a:normAutofit fontScale="70000" lnSpcReduction="19999"/>
          </a:bodyPr>
          <a:p>
            <a:pPr marL="228600" indent="0">
              <a:lnSpc>
                <a:spcPct val="107000"/>
              </a:lnSpc>
              <a:spcBef>
                <a:spcPts val="1191"/>
              </a:spcBef>
              <a:spcAft>
                <a:spcPts val="992"/>
              </a:spcAft>
              <a:buNone/>
              <a:tabLst>
                <a:tab algn="l" pos="0"/>
              </a:tabLst>
            </a:pPr>
            <a:endParaRPr b="0" lang="en-US" sz="2000" strike="noStrike" u="none">
              <a:solidFill>
                <a:srgbClr val="000000"/>
              </a:solidFill>
              <a:effectLst/>
              <a:uFillTx/>
              <a:latin typeface="Arial"/>
            </a:endParaRPr>
          </a:p>
          <a:p>
            <a:pPr marL="228600">
              <a:lnSpc>
                <a:spcPct val="107000"/>
              </a:lnSpc>
              <a:spcBef>
                <a:spcPts val="1191"/>
              </a:spcBef>
              <a:spcAft>
                <a:spcPts val="992"/>
              </a:spcAft>
              <a:buClr>
                <a:srgbClr val="ffffff"/>
              </a:buClr>
              <a:buSzPct val="45000"/>
              <a:buFont typeface="Wingdings" charset="2"/>
              <a:buChar char=""/>
              <a:tabLst>
                <a:tab algn="l" pos="0"/>
              </a:tabLst>
            </a:pPr>
            <a:r>
              <a:rPr b="1" lang="en-US" sz="2000" strike="noStrike" u="none">
                <a:solidFill>
                  <a:srgbClr val="ffffff"/>
                </a:solidFill>
                <a:effectLst/>
                <a:uFillTx/>
                <a:latin typeface="Century Gothic"/>
                <a:ea typeface="Century Gothic"/>
              </a:rPr>
              <a:t>CS1, CS2</a:t>
            </a:r>
            <a:r>
              <a:rPr b="0" lang="en-US" sz="2000" strike="noStrike" u="none">
                <a:solidFill>
                  <a:srgbClr val="ffffff"/>
                </a:solidFill>
                <a:effectLst/>
                <a:uFillTx/>
                <a:latin typeface="Century Gothic"/>
                <a:ea typeface="Century Gothic"/>
              </a:rPr>
              <a:t>: High likelihood and impact; common in web apps, risk data breaches.</a:t>
            </a:r>
            <a:endParaRPr b="0" lang="en-US" sz="2000" strike="noStrike" u="none">
              <a:solidFill>
                <a:srgbClr val="000000"/>
              </a:solidFill>
              <a:effectLst/>
              <a:uFillTx/>
              <a:latin typeface="Arial"/>
            </a:endParaRPr>
          </a:p>
          <a:p>
            <a:pPr marL="228600">
              <a:lnSpc>
                <a:spcPct val="107000"/>
              </a:lnSpc>
              <a:spcBef>
                <a:spcPts val="1191"/>
              </a:spcBef>
              <a:spcAft>
                <a:spcPts val="992"/>
              </a:spcAft>
              <a:buClr>
                <a:srgbClr val="ffffff"/>
              </a:buClr>
              <a:buSzPct val="45000"/>
              <a:buFont typeface="Wingdings" charset="2"/>
              <a:buChar char=""/>
              <a:tabLst>
                <a:tab algn="l" pos="0"/>
              </a:tabLst>
            </a:pPr>
            <a:r>
              <a:rPr b="1" lang="en-US" sz="2000" strike="noStrike" u="none">
                <a:solidFill>
                  <a:srgbClr val="ffffff"/>
                </a:solidFill>
                <a:effectLst/>
                <a:uFillTx/>
                <a:latin typeface="Century Gothic"/>
                <a:ea typeface="Century Gothic"/>
              </a:rPr>
              <a:t>CS3, CS4</a:t>
            </a:r>
            <a:r>
              <a:rPr b="0" lang="en-US" sz="2000" strike="noStrike" u="none">
                <a:solidFill>
                  <a:srgbClr val="ffffff"/>
                </a:solidFill>
                <a:effectLst/>
                <a:uFillTx/>
                <a:latin typeface="Century Gothic"/>
                <a:ea typeface="Century Gothic"/>
              </a:rPr>
              <a:t>: Severe impact like remote code execution, unauthorized access, but less frequent.</a:t>
            </a:r>
            <a:endParaRPr b="0" lang="en-US" sz="2000" strike="noStrike" u="none">
              <a:solidFill>
                <a:srgbClr val="000000"/>
              </a:solidFill>
              <a:effectLst/>
              <a:uFillTx/>
              <a:latin typeface="Arial"/>
            </a:endParaRPr>
          </a:p>
          <a:p>
            <a:pPr marL="228600">
              <a:lnSpc>
                <a:spcPct val="107000"/>
              </a:lnSpc>
              <a:spcBef>
                <a:spcPts val="1191"/>
              </a:spcBef>
              <a:spcAft>
                <a:spcPts val="992"/>
              </a:spcAft>
              <a:buClr>
                <a:srgbClr val="ffffff"/>
              </a:buClr>
              <a:buSzPct val="45000"/>
              <a:buFont typeface="Wingdings" charset="2"/>
              <a:buChar char=""/>
              <a:tabLst>
                <a:tab algn="l" pos="0"/>
              </a:tabLst>
            </a:pPr>
            <a:r>
              <a:rPr b="1" lang="en-US" sz="2000" strike="noStrike" u="none">
                <a:solidFill>
                  <a:srgbClr val="ffffff"/>
                </a:solidFill>
                <a:effectLst/>
                <a:uFillTx/>
                <a:latin typeface="Century Gothic"/>
                <a:ea typeface="Century Gothic"/>
              </a:rPr>
              <a:t>CS5, CS6</a:t>
            </a:r>
            <a:r>
              <a:rPr b="0" lang="en-US" sz="2000" strike="noStrike" u="none">
                <a:solidFill>
                  <a:srgbClr val="ffffff"/>
                </a:solidFill>
                <a:effectLst/>
                <a:uFillTx/>
                <a:latin typeface="Century Gothic"/>
                <a:ea typeface="Century Gothic"/>
              </a:rPr>
              <a:t>: Mitigated by existing controls; lower immediate risk.</a:t>
            </a:r>
            <a:endParaRPr b="0" lang="en-US" sz="2000" strike="noStrike" u="none">
              <a:solidFill>
                <a:srgbClr val="000000"/>
              </a:solidFill>
              <a:effectLst/>
              <a:uFillTx/>
              <a:latin typeface="Arial"/>
            </a:endParaRPr>
          </a:p>
          <a:p>
            <a:pPr marL="228600">
              <a:lnSpc>
                <a:spcPct val="107000"/>
              </a:lnSpc>
              <a:spcBef>
                <a:spcPts val="1191"/>
              </a:spcBef>
              <a:spcAft>
                <a:spcPts val="992"/>
              </a:spcAft>
              <a:buClr>
                <a:srgbClr val="ffffff"/>
              </a:buClr>
              <a:buSzPct val="45000"/>
              <a:buFont typeface="Wingdings" charset="2"/>
              <a:buChar char=""/>
              <a:tabLst>
                <a:tab algn="l" pos="0"/>
              </a:tabLst>
            </a:pPr>
            <a:r>
              <a:rPr b="1" lang="en-US" sz="2000" strike="noStrike" u="none">
                <a:solidFill>
                  <a:srgbClr val="ffffff"/>
                </a:solidFill>
                <a:effectLst/>
                <a:uFillTx/>
                <a:latin typeface="Century Gothic"/>
                <a:ea typeface="Century Gothic"/>
              </a:rPr>
              <a:t>CS7–CS10</a:t>
            </a:r>
            <a:r>
              <a:rPr b="0" lang="en-US" sz="2000" strike="noStrike" u="none">
                <a:solidFill>
                  <a:srgbClr val="ffffff"/>
                </a:solidFill>
                <a:effectLst/>
                <a:uFillTx/>
                <a:latin typeface="Century Gothic"/>
                <a:ea typeface="Century Gothic"/>
              </a:rPr>
              <a:t>: Unlikely due to current practices but require vigilance.</a:t>
            </a:r>
            <a:endParaRPr b="0" lang="en-US" sz="2000" strike="noStrike" u="none">
              <a:solidFill>
                <a:srgbClr val="000000"/>
              </a:solidFill>
              <a:effectLst/>
              <a:uFillTx/>
              <a:latin typeface="Arial"/>
            </a:endParaRPr>
          </a:p>
          <a:p>
            <a:pPr marL="228600">
              <a:lnSpc>
                <a:spcPct val="107000"/>
              </a:lnSpc>
              <a:spcBef>
                <a:spcPts val="1191"/>
              </a:spcBef>
              <a:spcAft>
                <a:spcPts val="992"/>
              </a:spcAft>
              <a:buClr>
                <a:srgbClr val="ffffff"/>
              </a:buClr>
              <a:buSzPct val="45000"/>
              <a:buFont typeface="Wingdings" charset="2"/>
              <a:buChar char=""/>
              <a:tabLst>
                <a:tab algn="l" pos="0"/>
              </a:tabLst>
            </a:pPr>
            <a:r>
              <a:rPr b="1" lang="en-US" sz="2000" strike="noStrike" u="none">
                <a:solidFill>
                  <a:srgbClr val="ffffff"/>
                </a:solidFill>
                <a:effectLst/>
                <a:uFillTx/>
                <a:latin typeface="Century Gothic"/>
                <a:ea typeface="Century Gothic"/>
              </a:rPr>
              <a:t>Automation</a:t>
            </a:r>
            <a:r>
              <a:rPr b="0" lang="en-US" sz="2000" strike="noStrike" u="none">
                <a:solidFill>
                  <a:srgbClr val="ffffff"/>
                </a:solidFill>
                <a:effectLst/>
                <a:uFillTx/>
                <a:latin typeface="Century Gothic"/>
                <a:ea typeface="Century Gothic"/>
              </a:rPr>
              <a:t>: OWASP ZAP and SonarQube in CI/CD pipeline detect these vulnerabilities during code commits and builds.</a:t>
            </a:r>
            <a:endParaRPr b="0" lang="en-US" sz="2000" strike="noStrike" u="none">
              <a:solidFill>
                <a:srgbClr val="000000"/>
              </a:solidFill>
              <a:effectLst/>
              <a:uFillTx/>
              <a:latin typeface="Arial"/>
            </a:endParaRPr>
          </a:p>
        </p:txBody>
      </p:sp>
      <p:graphicFrame>
        <p:nvGraphicFramePr>
          <p:cNvPr id="137" name="Google Shape;161;p4"/>
          <p:cNvGraphicFramePr/>
          <p:nvPr/>
        </p:nvGraphicFramePr>
        <p:xfrm>
          <a:off x="4341600" y="2351880"/>
          <a:ext cx="6662880" cy="3276720"/>
        </p:xfrm>
        <a:graphic>
          <a:graphicData uri="http://schemas.openxmlformats.org/drawingml/2006/table">
            <a:tbl>
              <a:tblPr/>
              <a:tblGrid>
                <a:gridCol w="3427560"/>
                <a:gridCol w="3235320"/>
              </a:tblGrid>
              <a:tr h="1593000">
                <a:tc>
                  <a:txBody>
                    <a:bodyPr lIns="91080" rIns="91080" tIns="91080" bIns="91080" anchor="t">
                      <a:noAutofit/>
                    </a:bodyPr>
                    <a:p>
                      <a:pPr>
                        <a:lnSpc>
                          <a:spcPct val="100000"/>
                        </a:lnSpc>
                        <a:spcBef>
                          <a:spcPts val="1191"/>
                        </a:spcBef>
                        <a:spcAft>
                          <a:spcPts val="992"/>
                        </a:spcAft>
                        <a:tabLst>
                          <a:tab algn="l" pos="0"/>
                        </a:tabLst>
                      </a:pPr>
                      <a:r>
                        <a:rPr b="0" lang="en-US" sz="2000" strike="noStrike" u="none">
                          <a:solidFill>
                            <a:srgbClr val="000000"/>
                          </a:solidFill>
                          <a:effectLst/>
                          <a:uFillTx/>
                          <a:latin typeface="Arial"/>
                          <a:ea typeface="Arial"/>
                        </a:rPr>
                        <a:t>CS1: SQL Injection</a:t>
                      </a:r>
                      <a:endParaRPr b="0" lang="en-US" sz="2000" strike="noStrike" u="none">
                        <a:solidFill>
                          <a:srgbClr val="000000"/>
                        </a:solidFill>
                        <a:effectLst/>
                        <a:uFillTx/>
                        <a:latin typeface="Arial"/>
                      </a:endParaRPr>
                    </a:p>
                    <a:p>
                      <a:pPr>
                        <a:lnSpc>
                          <a:spcPct val="100000"/>
                        </a:lnSpc>
                        <a:spcBef>
                          <a:spcPts val="1191"/>
                        </a:spcBef>
                        <a:spcAft>
                          <a:spcPts val="992"/>
                        </a:spcAft>
                        <a:tabLst>
                          <a:tab algn="l" pos="0"/>
                        </a:tabLst>
                      </a:pPr>
                      <a:r>
                        <a:rPr b="0" lang="en-US" sz="2000" strike="noStrike" u="none">
                          <a:solidFill>
                            <a:srgbClr val="000000"/>
                          </a:solidFill>
                          <a:effectLst/>
                          <a:uFillTx/>
                          <a:latin typeface="Arial"/>
                          <a:ea typeface="Arial"/>
                        </a:rPr>
                        <a:t>CS2: XSS</a:t>
                      </a:r>
                      <a:endParaRPr b="0" lang="en-US" sz="2000" strike="noStrike" u="none">
                        <a:solidFill>
                          <a:srgbClr val="000000"/>
                        </a:solidFill>
                        <a:effectLst/>
                        <a:uFillTx/>
                        <a:latin typeface="Arial"/>
                      </a:endParaRPr>
                    </a:p>
                  </a:txBody>
                  <a:tcPr anchor="t" marL="91080" marR="91080">
                    <a:lnL w="28080">
                      <a:solidFill>
                        <a:srgbClr val="9e9e9e"/>
                      </a:solidFill>
                      <a:prstDash val="solid"/>
                    </a:lnL>
                    <a:lnR w="28080">
                      <a:solidFill>
                        <a:srgbClr val="9e9e9e"/>
                      </a:solidFill>
                      <a:prstDash val="solid"/>
                    </a:lnR>
                    <a:lnT w="28080">
                      <a:solidFill>
                        <a:srgbClr val="9e9e9e"/>
                      </a:solidFill>
                      <a:prstDash val="solid"/>
                    </a:lnT>
                    <a:lnB w="28080">
                      <a:solidFill>
                        <a:srgbClr val="9e9e9e"/>
                      </a:solidFill>
                      <a:prstDash val="solid"/>
                    </a:lnB>
                    <a:solidFill>
                      <a:srgbClr val="fff2cc"/>
                    </a:solidFill>
                  </a:tcPr>
                </a:tc>
                <a:tc>
                  <a:txBody>
                    <a:bodyPr lIns="91080" rIns="91080" tIns="91080" bIns="91080" anchor="t">
                      <a:noAutofit/>
                    </a:bodyPr>
                    <a:p>
                      <a:pPr>
                        <a:lnSpc>
                          <a:spcPct val="100000"/>
                        </a:lnSpc>
                        <a:spcBef>
                          <a:spcPts val="1191"/>
                        </a:spcBef>
                        <a:spcAft>
                          <a:spcPts val="992"/>
                        </a:spcAft>
                        <a:tabLst>
                          <a:tab algn="l" pos="0"/>
                        </a:tabLst>
                      </a:pPr>
                      <a:r>
                        <a:rPr b="0" lang="en-US" sz="2000" strike="noStrike" u="none">
                          <a:solidFill>
                            <a:srgbClr val="000000"/>
                          </a:solidFill>
                          <a:effectLst/>
                          <a:uFillTx/>
                          <a:latin typeface="Arial"/>
                          <a:ea typeface="Arial"/>
                        </a:rPr>
                        <a:t>CS3: Insecure Deserialization</a:t>
                      </a:r>
                      <a:endParaRPr b="0" lang="en-US" sz="2000" strike="noStrike" u="none">
                        <a:solidFill>
                          <a:srgbClr val="000000"/>
                        </a:solidFill>
                        <a:effectLst/>
                        <a:uFillTx/>
                        <a:latin typeface="Arial"/>
                      </a:endParaRPr>
                    </a:p>
                    <a:p>
                      <a:pPr>
                        <a:lnSpc>
                          <a:spcPct val="100000"/>
                        </a:lnSpc>
                        <a:spcBef>
                          <a:spcPts val="1191"/>
                        </a:spcBef>
                        <a:spcAft>
                          <a:spcPts val="992"/>
                        </a:spcAft>
                        <a:tabLst>
                          <a:tab algn="l" pos="0"/>
                        </a:tabLst>
                      </a:pPr>
                      <a:r>
                        <a:rPr b="0" lang="en-US" sz="2000" strike="noStrike" u="none">
                          <a:solidFill>
                            <a:srgbClr val="000000"/>
                          </a:solidFill>
                          <a:effectLst/>
                          <a:uFillTx/>
                          <a:latin typeface="Arial"/>
                          <a:ea typeface="Arial"/>
                        </a:rPr>
                        <a:t>CS4: Broken Authentication</a:t>
                      </a:r>
                      <a:endParaRPr b="0" lang="en-US" sz="2000" strike="noStrike" u="none">
                        <a:solidFill>
                          <a:srgbClr val="000000"/>
                        </a:solidFill>
                        <a:effectLst/>
                        <a:uFillTx/>
                        <a:latin typeface="Arial"/>
                      </a:endParaRPr>
                    </a:p>
                  </a:txBody>
                  <a:tcPr anchor="t" marL="91080" marR="91080">
                    <a:lnL w="28080">
                      <a:solidFill>
                        <a:srgbClr val="9e9e9e"/>
                      </a:solidFill>
                      <a:prstDash val="solid"/>
                    </a:lnL>
                    <a:lnR w="28080">
                      <a:solidFill>
                        <a:srgbClr val="9e9e9e"/>
                      </a:solidFill>
                      <a:prstDash val="solid"/>
                    </a:lnR>
                    <a:lnT w="28080">
                      <a:solidFill>
                        <a:srgbClr val="9e9e9e"/>
                      </a:solidFill>
                      <a:prstDash val="solid"/>
                    </a:lnT>
                    <a:lnB w="28080">
                      <a:solidFill>
                        <a:srgbClr val="9e9e9e"/>
                      </a:solidFill>
                      <a:prstDash val="solid"/>
                    </a:lnB>
                    <a:solidFill>
                      <a:srgbClr val="fff2cc"/>
                    </a:solidFill>
                  </a:tcPr>
                </a:tc>
              </a:tr>
              <a:tr h="2714040">
                <a:tc>
                  <a:txBody>
                    <a:bodyPr lIns="91080" rIns="91080" tIns="91080" bIns="91080" anchor="t">
                      <a:noAutofit/>
                    </a:bodyPr>
                    <a:p>
                      <a:pPr>
                        <a:lnSpc>
                          <a:spcPct val="100000"/>
                        </a:lnSpc>
                        <a:spcBef>
                          <a:spcPts val="1191"/>
                        </a:spcBef>
                        <a:spcAft>
                          <a:spcPts val="992"/>
                        </a:spcAft>
                        <a:tabLst>
                          <a:tab algn="l" pos="0"/>
                        </a:tabLst>
                      </a:pPr>
                      <a:r>
                        <a:rPr b="0" lang="en-US" sz="2000" strike="noStrike" u="none">
                          <a:solidFill>
                            <a:srgbClr val="000000"/>
                          </a:solidFill>
                          <a:effectLst/>
                          <a:uFillTx/>
                          <a:latin typeface="Arial"/>
                          <a:ea typeface="Arial"/>
                        </a:rPr>
                        <a:t>CS5: Insufficient Logging</a:t>
                      </a:r>
                      <a:endParaRPr b="0" lang="en-US" sz="2000" strike="noStrike" u="none">
                        <a:solidFill>
                          <a:srgbClr val="000000"/>
                        </a:solidFill>
                        <a:effectLst/>
                        <a:uFillTx/>
                        <a:latin typeface="Arial"/>
                      </a:endParaRPr>
                    </a:p>
                    <a:p>
                      <a:pPr>
                        <a:lnSpc>
                          <a:spcPct val="100000"/>
                        </a:lnSpc>
                        <a:spcBef>
                          <a:spcPts val="1191"/>
                        </a:spcBef>
                        <a:spcAft>
                          <a:spcPts val="992"/>
                        </a:spcAft>
                        <a:tabLst>
                          <a:tab algn="l" pos="0"/>
                        </a:tabLst>
                      </a:pPr>
                      <a:r>
                        <a:rPr b="0" lang="en-US" sz="2000" strike="noStrike" u="none">
                          <a:solidFill>
                            <a:srgbClr val="000000"/>
                          </a:solidFill>
                          <a:effectLst/>
                          <a:uFillTx/>
                          <a:latin typeface="Arial"/>
                          <a:ea typeface="Arial"/>
                        </a:rPr>
                        <a:t>CS6: Unvalidated Inputs</a:t>
                      </a:r>
                      <a:endParaRPr b="0" lang="en-US" sz="2000" strike="noStrike" u="none">
                        <a:solidFill>
                          <a:srgbClr val="000000"/>
                        </a:solidFill>
                        <a:effectLst/>
                        <a:uFillTx/>
                        <a:latin typeface="Arial"/>
                      </a:endParaRPr>
                    </a:p>
                  </a:txBody>
                  <a:tcPr anchor="t" marL="91080" marR="91080">
                    <a:lnL w="28080">
                      <a:solidFill>
                        <a:srgbClr val="9e9e9e"/>
                      </a:solidFill>
                      <a:prstDash val="solid"/>
                    </a:lnL>
                    <a:lnR w="28080">
                      <a:solidFill>
                        <a:srgbClr val="9e9e9e"/>
                      </a:solidFill>
                      <a:prstDash val="solid"/>
                    </a:lnR>
                    <a:lnT w="28080">
                      <a:solidFill>
                        <a:srgbClr val="9e9e9e"/>
                      </a:solidFill>
                      <a:prstDash val="solid"/>
                    </a:lnT>
                    <a:lnB w="28080">
                      <a:solidFill>
                        <a:srgbClr val="9e9e9e"/>
                      </a:solidFill>
                      <a:prstDash val="solid"/>
                    </a:lnB>
                    <a:solidFill>
                      <a:srgbClr val="fff2cc"/>
                    </a:solidFill>
                  </a:tcPr>
                </a:tc>
                <a:tc>
                  <a:txBody>
                    <a:bodyPr lIns="91080" rIns="91080" tIns="91080" bIns="91080" anchor="t">
                      <a:noAutofit/>
                    </a:bodyPr>
                    <a:p>
                      <a:pPr>
                        <a:lnSpc>
                          <a:spcPct val="100000"/>
                        </a:lnSpc>
                        <a:spcBef>
                          <a:spcPts val="1191"/>
                        </a:spcBef>
                        <a:spcAft>
                          <a:spcPts val="992"/>
                        </a:spcAft>
                        <a:tabLst>
                          <a:tab algn="l" pos="0"/>
                        </a:tabLst>
                      </a:pPr>
                      <a:r>
                        <a:rPr b="0" lang="en-US" sz="2000" strike="noStrike" u="none">
                          <a:solidFill>
                            <a:srgbClr val="000000"/>
                          </a:solidFill>
                          <a:effectLst/>
                          <a:uFillTx/>
                          <a:latin typeface="Arial"/>
                          <a:ea typeface="Arial"/>
                        </a:rPr>
                        <a:t>CS7: Hardcoded Credentials</a:t>
                      </a:r>
                      <a:endParaRPr b="0" lang="en-US" sz="2000" strike="noStrike" u="none">
                        <a:solidFill>
                          <a:srgbClr val="000000"/>
                        </a:solidFill>
                        <a:effectLst/>
                        <a:uFillTx/>
                        <a:latin typeface="Arial"/>
                      </a:endParaRPr>
                    </a:p>
                    <a:p>
                      <a:pPr>
                        <a:lnSpc>
                          <a:spcPct val="100000"/>
                        </a:lnSpc>
                        <a:spcBef>
                          <a:spcPts val="1191"/>
                        </a:spcBef>
                        <a:spcAft>
                          <a:spcPts val="992"/>
                        </a:spcAft>
                        <a:tabLst>
                          <a:tab algn="l" pos="0"/>
                        </a:tabLst>
                      </a:pPr>
                      <a:r>
                        <a:rPr b="0" lang="en-US" sz="2000" strike="noStrike" u="none">
                          <a:solidFill>
                            <a:srgbClr val="000000"/>
                          </a:solidFill>
                          <a:effectLst/>
                          <a:uFillTx/>
                          <a:latin typeface="Arial"/>
                          <a:ea typeface="Arial"/>
                        </a:rPr>
                        <a:t>CS8: Insecure File Uploads</a:t>
                      </a:r>
                      <a:endParaRPr b="0" lang="en-US" sz="2000" strike="noStrike" u="none">
                        <a:solidFill>
                          <a:srgbClr val="000000"/>
                        </a:solidFill>
                        <a:effectLst/>
                        <a:uFillTx/>
                        <a:latin typeface="Arial"/>
                      </a:endParaRPr>
                    </a:p>
                    <a:p>
                      <a:pPr>
                        <a:lnSpc>
                          <a:spcPct val="100000"/>
                        </a:lnSpc>
                        <a:spcBef>
                          <a:spcPts val="1191"/>
                        </a:spcBef>
                        <a:spcAft>
                          <a:spcPts val="992"/>
                        </a:spcAft>
                        <a:tabLst>
                          <a:tab algn="l" pos="0"/>
                        </a:tabLst>
                      </a:pPr>
                      <a:r>
                        <a:rPr b="0" lang="en-US" sz="2000" strike="noStrike" u="none">
                          <a:solidFill>
                            <a:srgbClr val="000000"/>
                          </a:solidFill>
                          <a:effectLst/>
                          <a:uFillTx/>
                          <a:latin typeface="Arial"/>
                          <a:ea typeface="Arial"/>
                        </a:rPr>
                        <a:t>CS9: Weak Encryption</a:t>
                      </a:r>
                      <a:endParaRPr b="0" lang="en-US" sz="2000" strike="noStrike" u="none">
                        <a:solidFill>
                          <a:srgbClr val="000000"/>
                        </a:solidFill>
                        <a:effectLst/>
                        <a:uFillTx/>
                        <a:latin typeface="Arial"/>
                      </a:endParaRPr>
                    </a:p>
                    <a:p>
                      <a:pPr>
                        <a:lnSpc>
                          <a:spcPct val="100000"/>
                        </a:lnSpc>
                        <a:spcBef>
                          <a:spcPts val="1191"/>
                        </a:spcBef>
                        <a:spcAft>
                          <a:spcPts val="992"/>
                        </a:spcAft>
                        <a:tabLst>
                          <a:tab algn="l" pos="0"/>
                        </a:tabLst>
                      </a:pPr>
                      <a:r>
                        <a:rPr b="0" lang="en-US" sz="2000" strike="noStrike" u="none">
                          <a:solidFill>
                            <a:srgbClr val="000000"/>
                          </a:solidFill>
                          <a:effectLst/>
                          <a:uFillTx/>
                          <a:latin typeface="Arial"/>
                          <a:ea typeface="Arial"/>
                        </a:rPr>
                        <a:t>CS10: Outdated Libraries</a:t>
                      </a:r>
                      <a:endParaRPr b="0" lang="en-US" sz="2000" strike="noStrike" u="none">
                        <a:solidFill>
                          <a:srgbClr val="000000"/>
                        </a:solidFill>
                        <a:effectLst/>
                        <a:uFillTx/>
                        <a:latin typeface="Arial"/>
                      </a:endParaRPr>
                    </a:p>
                  </a:txBody>
                  <a:tcPr anchor="t" marL="91080" marR="91080">
                    <a:lnL w="28080">
                      <a:solidFill>
                        <a:srgbClr val="9e9e9e"/>
                      </a:solidFill>
                      <a:prstDash val="solid"/>
                    </a:lnL>
                    <a:lnR w="28080">
                      <a:solidFill>
                        <a:srgbClr val="9e9e9e"/>
                      </a:solidFill>
                      <a:prstDash val="solid"/>
                    </a:lnR>
                    <a:lnT w="28080">
                      <a:solidFill>
                        <a:srgbClr val="9e9e9e"/>
                      </a:solidFill>
                      <a:prstDash val="solid"/>
                    </a:lnT>
                    <a:lnB w="28080">
                      <a:solidFill>
                        <a:srgbClr val="9e9e9e"/>
                      </a:solidFill>
                      <a:prstDash val="solid"/>
                    </a:lnB>
                    <a:solidFill>
                      <a:srgbClr val="fff2cc"/>
                    </a:solidFill>
                  </a:tcPr>
                </a:tc>
              </a:tr>
            </a:tbl>
          </a:graphicData>
        </a:graphic>
      </p:graphicFrame>
      <p:pic>
        <p:nvPicPr>
          <p:cNvPr id="138" name="Google Shape;162;p4"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10 PRINCIPLES</a:t>
            </a:r>
            <a:endParaRPr b="0" lang="en-US" sz="4000" strike="noStrike" u="none">
              <a:solidFill>
                <a:srgbClr val="000000"/>
              </a:solidFill>
              <a:effectLst/>
              <a:uFillTx/>
              <a:latin typeface="Arial"/>
            </a:endParaRPr>
          </a:p>
        </p:txBody>
      </p:sp>
      <p:sp>
        <p:nvSpPr>
          <p:cNvPr id="140" name="PlaceHolder 2"/>
          <p:cNvSpPr>
            <a:spLocks noGrp="1"/>
          </p:cNvSpPr>
          <p:nvPr>
            <p:ph/>
          </p:nvPr>
        </p:nvSpPr>
        <p:spPr>
          <a:xfrm>
            <a:off x="685800" y="2194560"/>
            <a:ext cx="10820160" cy="4023720"/>
          </a:xfrm>
          <a:prstGeom prst="rect">
            <a:avLst/>
          </a:prstGeom>
          <a:noFill/>
          <a:ln w="0">
            <a:noFill/>
          </a:ln>
        </p:spPr>
        <p:txBody>
          <a:bodyPr lIns="91440" rIns="91440" tIns="45720" bIns="45720" anchor="t">
            <a:normAutofit fontScale="77500" lnSpcReduction="19999"/>
          </a:bodyPr>
          <a:p>
            <a:pPr marL="228600" indent="-228600">
              <a:lnSpc>
                <a:spcPct val="90000"/>
              </a:lnSpc>
              <a:spcBef>
                <a:spcPts val="1191"/>
              </a:spcBef>
              <a:spcAft>
                <a:spcPts val="992"/>
              </a:spcAft>
              <a:buClr>
                <a:srgbClr val="ffffff"/>
              </a:buClr>
              <a:buFont typeface="Arial"/>
              <a:buChar char="•"/>
            </a:pPr>
            <a:r>
              <a:rPr b="1" lang="en-US" sz="2200" strike="noStrike" u="none">
                <a:solidFill>
                  <a:srgbClr val="ffffff"/>
                </a:solidFill>
                <a:effectLst/>
                <a:uFillTx/>
                <a:latin typeface="Century Gothic"/>
                <a:ea typeface="Century Gothic"/>
              </a:rPr>
              <a:t>Minimize Attack Surface</a:t>
            </a:r>
            <a:r>
              <a:rPr b="0" lang="en-US" sz="2200" strike="noStrike" u="none">
                <a:solidFill>
                  <a:srgbClr val="ffffff"/>
                </a:solidFill>
                <a:effectLst/>
                <a:uFillTx/>
                <a:latin typeface="Century Gothic"/>
                <a:ea typeface="Century Gothic"/>
              </a:rPr>
              <a:t>: CS6 (Input Validation), CS8 (Secure File Uploads).</a:t>
            </a:r>
            <a:endParaRPr b="0" lang="en-US" sz="2200" strike="noStrike" u="none">
              <a:solidFill>
                <a:srgbClr val="ffffff"/>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200" strike="noStrike" u="none">
                <a:solidFill>
                  <a:srgbClr val="ffffff"/>
                </a:solidFill>
                <a:effectLst/>
                <a:uFillTx/>
                <a:latin typeface="Century Gothic"/>
                <a:ea typeface="Century Gothic"/>
              </a:rPr>
              <a:t>Secure by Default</a:t>
            </a:r>
            <a:r>
              <a:rPr b="0" lang="en-US" sz="2200" strike="noStrike" u="none">
                <a:solidFill>
                  <a:srgbClr val="ffffff"/>
                </a:solidFill>
                <a:effectLst/>
                <a:uFillTx/>
                <a:latin typeface="Century Gothic"/>
                <a:ea typeface="Century Gothic"/>
              </a:rPr>
              <a:t>: CS4 (Robust Authentication), CS7 (No Hardcoded Credentials).</a:t>
            </a:r>
            <a:endParaRPr b="0" lang="en-US" sz="2200" strike="noStrike" u="none">
              <a:solidFill>
                <a:srgbClr val="ffffff"/>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200" strike="noStrike" u="none">
                <a:solidFill>
                  <a:srgbClr val="ffffff"/>
                </a:solidFill>
                <a:effectLst/>
                <a:uFillTx/>
                <a:latin typeface="Century Gothic"/>
                <a:ea typeface="Century Gothic"/>
              </a:rPr>
              <a:t>Defense in Depth</a:t>
            </a:r>
            <a:r>
              <a:rPr b="0" lang="en-US" sz="2200" strike="noStrike" u="none">
                <a:solidFill>
                  <a:srgbClr val="ffffff"/>
                </a:solidFill>
                <a:effectLst/>
                <a:uFillTx/>
                <a:latin typeface="Century Gothic"/>
                <a:ea typeface="Century Gothic"/>
              </a:rPr>
              <a:t>: CS1 (SQL Injection), CS2 (XSS).</a:t>
            </a:r>
            <a:endParaRPr b="0" lang="en-US" sz="2200" strike="noStrike" u="none">
              <a:solidFill>
                <a:srgbClr val="ffffff"/>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200" strike="noStrike" u="none">
                <a:solidFill>
                  <a:srgbClr val="ffffff"/>
                </a:solidFill>
                <a:effectLst/>
                <a:uFillTx/>
                <a:latin typeface="Century Gothic"/>
                <a:ea typeface="Century Gothic"/>
              </a:rPr>
              <a:t>Least Privilege</a:t>
            </a:r>
            <a:r>
              <a:rPr b="0" lang="en-US" sz="2200" strike="noStrike" u="none">
                <a:solidFill>
                  <a:srgbClr val="ffffff"/>
                </a:solidFill>
                <a:effectLst/>
                <a:uFillTx/>
                <a:latin typeface="Century Gothic"/>
                <a:ea typeface="Century Gothic"/>
              </a:rPr>
              <a:t>: CS4 (Robust Authentication).</a:t>
            </a:r>
            <a:endParaRPr b="0" lang="en-US" sz="2200" strike="noStrike" u="none">
              <a:solidFill>
                <a:srgbClr val="ffffff"/>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200" strike="noStrike" u="none">
                <a:solidFill>
                  <a:srgbClr val="ffffff"/>
                </a:solidFill>
                <a:effectLst/>
                <a:uFillTx/>
                <a:latin typeface="Century Gothic"/>
                <a:ea typeface="Century Gothic"/>
              </a:rPr>
              <a:t>Secure Data Handling</a:t>
            </a:r>
            <a:r>
              <a:rPr b="0" lang="en-US" sz="2200" strike="noStrike" u="none">
                <a:solidFill>
                  <a:srgbClr val="ffffff"/>
                </a:solidFill>
                <a:effectLst/>
                <a:uFillTx/>
                <a:latin typeface="Century Gothic"/>
                <a:ea typeface="Century Gothic"/>
              </a:rPr>
              <a:t>: CS9 (Strong Encryption).</a:t>
            </a:r>
            <a:endParaRPr b="0" lang="en-US" sz="2200" strike="noStrike" u="none">
              <a:solidFill>
                <a:srgbClr val="ffffff"/>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200" strike="noStrike" u="none">
                <a:solidFill>
                  <a:srgbClr val="ffffff"/>
                </a:solidFill>
                <a:effectLst/>
                <a:uFillTx/>
                <a:latin typeface="Century Gothic"/>
                <a:ea typeface="Century Gothic"/>
              </a:rPr>
              <a:t>Input Validation</a:t>
            </a:r>
            <a:r>
              <a:rPr b="0" lang="en-US" sz="2200" strike="noStrike" u="none">
                <a:solidFill>
                  <a:srgbClr val="ffffff"/>
                </a:solidFill>
                <a:effectLst/>
                <a:uFillTx/>
                <a:latin typeface="Century Gothic"/>
                <a:ea typeface="Century Gothic"/>
              </a:rPr>
              <a:t>: CS6 (Input Validation).</a:t>
            </a:r>
            <a:endParaRPr b="0" lang="en-US" sz="2200" strike="noStrike" u="none">
              <a:solidFill>
                <a:srgbClr val="ffffff"/>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200" strike="noStrike" u="none">
                <a:solidFill>
                  <a:srgbClr val="ffffff"/>
                </a:solidFill>
                <a:effectLst/>
                <a:uFillTx/>
                <a:latin typeface="Century Gothic"/>
                <a:ea typeface="Century Gothic"/>
              </a:rPr>
              <a:t>Error Handling</a:t>
            </a:r>
            <a:r>
              <a:rPr b="0" lang="en-US" sz="2200" strike="noStrike" u="none">
                <a:solidFill>
                  <a:srgbClr val="ffffff"/>
                </a:solidFill>
                <a:effectLst/>
                <a:uFillTx/>
                <a:latin typeface="Century Gothic"/>
                <a:ea typeface="Century Gothic"/>
              </a:rPr>
              <a:t>: CS5 (Comprehensive Logging).</a:t>
            </a:r>
            <a:endParaRPr b="0" lang="en-US" sz="2200" strike="noStrike" u="none">
              <a:solidFill>
                <a:srgbClr val="ffffff"/>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200" strike="noStrike" u="none">
                <a:solidFill>
                  <a:srgbClr val="ffffff"/>
                </a:solidFill>
                <a:effectLst/>
                <a:uFillTx/>
                <a:latin typeface="Century Gothic"/>
                <a:ea typeface="Century Gothic"/>
              </a:rPr>
              <a:t>Secure Dependencies</a:t>
            </a:r>
            <a:r>
              <a:rPr b="0" lang="en-US" sz="2200" strike="noStrike" u="none">
                <a:solidFill>
                  <a:srgbClr val="ffffff"/>
                </a:solidFill>
                <a:effectLst/>
                <a:uFillTx/>
                <a:latin typeface="Century Gothic"/>
                <a:ea typeface="Century Gothic"/>
              </a:rPr>
              <a:t>: CS10 (Update Libraries).</a:t>
            </a:r>
            <a:endParaRPr b="0" lang="en-US" sz="2200" strike="noStrike" u="none">
              <a:solidFill>
                <a:srgbClr val="ffffff"/>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200" strike="noStrike" u="none">
                <a:solidFill>
                  <a:srgbClr val="ffffff"/>
                </a:solidFill>
                <a:effectLst/>
                <a:uFillTx/>
                <a:latin typeface="Century Gothic"/>
                <a:ea typeface="Century Gothic"/>
              </a:rPr>
              <a:t>Session Management</a:t>
            </a:r>
            <a:r>
              <a:rPr b="0" lang="en-US" sz="2200" strike="noStrike" u="none">
                <a:solidFill>
                  <a:srgbClr val="ffffff"/>
                </a:solidFill>
                <a:effectLst/>
                <a:uFillTx/>
                <a:latin typeface="Century Gothic"/>
                <a:ea typeface="Century Gothic"/>
              </a:rPr>
              <a:t>: CS4 (Robust Authentication).</a:t>
            </a:r>
            <a:endParaRPr b="0" lang="en-US" sz="2200" strike="noStrike" u="none">
              <a:solidFill>
                <a:srgbClr val="ffffff"/>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200" strike="noStrike" u="none">
                <a:solidFill>
                  <a:srgbClr val="ffffff"/>
                </a:solidFill>
                <a:effectLst/>
                <a:uFillTx/>
                <a:latin typeface="Century Gothic"/>
                <a:ea typeface="Century Gothic"/>
              </a:rPr>
              <a:t>Continuous Monitoring</a:t>
            </a:r>
            <a:r>
              <a:rPr b="0" lang="en-US" sz="2200" strike="noStrike" u="none">
                <a:solidFill>
                  <a:srgbClr val="ffffff"/>
                </a:solidFill>
                <a:effectLst/>
                <a:uFillTx/>
                <a:latin typeface="Century Gothic"/>
                <a:ea typeface="Century Gothic"/>
              </a:rPr>
              <a:t>: CS5 (Comprehensive Logging).</a:t>
            </a:r>
            <a:endParaRPr b="0" lang="en-US" sz="2200" strike="noStrike" u="none">
              <a:solidFill>
                <a:srgbClr val="ffffff"/>
              </a:solidFill>
              <a:effectLst/>
              <a:uFillTx/>
              <a:latin typeface="Arial"/>
            </a:endParaRPr>
          </a:p>
        </p:txBody>
      </p:sp>
      <p:pic>
        <p:nvPicPr>
          <p:cNvPr id="141" name="Google Shape;169;p5"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CODING STANDARDS</a:t>
            </a:r>
            <a:endParaRPr b="0" lang="en-US" sz="4000" strike="noStrike" u="none">
              <a:solidFill>
                <a:srgbClr val="000000"/>
              </a:solidFill>
              <a:effectLst/>
              <a:uFillTx/>
              <a:latin typeface="Arial"/>
            </a:endParaRPr>
          </a:p>
        </p:txBody>
      </p:sp>
      <p:sp>
        <p:nvSpPr>
          <p:cNvPr id="143" name="PlaceHolder 2"/>
          <p:cNvSpPr>
            <a:spLocks noGrp="1"/>
          </p:cNvSpPr>
          <p:nvPr>
            <p:ph/>
          </p:nvPr>
        </p:nvSpPr>
        <p:spPr>
          <a:xfrm>
            <a:off x="0" y="2194560"/>
            <a:ext cx="5486400" cy="4434840"/>
          </a:xfrm>
          <a:prstGeom prst="rect">
            <a:avLst/>
          </a:prstGeom>
          <a:noFill/>
          <a:ln w="0">
            <a:noFill/>
          </a:ln>
        </p:spPr>
        <p:txBody>
          <a:bodyPr lIns="91440" rIns="91440" tIns="45720" bIns="45720" anchor="t">
            <a:normAutofit fontScale="92500" lnSpcReduction="19999"/>
          </a:bodyPr>
          <a:p>
            <a:pPr marL="228600" indent="0">
              <a:lnSpc>
                <a:spcPct val="90000"/>
              </a:lnSpc>
              <a:spcBef>
                <a:spcPts val="1191"/>
              </a:spcBef>
              <a:spcAft>
                <a:spcPts val="992"/>
              </a:spcAft>
              <a:buNone/>
            </a:pPr>
            <a:r>
              <a:rPr b="0" lang="en-US" sz="1400" strike="noStrike" u="none">
                <a:solidFill>
                  <a:schemeClr val="lt1"/>
                </a:solidFill>
                <a:effectLst/>
                <a:uFillTx/>
                <a:latin typeface="Century Gothic"/>
                <a:ea typeface="Century Gothic"/>
              </a:rPr>
              <a:t>Prioritized Coding Standards:</a:t>
            </a:r>
            <a:endParaRPr b="0" lang="en-US" sz="14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AutoNum type="arabicParenR"/>
            </a:pPr>
            <a:r>
              <a:rPr b="1" lang="en-US" sz="1400" strike="noStrike" u="none">
                <a:solidFill>
                  <a:schemeClr val="lt1"/>
                </a:solidFill>
                <a:effectLst/>
                <a:uFillTx/>
                <a:latin typeface="Century Gothic"/>
                <a:ea typeface="Century Gothic"/>
              </a:rPr>
              <a:t>CS1: Prevent SQL Injection</a:t>
            </a:r>
            <a:r>
              <a:rPr b="0" lang="en-US" sz="1400" strike="noStrike" u="none">
                <a:solidFill>
                  <a:schemeClr val="lt1"/>
                </a:solidFill>
                <a:effectLst/>
                <a:uFillTx/>
                <a:latin typeface="Century Gothic"/>
                <a:ea typeface="Century Gothic"/>
              </a:rPr>
              <a:t> - Use parameterized queries.</a:t>
            </a:r>
            <a:endParaRPr b="0" lang="en-US" sz="14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AutoNum type="arabicParenR"/>
            </a:pPr>
            <a:r>
              <a:rPr b="1" lang="en-US" sz="1400" strike="noStrike" u="none">
                <a:solidFill>
                  <a:schemeClr val="lt1"/>
                </a:solidFill>
                <a:effectLst/>
                <a:uFillTx/>
                <a:latin typeface="Century Gothic"/>
                <a:ea typeface="Century Gothic"/>
              </a:rPr>
              <a:t>CS2: Prevent XSS</a:t>
            </a:r>
            <a:r>
              <a:rPr b="0" lang="en-US" sz="1400" strike="noStrike" u="none">
                <a:solidFill>
                  <a:schemeClr val="lt1"/>
                </a:solidFill>
                <a:effectLst/>
                <a:uFillTx/>
                <a:latin typeface="Century Gothic"/>
                <a:ea typeface="Century Gothic"/>
              </a:rPr>
              <a:t> - Sanitize and escape user inputs.</a:t>
            </a:r>
            <a:endParaRPr b="0" lang="en-US" sz="14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AutoNum type="arabicParenR"/>
            </a:pPr>
            <a:r>
              <a:rPr b="1" lang="en-US" sz="1400" strike="noStrike" u="none">
                <a:solidFill>
                  <a:schemeClr val="lt1"/>
                </a:solidFill>
                <a:effectLst/>
                <a:uFillTx/>
                <a:latin typeface="Century Gothic"/>
                <a:ea typeface="Century Gothic"/>
              </a:rPr>
              <a:t>CS3: Secure Deserialization</a:t>
            </a:r>
            <a:r>
              <a:rPr b="0" lang="en-US" sz="1400" strike="noStrike" u="none">
                <a:solidFill>
                  <a:schemeClr val="lt1"/>
                </a:solidFill>
                <a:effectLst/>
                <a:uFillTx/>
                <a:latin typeface="Century Gothic"/>
                <a:ea typeface="Century Gothic"/>
              </a:rPr>
              <a:t> - Validate serialized objects.</a:t>
            </a:r>
            <a:endParaRPr b="0" lang="en-US" sz="14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AutoNum type="arabicParenR"/>
            </a:pPr>
            <a:r>
              <a:rPr b="1" lang="en-US" sz="1400" strike="noStrike" u="none">
                <a:solidFill>
                  <a:schemeClr val="lt1"/>
                </a:solidFill>
                <a:effectLst/>
                <a:uFillTx/>
                <a:latin typeface="Century Gothic"/>
                <a:ea typeface="Century Gothic"/>
              </a:rPr>
              <a:t>CS4: Robust Authentication</a:t>
            </a:r>
            <a:r>
              <a:rPr b="0" lang="en-US" sz="1400" strike="noStrike" u="none">
                <a:solidFill>
                  <a:schemeClr val="lt1"/>
                </a:solidFill>
                <a:effectLst/>
                <a:uFillTx/>
                <a:latin typeface="Century Gothic"/>
                <a:ea typeface="Century Gothic"/>
              </a:rPr>
              <a:t> - Implement multi-factor authentication.</a:t>
            </a:r>
            <a:endParaRPr b="0" lang="en-US" sz="14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AutoNum type="arabicParenR"/>
            </a:pPr>
            <a:r>
              <a:rPr b="1" lang="en-US" sz="1400" strike="noStrike" u="none">
                <a:solidFill>
                  <a:schemeClr val="lt1"/>
                </a:solidFill>
                <a:effectLst/>
                <a:uFillTx/>
                <a:latin typeface="Century Gothic"/>
                <a:ea typeface="Century Gothic"/>
              </a:rPr>
              <a:t>CS5: Comprehensive Logging</a:t>
            </a:r>
            <a:r>
              <a:rPr b="0" lang="en-US" sz="1400" strike="noStrike" u="none">
                <a:solidFill>
                  <a:schemeClr val="lt1"/>
                </a:solidFill>
                <a:effectLst/>
                <a:uFillTx/>
                <a:latin typeface="Century Gothic"/>
                <a:ea typeface="Century Gothic"/>
              </a:rPr>
              <a:t> - Log events without sensitive data.</a:t>
            </a:r>
            <a:endParaRPr b="0" lang="en-US" sz="14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AutoNum type="arabicParenR"/>
            </a:pPr>
            <a:r>
              <a:rPr b="1" lang="en-US" sz="1400" strike="noStrike" u="none">
                <a:solidFill>
                  <a:schemeClr val="lt1"/>
                </a:solidFill>
                <a:effectLst/>
                <a:uFillTx/>
                <a:latin typeface="Century Gothic"/>
                <a:ea typeface="Century Gothic"/>
              </a:rPr>
              <a:t>CS6: Input Validation</a:t>
            </a:r>
            <a:r>
              <a:rPr b="0" lang="en-US" sz="1400" strike="noStrike" u="none">
                <a:solidFill>
                  <a:schemeClr val="lt1"/>
                </a:solidFill>
                <a:effectLst/>
                <a:uFillTx/>
                <a:latin typeface="Century Gothic"/>
                <a:ea typeface="Century Gothic"/>
              </a:rPr>
              <a:t> - Enforce strict input validation.</a:t>
            </a:r>
            <a:endParaRPr b="0" lang="en-US" sz="14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AutoNum type="arabicParenR"/>
            </a:pPr>
            <a:r>
              <a:rPr b="1" lang="en-US" sz="1400" strike="noStrike" u="none">
                <a:solidFill>
                  <a:schemeClr val="lt1"/>
                </a:solidFill>
                <a:effectLst/>
                <a:uFillTx/>
                <a:latin typeface="Century Gothic"/>
                <a:ea typeface="Century Gothic"/>
              </a:rPr>
              <a:t>CS7: No Hardcoded Credentials</a:t>
            </a:r>
            <a:r>
              <a:rPr b="0" lang="en-US" sz="1400" strike="noStrike" u="none">
                <a:solidFill>
                  <a:schemeClr val="lt1"/>
                </a:solidFill>
                <a:effectLst/>
                <a:uFillTx/>
                <a:latin typeface="Century Gothic"/>
                <a:ea typeface="Century Gothic"/>
              </a:rPr>
              <a:t> - Use environment variables.</a:t>
            </a:r>
            <a:endParaRPr b="0" lang="en-US" sz="14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AutoNum type="arabicParenR"/>
            </a:pPr>
            <a:r>
              <a:rPr b="1" lang="en-US" sz="1400" strike="noStrike" u="none">
                <a:solidFill>
                  <a:schemeClr val="lt1"/>
                </a:solidFill>
                <a:effectLst/>
                <a:uFillTx/>
                <a:latin typeface="Century Gothic"/>
                <a:ea typeface="Century Gothic"/>
              </a:rPr>
              <a:t>CS8: Secure File Uploads</a:t>
            </a:r>
            <a:r>
              <a:rPr b="0" lang="en-US" sz="1400" strike="noStrike" u="none">
                <a:solidFill>
                  <a:schemeClr val="lt1"/>
                </a:solidFill>
                <a:effectLst/>
                <a:uFillTx/>
                <a:latin typeface="Century Gothic"/>
                <a:ea typeface="Century Gothic"/>
              </a:rPr>
              <a:t> - Restrict file types, scan uploads.</a:t>
            </a:r>
            <a:endParaRPr b="0" lang="en-US" sz="14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AutoNum type="arabicParenR"/>
            </a:pPr>
            <a:r>
              <a:rPr b="1" lang="en-US" sz="1400" strike="noStrike" u="none">
                <a:solidFill>
                  <a:schemeClr val="lt1"/>
                </a:solidFill>
                <a:effectLst/>
                <a:uFillTx/>
                <a:latin typeface="Century Gothic"/>
                <a:ea typeface="Century Gothic"/>
              </a:rPr>
              <a:t>CS9: Strong Encryption</a:t>
            </a:r>
            <a:r>
              <a:rPr b="0" lang="en-US" sz="1400" strike="noStrike" u="none">
                <a:solidFill>
                  <a:schemeClr val="lt1"/>
                </a:solidFill>
                <a:effectLst/>
                <a:uFillTx/>
                <a:latin typeface="Century Gothic"/>
                <a:ea typeface="Century Gothic"/>
              </a:rPr>
              <a:t> - Use AES-256 for data.</a:t>
            </a:r>
            <a:endParaRPr b="0" lang="en-US" sz="14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AutoNum type="arabicParenR"/>
            </a:pPr>
            <a:r>
              <a:rPr b="1" lang="en-US" sz="1400" strike="noStrike" u="none">
                <a:solidFill>
                  <a:schemeClr val="lt1"/>
                </a:solidFill>
                <a:effectLst/>
                <a:uFillTx/>
                <a:latin typeface="Century Gothic"/>
                <a:ea typeface="Century Gothic"/>
              </a:rPr>
              <a:t>CS10: Update Libraries</a:t>
            </a:r>
            <a:r>
              <a:rPr b="0" lang="en-US" sz="1400" strike="noStrike" u="none">
                <a:solidFill>
                  <a:schemeClr val="lt1"/>
                </a:solidFill>
                <a:effectLst/>
                <a:uFillTx/>
                <a:latin typeface="Century Gothic"/>
                <a:ea typeface="Century Gothic"/>
              </a:rPr>
              <a:t> - Regularly patch dependencies.</a:t>
            </a:r>
            <a:endParaRPr b="0" lang="en-US" sz="1400" strike="noStrike" u="none">
              <a:solidFill>
                <a:srgbClr val="000000"/>
              </a:solidFill>
              <a:effectLst/>
              <a:uFillTx/>
              <a:latin typeface="Arial"/>
            </a:endParaRPr>
          </a:p>
        </p:txBody>
      </p:sp>
      <p:pic>
        <p:nvPicPr>
          <p:cNvPr id="144" name="Google Shape;176;p6"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ENCRYPTION POLICIES</a:t>
            </a:r>
            <a:endParaRPr b="0" lang="en-US" sz="4000" strike="noStrike" u="none">
              <a:solidFill>
                <a:srgbClr val="000000"/>
              </a:solidFill>
              <a:effectLst/>
              <a:uFillTx/>
              <a:latin typeface="Arial"/>
            </a:endParaRPr>
          </a:p>
        </p:txBody>
      </p:sp>
      <p:sp>
        <p:nvSpPr>
          <p:cNvPr id="146" name="PlaceHolder 2"/>
          <p:cNvSpPr>
            <a:spLocks noGrp="1"/>
          </p:cNvSpPr>
          <p:nvPr>
            <p:ph/>
          </p:nvPr>
        </p:nvSpPr>
        <p:spPr>
          <a:xfrm>
            <a:off x="685800" y="2194560"/>
            <a:ext cx="10820160" cy="4023720"/>
          </a:xfrm>
          <a:prstGeom prst="rect">
            <a:avLst/>
          </a:prstGeom>
          <a:noFill/>
          <a:ln w="0">
            <a:noFill/>
          </a:ln>
        </p:spPr>
        <p:txBody>
          <a:bodyPr lIns="91440" rIns="91440" tIns="45720" bIns="45720" anchor="t">
            <a:normAutofit/>
          </a:bodyPr>
          <a:p>
            <a:pPr marL="228600" indent="-228600">
              <a:lnSpc>
                <a:spcPct val="90000"/>
              </a:lnSpc>
              <a:spcBef>
                <a:spcPts val="1191"/>
              </a:spcBef>
              <a:spcAft>
                <a:spcPts val="992"/>
              </a:spcAft>
              <a:buClr>
                <a:srgbClr val="ffffff"/>
              </a:buClr>
              <a:buFont typeface="Arial"/>
              <a:buChar char="•"/>
            </a:pPr>
            <a:r>
              <a:rPr b="1" lang="en-US" sz="2000" strike="noStrike" u="none">
                <a:solidFill>
                  <a:schemeClr val="lt1"/>
                </a:solidFill>
                <a:effectLst/>
                <a:uFillTx/>
                <a:latin typeface="Century Gothic"/>
                <a:ea typeface="Century Gothic"/>
              </a:rPr>
              <a:t>In Flight</a:t>
            </a:r>
            <a:r>
              <a:rPr b="0" lang="en-US" sz="2000" strike="noStrike" u="none">
                <a:solidFill>
                  <a:schemeClr val="lt1"/>
                </a:solidFill>
                <a:effectLst/>
                <a:uFillTx/>
                <a:latin typeface="Century Gothic"/>
                <a:ea typeface="Century Gothic"/>
              </a:rPr>
              <a:t>: TLS 1.3 for all network communications to secure data transmission.</a:t>
            </a:r>
            <a:endParaRPr b="0" lang="en-US" sz="20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000" strike="noStrike" u="none">
                <a:solidFill>
                  <a:schemeClr val="lt1"/>
                </a:solidFill>
                <a:effectLst/>
                <a:uFillTx/>
                <a:latin typeface="Century Gothic"/>
                <a:ea typeface="Century Gothic"/>
              </a:rPr>
              <a:t>At Rest</a:t>
            </a:r>
            <a:r>
              <a:rPr b="0" lang="en-US" sz="2000" strike="noStrike" u="none">
                <a:solidFill>
                  <a:schemeClr val="lt1"/>
                </a:solidFill>
                <a:effectLst/>
                <a:uFillTx/>
                <a:latin typeface="Century Gothic"/>
                <a:ea typeface="Century Gothic"/>
              </a:rPr>
              <a:t>: AES-256 encryption for sensitive data; keys stored in AWS KMS.</a:t>
            </a:r>
            <a:endParaRPr b="0" lang="en-US" sz="20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000" strike="noStrike" u="none">
                <a:solidFill>
                  <a:schemeClr val="lt1"/>
                </a:solidFill>
                <a:effectLst/>
                <a:uFillTx/>
                <a:latin typeface="Century Gothic"/>
                <a:ea typeface="Century Gothic"/>
              </a:rPr>
              <a:t>In Use</a:t>
            </a:r>
            <a:r>
              <a:rPr b="0" lang="en-US" sz="2000" strike="noStrike" u="none">
                <a:solidFill>
                  <a:schemeClr val="lt1"/>
                </a:solidFill>
                <a:effectLst/>
                <a:uFillTx/>
                <a:latin typeface="Century Gothic"/>
                <a:ea typeface="Century Gothic"/>
              </a:rPr>
              <a:t>: Homomorphic encryption to process data without decryption, minimizing exposure.</a:t>
            </a:r>
            <a:endParaRPr b="0" lang="en-US" sz="2000" strike="noStrike" u="none">
              <a:solidFill>
                <a:srgbClr val="000000"/>
              </a:solidFill>
              <a:effectLst/>
              <a:uFillTx/>
              <a:latin typeface="Arial"/>
            </a:endParaRPr>
          </a:p>
          <a:p>
            <a:pPr indent="0">
              <a:lnSpc>
                <a:spcPct val="90000"/>
              </a:lnSpc>
              <a:spcBef>
                <a:spcPts val="1001"/>
              </a:spcBef>
              <a:buNone/>
              <a:tabLst>
                <a:tab algn="l" pos="0"/>
              </a:tabLst>
            </a:pPr>
            <a:endParaRPr b="0" lang="en-US" sz="1600" strike="noStrike" u="none">
              <a:solidFill>
                <a:srgbClr val="000000"/>
              </a:solidFill>
              <a:effectLst/>
              <a:uFillTx/>
              <a:latin typeface="Arial"/>
            </a:endParaRPr>
          </a:p>
          <a:p>
            <a:pPr marL="228600" indent="-88920">
              <a:lnSpc>
                <a:spcPct val="90000"/>
              </a:lnSpc>
              <a:spcBef>
                <a:spcPts val="1001"/>
              </a:spcBef>
              <a:buNone/>
              <a:tabLst>
                <a:tab algn="l" pos="0"/>
              </a:tabLst>
            </a:pPr>
            <a:endParaRPr b="0" lang="en-US" sz="2200" strike="noStrike" u="none">
              <a:solidFill>
                <a:srgbClr val="000000"/>
              </a:solidFill>
              <a:effectLst/>
              <a:uFillTx/>
              <a:latin typeface="Arial"/>
            </a:endParaRPr>
          </a:p>
        </p:txBody>
      </p:sp>
      <p:pic>
        <p:nvPicPr>
          <p:cNvPr id="147" name="Google Shape;183;p7"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rm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TRIPLE-A POLICIES</a:t>
            </a:r>
            <a:endParaRPr b="0" lang="en-US" sz="4000" strike="noStrike" u="none">
              <a:solidFill>
                <a:srgbClr val="000000"/>
              </a:solidFill>
              <a:effectLst/>
              <a:uFillTx/>
              <a:latin typeface="Arial"/>
            </a:endParaRPr>
          </a:p>
        </p:txBody>
      </p:sp>
      <p:sp>
        <p:nvSpPr>
          <p:cNvPr id="149" name="PlaceHolder 2"/>
          <p:cNvSpPr>
            <a:spLocks noGrp="1"/>
          </p:cNvSpPr>
          <p:nvPr>
            <p:ph/>
          </p:nvPr>
        </p:nvSpPr>
        <p:spPr>
          <a:xfrm>
            <a:off x="685800" y="2194560"/>
            <a:ext cx="10820160" cy="4023720"/>
          </a:xfrm>
          <a:prstGeom prst="rect">
            <a:avLst/>
          </a:prstGeom>
          <a:noFill/>
          <a:ln w="0">
            <a:noFill/>
          </a:ln>
        </p:spPr>
        <p:txBody>
          <a:bodyPr lIns="91440" rIns="91440" tIns="45720" bIns="45720" anchor="t">
            <a:normAutofit/>
          </a:bodyPr>
          <a:p>
            <a:pPr marL="228600" indent="-228600">
              <a:lnSpc>
                <a:spcPct val="90000"/>
              </a:lnSpc>
              <a:spcBef>
                <a:spcPts val="1191"/>
              </a:spcBef>
              <a:spcAft>
                <a:spcPts val="992"/>
              </a:spcAft>
              <a:buClr>
                <a:srgbClr val="ffffff"/>
              </a:buClr>
              <a:buFont typeface="Arial"/>
              <a:buChar char="•"/>
            </a:pPr>
            <a:r>
              <a:rPr b="1" lang="en-US" sz="2400" strike="noStrike" u="none">
                <a:solidFill>
                  <a:schemeClr val="lt1"/>
                </a:solidFill>
                <a:effectLst/>
                <a:uFillTx/>
                <a:latin typeface="Century Gothic"/>
                <a:ea typeface="Century Gothic"/>
              </a:rPr>
              <a:t>Authentication</a:t>
            </a:r>
            <a:r>
              <a:rPr b="0" lang="en-US" sz="2400" strike="noStrike" u="none">
                <a:solidFill>
                  <a:schemeClr val="lt1"/>
                </a:solidFill>
                <a:effectLst/>
                <a:uFillTx/>
                <a:latin typeface="Century Gothic"/>
                <a:ea typeface="Century Gothic"/>
              </a:rPr>
              <a:t>: Multi-factor authentication (MFA) for all users.  OAuth 2.0 for APIs.</a:t>
            </a:r>
            <a:endParaRPr b="0" lang="en-US" sz="24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400" strike="noStrike" u="none">
                <a:solidFill>
                  <a:schemeClr val="lt1"/>
                </a:solidFill>
                <a:effectLst/>
                <a:uFillTx/>
                <a:latin typeface="Century Gothic"/>
                <a:ea typeface="Century Gothic"/>
              </a:rPr>
              <a:t>Authorization</a:t>
            </a:r>
            <a:r>
              <a:rPr b="0" lang="en-US" sz="2400" strike="noStrike" u="none">
                <a:solidFill>
                  <a:schemeClr val="lt1"/>
                </a:solidFill>
                <a:effectLst/>
                <a:uFillTx/>
                <a:latin typeface="Century Gothic"/>
                <a:ea typeface="Century Gothic"/>
              </a:rPr>
              <a:t>: Role based access control (RBAC) to enforce least privilege.</a:t>
            </a:r>
            <a:endParaRPr b="0" lang="en-US" sz="2400" strike="noStrike" u="none">
              <a:solidFill>
                <a:srgbClr val="000000"/>
              </a:solidFill>
              <a:effectLst/>
              <a:uFillTx/>
              <a:latin typeface="Arial"/>
            </a:endParaRPr>
          </a:p>
          <a:p>
            <a:pPr marL="228600" indent="-228600">
              <a:lnSpc>
                <a:spcPct val="90000"/>
              </a:lnSpc>
              <a:spcBef>
                <a:spcPts val="1191"/>
              </a:spcBef>
              <a:spcAft>
                <a:spcPts val="992"/>
              </a:spcAft>
              <a:buClr>
                <a:srgbClr val="ffffff"/>
              </a:buClr>
              <a:buFont typeface="Arial"/>
              <a:buChar char="•"/>
            </a:pPr>
            <a:r>
              <a:rPr b="1" lang="en-US" sz="2400" strike="noStrike" u="none">
                <a:solidFill>
                  <a:schemeClr val="lt1"/>
                </a:solidFill>
                <a:effectLst/>
                <a:uFillTx/>
                <a:latin typeface="Century Gothic"/>
                <a:ea typeface="Century Gothic"/>
              </a:rPr>
              <a:t>Accounting</a:t>
            </a:r>
            <a:r>
              <a:rPr b="0" lang="en-US" sz="2400" strike="noStrike" u="none">
                <a:solidFill>
                  <a:schemeClr val="lt1"/>
                </a:solidFill>
                <a:effectLst/>
                <a:uFillTx/>
                <a:latin typeface="Century Gothic"/>
                <a:ea typeface="Century Gothic"/>
              </a:rPr>
              <a:t>: Tamper proof audit trails with Splunk for logging access and changes.</a:t>
            </a:r>
            <a:endParaRPr b="0" lang="en-US" sz="2400" strike="noStrike" u="none">
              <a:solidFill>
                <a:srgbClr val="000000"/>
              </a:solidFill>
              <a:effectLst/>
              <a:uFillTx/>
              <a:latin typeface="Arial"/>
            </a:endParaRPr>
          </a:p>
        </p:txBody>
      </p:sp>
      <p:pic>
        <p:nvPicPr>
          <p:cNvPr id="150" name="Google Shape;190;p8"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Unit Testing</a:t>
            </a:r>
            <a:endParaRPr b="0" lang="en-US" sz="4000" strike="noStrike" u="none">
              <a:solidFill>
                <a:srgbClr val="000000"/>
              </a:solidFill>
              <a:effectLst/>
              <a:uFillTx/>
              <a:latin typeface="Arial"/>
            </a:endParaRPr>
          </a:p>
        </p:txBody>
      </p:sp>
      <p:sp>
        <p:nvSpPr>
          <p:cNvPr id="152" name="PlaceHolder 2"/>
          <p:cNvSpPr>
            <a:spLocks noGrp="1"/>
          </p:cNvSpPr>
          <p:nvPr>
            <p:ph/>
          </p:nvPr>
        </p:nvSpPr>
        <p:spPr>
          <a:xfrm>
            <a:off x="685800" y="2194560"/>
            <a:ext cx="10820160" cy="4023720"/>
          </a:xfrm>
          <a:prstGeom prst="rect">
            <a:avLst/>
          </a:prstGeom>
          <a:noFill/>
          <a:ln w="0">
            <a:noFill/>
          </a:ln>
        </p:spPr>
        <p:txBody>
          <a:bodyPr lIns="91440" rIns="91440" tIns="45720" bIns="45720" anchor="t">
            <a:noAutofit/>
          </a:bodyPr>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Vulnerability</a:t>
            </a:r>
            <a:r>
              <a:rPr b="0" lang="en-US" sz="1500" strike="noStrike" u="none">
                <a:solidFill>
                  <a:schemeClr val="lt1"/>
                </a:solidFill>
                <a:effectLst/>
                <a:uFillTx/>
                <a:latin typeface="Century Gothic"/>
                <a:ea typeface="Century Gothic"/>
              </a:rPr>
              <a:t>: SQL Injection (CS1).</a:t>
            </a:r>
            <a:endParaRPr b="0" lang="en-US" sz="1500" strike="noStrike" u="none">
              <a:solidFill>
                <a:srgbClr val="000000"/>
              </a:solidFill>
              <a:effectLst/>
              <a:uFillTx/>
              <a:latin typeface="Arial"/>
            </a:endParaRPr>
          </a:p>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Test</a:t>
            </a:r>
            <a:r>
              <a:rPr b="0" lang="en-US" sz="1500" strike="noStrike" u="none">
                <a:solidFill>
                  <a:schemeClr val="lt1"/>
                </a:solidFill>
                <a:effectLst/>
                <a:uFillTx/>
                <a:latin typeface="Century Gothic"/>
                <a:ea typeface="Century Gothic"/>
              </a:rPr>
              <a:t>: Ensures parameterized queries handle valid input.</a:t>
            </a:r>
            <a:endParaRPr b="0" lang="en-US" sz="1500" strike="noStrike" u="none">
              <a:solidFill>
                <a:srgbClr val="000000"/>
              </a:solidFill>
              <a:effectLst/>
              <a:uFillTx/>
              <a:latin typeface="Arial"/>
            </a:endParaRPr>
          </a:p>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Code</a:t>
            </a:r>
            <a:r>
              <a:rPr b="0" lang="en-US" sz="1500" strike="noStrike" u="none">
                <a:solidFill>
                  <a:schemeClr val="lt1"/>
                </a:solidFill>
                <a:effectLst/>
                <a:uFillTx/>
                <a:latin typeface="Century Gothic"/>
                <a:ea typeface="Century Gothic"/>
              </a:rPr>
              <a:t>:</a:t>
            </a:r>
            <a:endParaRPr b="0" lang="en-US" sz="1500" strike="noStrike" u="none">
              <a:solidFill>
                <a:srgbClr val="000000"/>
              </a:solidFill>
              <a:effectLst/>
              <a:uFillTx/>
              <a:latin typeface="Arial"/>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TEST(SQLInjectionTest, ValidInputQuery) {</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Database db;</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string query = "SELECT * FROM users WHERE id = ?";</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string input = "123";</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ASSERT_TRUE(db.executeParameterizedQuery(query, input));</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1" lang="en-US" sz="1500" strike="noStrike" u="none">
                <a:solidFill>
                  <a:schemeClr val="lt1"/>
                </a:solidFill>
                <a:effectLst/>
                <a:uFillTx/>
                <a:latin typeface="Century Gothic"/>
                <a:ea typeface="Century Gothic"/>
              </a:rPr>
              <a:t>Result: </a:t>
            </a:r>
            <a:r>
              <a:rPr b="0" lang="en-US" sz="1500" strike="noStrike" u="none">
                <a:solidFill>
                  <a:schemeClr val="lt1"/>
                </a:solidFill>
                <a:effectLst/>
                <a:uFillTx/>
                <a:latin typeface="Century Gothic"/>
                <a:ea typeface="Century Gothic"/>
              </a:rPr>
              <a:t>Pass - Query executes successfully.</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1" lang="en-US" sz="1500" strike="noStrike" u="none">
                <a:solidFill>
                  <a:schemeClr val="lt1"/>
                </a:solidFill>
                <a:effectLst/>
                <a:uFillTx/>
                <a:latin typeface="Century Gothic"/>
                <a:ea typeface="Century Gothic"/>
              </a:rPr>
              <a:t>Next Step</a:t>
            </a:r>
            <a:r>
              <a:rPr b="0" lang="en-US" sz="1500" strike="noStrike" u="none">
                <a:solidFill>
                  <a:schemeClr val="lt1"/>
                </a:solidFill>
                <a:effectLst/>
                <a:uFillTx/>
                <a:latin typeface="Century Gothic"/>
                <a:ea typeface="Century Gothic"/>
              </a:rPr>
              <a:t>: Test with varied valid inputs alphanumeric.</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endParaRPr b="0" lang="en-US" sz="1000" strike="noStrike" u="none">
              <a:solidFill>
                <a:srgbClr val="000000"/>
              </a:solidFill>
              <a:effectLst/>
              <a:uFillTx/>
              <a:latin typeface="Courier New"/>
              <a:ea typeface="Courier New"/>
            </a:endParaRPr>
          </a:p>
        </p:txBody>
      </p:sp>
      <p:pic>
        <p:nvPicPr>
          <p:cNvPr id="153" name="Google Shape;197;g9504e29505_0_0"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2895480" y="764280"/>
            <a:ext cx="8610120" cy="1292760"/>
          </a:xfrm>
          <a:prstGeom prst="rect">
            <a:avLst/>
          </a:prstGeom>
          <a:noFill/>
          <a:ln w="0">
            <a:noFill/>
          </a:ln>
        </p:spPr>
        <p:txBody>
          <a:bodyPr lIns="91440" rIns="91440" tIns="45720" bIns="45720" anchor="ctr">
            <a:noAutofit/>
          </a:bodyPr>
          <a:p>
            <a:pPr indent="0" algn="r">
              <a:lnSpc>
                <a:spcPct val="90000"/>
              </a:lnSpc>
              <a:buNone/>
              <a:tabLst>
                <a:tab algn="l" pos="0"/>
              </a:tabLst>
            </a:pPr>
            <a:r>
              <a:rPr b="0" lang="en-US" sz="4000" strike="noStrike" u="none">
                <a:solidFill>
                  <a:schemeClr val="lt1"/>
                </a:solidFill>
                <a:effectLst/>
                <a:uFillTx/>
                <a:latin typeface="Century Gothic"/>
                <a:ea typeface="Century Gothic"/>
              </a:rPr>
              <a:t>Unit Testing</a:t>
            </a:r>
            <a:endParaRPr b="0" lang="en-US" sz="4000" strike="noStrike" u="none">
              <a:solidFill>
                <a:srgbClr val="000000"/>
              </a:solidFill>
              <a:effectLst/>
              <a:uFillTx/>
              <a:latin typeface="Arial"/>
            </a:endParaRPr>
          </a:p>
        </p:txBody>
      </p:sp>
      <p:sp>
        <p:nvSpPr>
          <p:cNvPr id="155" name="PlaceHolder 2"/>
          <p:cNvSpPr>
            <a:spLocks noGrp="1"/>
          </p:cNvSpPr>
          <p:nvPr>
            <p:ph/>
          </p:nvPr>
        </p:nvSpPr>
        <p:spPr>
          <a:xfrm>
            <a:off x="685800" y="2194560"/>
            <a:ext cx="10820160" cy="4023720"/>
          </a:xfrm>
          <a:prstGeom prst="rect">
            <a:avLst/>
          </a:prstGeom>
          <a:noFill/>
          <a:ln w="0">
            <a:noFill/>
          </a:ln>
        </p:spPr>
        <p:txBody>
          <a:bodyPr lIns="91440" rIns="91440" tIns="45720" bIns="45720" anchor="t">
            <a:noAutofit/>
          </a:bodyPr>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Vulnerability</a:t>
            </a:r>
            <a:r>
              <a:rPr b="0" lang="en-US" sz="1500" strike="noStrike" u="none">
                <a:solidFill>
                  <a:schemeClr val="lt1"/>
                </a:solidFill>
                <a:effectLst/>
                <a:uFillTx/>
                <a:latin typeface="Century Gothic"/>
                <a:ea typeface="Century Gothic"/>
              </a:rPr>
              <a:t>: SQL Injection (CS1).</a:t>
            </a:r>
            <a:endParaRPr b="0" lang="en-US" sz="1500" strike="noStrike" u="none">
              <a:solidFill>
                <a:srgbClr val="000000"/>
              </a:solidFill>
              <a:effectLst/>
              <a:uFillTx/>
              <a:latin typeface="Arial"/>
            </a:endParaRPr>
          </a:p>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Test</a:t>
            </a:r>
            <a:r>
              <a:rPr b="0" lang="en-US" sz="1500" strike="noStrike" u="none">
                <a:solidFill>
                  <a:schemeClr val="lt1"/>
                </a:solidFill>
                <a:effectLst/>
                <a:uFillTx/>
                <a:latin typeface="Century Gothic"/>
                <a:ea typeface="Century Gothic"/>
              </a:rPr>
              <a:t>: Ensures parameterized queries handle valid input.</a:t>
            </a:r>
            <a:endParaRPr b="0" lang="en-US" sz="1500" strike="noStrike" u="none">
              <a:solidFill>
                <a:srgbClr val="000000"/>
              </a:solidFill>
              <a:effectLst/>
              <a:uFillTx/>
              <a:latin typeface="Arial"/>
            </a:endParaRPr>
          </a:p>
          <a:p>
            <a:pPr indent="0">
              <a:lnSpc>
                <a:spcPct val="90000"/>
              </a:lnSpc>
              <a:spcBef>
                <a:spcPts val="1191"/>
              </a:spcBef>
              <a:spcAft>
                <a:spcPts val="992"/>
              </a:spcAft>
              <a:buNone/>
              <a:tabLst>
                <a:tab algn="l" pos="0"/>
              </a:tabLst>
            </a:pPr>
            <a:r>
              <a:rPr b="1" lang="en-US" sz="1500" strike="noStrike" u="none">
                <a:solidFill>
                  <a:schemeClr val="lt1"/>
                </a:solidFill>
                <a:effectLst/>
                <a:uFillTx/>
                <a:latin typeface="Century Gothic"/>
                <a:ea typeface="Century Gothic"/>
              </a:rPr>
              <a:t>Code</a:t>
            </a:r>
            <a:r>
              <a:rPr b="0" lang="en-US" sz="1500" strike="noStrike" u="none">
                <a:solidFill>
                  <a:schemeClr val="lt1"/>
                </a:solidFill>
                <a:effectLst/>
                <a:uFillTx/>
                <a:latin typeface="Century Gothic"/>
                <a:ea typeface="Century Gothic"/>
              </a:rPr>
              <a:t>:</a:t>
            </a:r>
            <a:endParaRPr b="0" lang="en-US" sz="1500" strike="noStrike" u="none">
              <a:solidFill>
                <a:srgbClr val="000000"/>
              </a:solidFill>
              <a:effectLst/>
              <a:uFillTx/>
              <a:latin typeface="Arial"/>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TEST(SQLInjectionTest, ValidInputQuery) {</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Database db;</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string query = "SELECT * FROM users WHERE id = ?";</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string input = "123";</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0" lang="en-US" sz="1500" strike="noStrike" u="none">
                <a:solidFill>
                  <a:schemeClr val="lt1"/>
                </a:solidFill>
                <a:effectLst/>
                <a:uFillTx/>
                <a:latin typeface="Century Gothic"/>
                <a:ea typeface="Century Gothic"/>
              </a:rPr>
              <a:t>    ASSERT_TRUE(db.executeParameterizedQuery(query, input));</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1" lang="en-US" sz="1500" strike="noStrike" u="none">
                <a:solidFill>
                  <a:schemeClr val="lt1"/>
                </a:solidFill>
                <a:effectLst/>
                <a:uFillTx/>
                <a:latin typeface="Century Gothic"/>
                <a:ea typeface="Century Gothic"/>
              </a:rPr>
              <a:t>Result</a:t>
            </a:r>
            <a:r>
              <a:rPr b="0" lang="en-US" sz="1500" strike="noStrike" u="none">
                <a:solidFill>
                  <a:schemeClr val="lt1"/>
                </a:solidFill>
                <a:effectLst/>
                <a:uFillTx/>
                <a:latin typeface="Century Gothic"/>
                <a:ea typeface="Century Gothic"/>
              </a:rPr>
              <a:t>: Pass - Malicious input blocked.</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r>
              <a:rPr b="1" lang="en-US" sz="1500" strike="noStrike" u="none">
                <a:solidFill>
                  <a:schemeClr val="lt1"/>
                </a:solidFill>
                <a:effectLst/>
                <a:uFillTx/>
                <a:latin typeface="Century Gothic"/>
                <a:ea typeface="Century Gothic"/>
              </a:rPr>
              <a:t>Next Step</a:t>
            </a:r>
            <a:r>
              <a:rPr b="0" lang="en-US" sz="1500" strike="noStrike" u="none">
                <a:solidFill>
                  <a:schemeClr val="lt1"/>
                </a:solidFill>
                <a:effectLst/>
                <a:uFillTx/>
                <a:latin typeface="Century Gothic"/>
                <a:ea typeface="Century Gothic"/>
              </a:rPr>
              <a:t>: Test additional injection patterns.</a:t>
            </a:r>
            <a:endParaRPr b="0" lang="en-US" sz="1500" strike="noStrike" u="none">
              <a:solidFill>
                <a:srgbClr val="000000"/>
              </a:solidFill>
              <a:effectLst/>
              <a:uFillTx/>
              <a:latin typeface="Courier New"/>
              <a:ea typeface="Courier New"/>
            </a:endParaRPr>
          </a:p>
          <a:p>
            <a:pPr indent="0">
              <a:lnSpc>
                <a:spcPct val="90000"/>
              </a:lnSpc>
              <a:spcBef>
                <a:spcPts val="1417"/>
              </a:spcBef>
              <a:buNone/>
              <a:tabLst>
                <a:tab algn="l" pos="0"/>
              </a:tabLst>
            </a:pPr>
            <a:endParaRPr b="0" lang="en-US" sz="1500" strike="noStrike" u="none">
              <a:solidFill>
                <a:srgbClr val="000000"/>
              </a:solidFill>
              <a:effectLst/>
              <a:uFillTx/>
              <a:latin typeface="Courier New"/>
              <a:ea typeface="Courier New"/>
            </a:endParaRPr>
          </a:p>
        </p:txBody>
      </p:sp>
      <p:pic>
        <p:nvPicPr>
          <p:cNvPr id="156" name="Google Shape;197;g9504e29505_0_ 1" descr="Green Pace logo"/>
          <p:cNvPicPr/>
          <p:nvPr/>
        </p:nvPicPr>
        <p:blipFill>
          <a:blip r:embed="rId1"/>
          <a:stretch/>
        </p:blipFill>
        <p:spPr>
          <a:xfrm>
            <a:off x="11084040" y="5440680"/>
            <a:ext cx="886320" cy="114876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16</TotalTime>
  <Application>LibreOffice/25.2.5.2$Linux_X86_64 LibreOffice_project/520$Build-2</Application>
  <AppVersion>15.0000</AppVersion>
  <Words>352</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2020-08-19T17:59:24Z</dcterms:created>
  <dc:creator>Kathy Shields</dc:creator>
  <dc:description/>
  <dc:language>en-US</dc:language>
  <cp:lastModifiedBy/>
  <dcterms:modified xsi:type="dcterms:W3CDTF">2025-08-23T18:28:15Z</dcterms:modified>
  <cp:revision>5</cp:revision>
  <dc:subject/>
  <dc:title>CS 405 Project Two Presentation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y fmtid="{D5CDD505-2E9C-101B-9397-08002B2CF9AE}" pid="5" name="Notes">
    <vt:i4>14</vt:i4>
  </property>
  <property fmtid="{D5CDD505-2E9C-101B-9397-08002B2CF9AE}" pid="6" name="PresentationFormat">
    <vt:lpwstr>Widescreen</vt:lpwstr>
  </property>
  <property fmtid="{D5CDD505-2E9C-101B-9397-08002B2CF9AE}" pid="7" name="Slides">
    <vt:i4>14</vt:i4>
  </property>
</Properties>
</file>