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57" r:id="rId5"/>
    <p:sldId id="258" r:id="rId6"/>
    <p:sldId id="263" r:id="rId7"/>
    <p:sldId id="260" r:id="rId8"/>
    <p:sldId id="261" r:id="rId9"/>
    <p:sldId id="262" r:id="rId10"/>
    <p:sldId id="270" r:id="rId11"/>
    <p:sldId id="272" r:id="rId12"/>
    <p:sldId id="271" r:id="rId13"/>
    <p:sldId id="269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E54754-8C93-4208-9AF0-5D28A1323D2C}">
          <p14:sldIdLst>
            <p14:sldId id="256"/>
            <p14:sldId id="259"/>
            <p14:sldId id="273"/>
            <p14:sldId id="257"/>
            <p14:sldId id="258"/>
            <p14:sldId id="263"/>
            <p14:sldId id="260"/>
            <p14:sldId id="261"/>
            <p14:sldId id="262"/>
            <p14:sldId id="270"/>
            <p14:sldId id="272"/>
            <p14:sldId id="271"/>
            <p14:sldId id="269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AE834-DB8E-4761-8C5B-5BD931E89C9E}" v="38" dt="2020-01-02T19:11:3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Remo" userId="9bcdacca8e8d0e09" providerId="LiveId" clId="{B0AAE834-DB8E-4761-8C5B-5BD931E89C9E}"/>
    <pc:docChg chg="custSel mod addSld delSld modSld modSection">
      <pc:chgData name="Seth Remo" userId="9bcdacca8e8d0e09" providerId="LiveId" clId="{B0AAE834-DB8E-4761-8C5B-5BD931E89C9E}" dt="2020-01-02T21:35:14.529" v="1425" actId="20577"/>
      <pc:docMkLst>
        <pc:docMk/>
      </pc:docMkLst>
      <pc:sldChg chg="modSp">
        <pc:chgData name="Seth Remo" userId="9bcdacca8e8d0e09" providerId="LiveId" clId="{B0AAE834-DB8E-4761-8C5B-5BD931E89C9E}" dt="2020-01-02T19:48:58.821" v="1283" actId="20577"/>
        <pc:sldMkLst>
          <pc:docMk/>
          <pc:sldMk cId="1205087971" sldId="256"/>
        </pc:sldMkLst>
        <pc:spChg chg="mod">
          <ac:chgData name="Seth Remo" userId="9bcdacca8e8d0e09" providerId="LiveId" clId="{B0AAE834-DB8E-4761-8C5B-5BD931E89C9E}" dt="2020-01-02T19:48:58.821" v="1283" actId="20577"/>
          <ac:spMkLst>
            <pc:docMk/>
            <pc:sldMk cId="1205087971" sldId="256"/>
            <ac:spMk id="2" creationId="{57F396D3-D5B6-4BC2-ABCD-FC8A9F25E432}"/>
          </ac:spMkLst>
        </pc:spChg>
      </pc:sldChg>
      <pc:sldChg chg="modSp">
        <pc:chgData name="Seth Remo" userId="9bcdacca8e8d0e09" providerId="LiveId" clId="{B0AAE834-DB8E-4761-8C5B-5BD931E89C9E}" dt="2020-01-02T17:34:03.319" v="667" actId="20577"/>
        <pc:sldMkLst>
          <pc:docMk/>
          <pc:sldMk cId="3395626305" sldId="263"/>
        </pc:sldMkLst>
        <pc:spChg chg="mod">
          <ac:chgData name="Seth Remo" userId="9bcdacca8e8d0e09" providerId="LiveId" clId="{B0AAE834-DB8E-4761-8C5B-5BD931E89C9E}" dt="2020-01-01T17:39:35.410" v="32" actId="20577"/>
          <ac:spMkLst>
            <pc:docMk/>
            <pc:sldMk cId="3395626305" sldId="263"/>
            <ac:spMk id="2" creationId="{1BD66D66-8D6E-4234-92F1-0D99D3F6D2BD}"/>
          </ac:spMkLst>
        </pc:spChg>
        <pc:spChg chg="mod">
          <ac:chgData name="Seth Remo" userId="9bcdacca8e8d0e09" providerId="LiveId" clId="{B0AAE834-DB8E-4761-8C5B-5BD931E89C9E}" dt="2020-01-02T17:34:03.319" v="667" actId="20577"/>
          <ac:spMkLst>
            <pc:docMk/>
            <pc:sldMk cId="3395626305" sldId="263"/>
            <ac:spMk id="3" creationId="{6AD75266-C937-49B0-8148-BD2D0050CB0A}"/>
          </ac:spMkLst>
        </pc:spChg>
      </pc:sldChg>
      <pc:sldChg chg="modSp add">
        <pc:chgData name="Seth Remo" userId="9bcdacca8e8d0e09" providerId="LiveId" clId="{B0AAE834-DB8E-4761-8C5B-5BD931E89C9E}" dt="2020-01-02T21:35:14.529" v="1425" actId="20577"/>
        <pc:sldMkLst>
          <pc:docMk/>
          <pc:sldMk cId="2471997511" sldId="264"/>
        </pc:sldMkLst>
        <pc:spChg chg="mod">
          <ac:chgData name="Seth Remo" userId="9bcdacca8e8d0e09" providerId="LiveId" clId="{B0AAE834-DB8E-4761-8C5B-5BD931E89C9E}" dt="2020-01-01T17:40:24.833" v="46" actId="20577"/>
          <ac:spMkLst>
            <pc:docMk/>
            <pc:sldMk cId="2471997511" sldId="264"/>
            <ac:spMk id="2" creationId="{D1F7FDDA-A8F7-47F4-9DBF-BC5C222D0192}"/>
          </ac:spMkLst>
        </pc:spChg>
        <pc:spChg chg="mod">
          <ac:chgData name="Seth Remo" userId="9bcdacca8e8d0e09" providerId="LiveId" clId="{B0AAE834-DB8E-4761-8C5B-5BD931E89C9E}" dt="2020-01-02T21:35:14.529" v="1425" actId="20577"/>
          <ac:spMkLst>
            <pc:docMk/>
            <pc:sldMk cId="2471997511" sldId="264"/>
            <ac:spMk id="3" creationId="{0AA8F91C-4885-45DA-8737-AE14354C3F7E}"/>
          </ac:spMkLst>
        </pc:spChg>
      </pc:sldChg>
      <pc:sldChg chg="addSp modSp add mod setBg">
        <pc:chgData name="Seth Remo" userId="9bcdacca8e8d0e09" providerId="LiveId" clId="{B0AAE834-DB8E-4761-8C5B-5BD931E89C9E}" dt="2020-01-01T17:41:38.178" v="56" actId="14100"/>
        <pc:sldMkLst>
          <pc:docMk/>
          <pc:sldMk cId="2595224" sldId="265"/>
        </pc:sldMkLst>
        <pc:spChg chg="add">
          <ac:chgData name="Seth Remo" userId="9bcdacca8e8d0e09" providerId="LiveId" clId="{B0AAE834-DB8E-4761-8C5B-5BD931E89C9E}" dt="2020-01-01T17:40:58.259" v="52" actId="26606"/>
          <ac:spMkLst>
            <pc:docMk/>
            <pc:sldMk cId="2595224" sldId="265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1T17:40:58.259" v="52" actId="26606"/>
          <ac:spMkLst>
            <pc:docMk/>
            <pc:sldMk cId="2595224" sldId="265"/>
            <ac:spMk id="11" creationId="{D43CA6E1-DE85-4998-B1CA-2B617EDF60F8}"/>
          </ac:spMkLst>
        </pc:spChg>
        <pc:graphicFrameChg chg="add mod">
          <ac:chgData name="Seth Remo" userId="9bcdacca8e8d0e09" providerId="LiveId" clId="{B0AAE834-DB8E-4761-8C5B-5BD931E89C9E}" dt="2020-01-01T17:41:38.178" v="56" actId="14100"/>
          <ac:graphicFrameMkLst>
            <pc:docMk/>
            <pc:sldMk cId="2595224" sldId="265"/>
            <ac:graphicFrameMk id="2" creationId="{CB264BBE-3F81-4D54-8CDC-E3BA8D160AA8}"/>
          </ac:graphicFrameMkLst>
        </pc:graphicFrameChg>
        <pc:picChg chg="add">
          <ac:chgData name="Seth Remo" userId="9bcdacca8e8d0e09" providerId="LiveId" clId="{B0AAE834-DB8E-4761-8C5B-5BD931E89C9E}" dt="2020-01-01T17:40:58.259" v="52" actId="26606"/>
          <ac:picMkLst>
            <pc:docMk/>
            <pc:sldMk cId="2595224" sldId="265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1T17:40:58.259" v="52" actId="26606"/>
          <ac:picMkLst>
            <pc:docMk/>
            <pc:sldMk cId="2595224" sldId="265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1T17:40:58.259" v="52" actId="26606"/>
          <ac:picMkLst>
            <pc:docMk/>
            <pc:sldMk cId="2595224" sldId="265"/>
            <ac:picMk id="15" creationId="{6B8F1012-6DEE-4829-9F32-620A71109464}"/>
          </ac:picMkLst>
        </pc:picChg>
      </pc:sldChg>
      <pc:sldChg chg="addSp modSp add mod setBg">
        <pc:chgData name="Seth Remo" userId="9bcdacca8e8d0e09" providerId="LiveId" clId="{B0AAE834-DB8E-4761-8C5B-5BD931E89C9E}" dt="2020-01-01T17:44:31.910" v="63" actId="207"/>
        <pc:sldMkLst>
          <pc:docMk/>
          <pc:sldMk cId="2970323835" sldId="266"/>
        </pc:sldMkLst>
        <pc:spChg chg="add">
          <ac:chgData name="Seth Remo" userId="9bcdacca8e8d0e09" providerId="LiveId" clId="{B0AAE834-DB8E-4761-8C5B-5BD931E89C9E}" dt="2020-01-01T17:44:14.885" v="60" actId="26606"/>
          <ac:spMkLst>
            <pc:docMk/>
            <pc:sldMk cId="2970323835" sldId="266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1T17:44:14.885" v="60" actId="26606"/>
          <ac:spMkLst>
            <pc:docMk/>
            <pc:sldMk cId="2970323835" sldId="266"/>
            <ac:spMk id="11" creationId="{D43CA6E1-DE85-4998-B1CA-2B617EDF60F8}"/>
          </ac:spMkLst>
        </pc:spChg>
        <pc:graphicFrameChg chg="add mod">
          <ac:chgData name="Seth Remo" userId="9bcdacca8e8d0e09" providerId="LiveId" clId="{B0AAE834-DB8E-4761-8C5B-5BD931E89C9E}" dt="2020-01-01T17:44:31.910" v="63" actId="207"/>
          <ac:graphicFrameMkLst>
            <pc:docMk/>
            <pc:sldMk cId="2970323835" sldId="266"/>
            <ac:graphicFrameMk id="2" creationId="{358CE05C-DBCA-4EBF-974E-74B49EF8370A}"/>
          </ac:graphicFrameMkLst>
        </pc:graphicFrameChg>
        <pc:picChg chg="add">
          <ac:chgData name="Seth Remo" userId="9bcdacca8e8d0e09" providerId="LiveId" clId="{B0AAE834-DB8E-4761-8C5B-5BD931E89C9E}" dt="2020-01-01T17:44:14.885" v="60" actId="26606"/>
          <ac:picMkLst>
            <pc:docMk/>
            <pc:sldMk cId="2970323835" sldId="266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1T17:44:14.885" v="60" actId="26606"/>
          <ac:picMkLst>
            <pc:docMk/>
            <pc:sldMk cId="2970323835" sldId="266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1T17:44:14.885" v="60" actId="26606"/>
          <ac:picMkLst>
            <pc:docMk/>
            <pc:sldMk cId="2970323835" sldId="266"/>
            <ac:picMk id="15" creationId="{6B8F1012-6DEE-4829-9F32-620A71109464}"/>
          </ac:picMkLst>
        </pc:picChg>
      </pc:sldChg>
      <pc:sldChg chg="addSp modSp add mod setBg">
        <pc:chgData name="Seth Remo" userId="9bcdacca8e8d0e09" providerId="LiveId" clId="{B0AAE834-DB8E-4761-8C5B-5BD931E89C9E}" dt="2020-01-02T17:22:30.224" v="74" actId="207"/>
        <pc:sldMkLst>
          <pc:docMk/>
          <pc:sldMk cId="2186036922" sldId="267"/>
        </pc:sldMkLst>
        <pc:spChg chg="add">
          <ac:chgData name="Seth Remo" userId="9bcdacca8e8d0e09" providerId="LiveId" clId="{B0AAE834-DB8E-4761-8C5B-5BD931E89C9E}" dt="2020-01-02T17:18:17.475" v="67" actId="26606"/>
          <ac:spMkLst>
            <pc:docMk/>
            <pc:sldMk cId="2186036922" sldId="267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2T17:18:17.475" v="67" actId="26606"/>
          <ac:spMkLst>
            <pc:docMk/>
            <pc:sldMk cId="2186036922" sldId="267"/>
            <ac:spMk id="11" creationId="{D43CA6E1-DE85-4998-B1CA-2B617EDF60F8}"/>
          </ac:spMkLst>
        </pc:spChg>
        <pc:graphicFrameChg chg="add mod">
          <ac:chgData name="Seth Remo" userId="9bcdacca8e8d0e09" providerId="LiveId" clId="{B0AAE834-DB8E-4761-8C5B-5BD931E89C9E}" dt="2020-01-02T17:22:30.224" v="74" actId="207"/>
          <ac:graphicFrameMkLst>
            <pc:docMk/>
            <pc:sldMk cId="2186036922" sldId="267"/>
            <ac:graphicFrameMk id="2" creationId="{B791C248-F30C-4A44-BD5C-11D3F99C3137}"/>
          </ac:graphicFrameMkLst>
        </pc:graphicFrameChg>
        <pc:picChg chg="add">
          <ac:chgData name="Seth Remo" userId="9bcdacca8e8d0e09" providerId="LiveId" clId="{B0AAE834-DB8E-4761-8C5B-5BD931E89C9E}" dt="2020-01-02T17:18:17.475" v="67" actId="26606"/>
          <ac:picMkLst>
            <pc:docMk/>
            <pc:sldMk cId="2186036922" sldId="267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2T17:18:17.475" v="67" actId="26606"/>
          <ac:picMkLst>
            <pc:docMk/>
            <pc:sldMk cId="2186036922" sldId="267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2T17:18:17.475" v="67" actId="26606"/>
          <ac:picMkLst>
            <pc:docMk/>
            <pc:sldMk cId="2186036922" sldId="267"/>
            <ac:picMk id="15" creationId="{6B8F1012-6DEE-4829-9F32-620A71109464}"/>
          </ac:picMkLst>
        </pc:picChg>
      </pc:sldChg>
      <pc:sldChg chg="addSp modSp add mod setBg">
        <pc:chgData name="Seth Remo" userId="9bcdacca8e8d0e09" providerId="LiveId" clId="{B0AAE834-DB8E-4761-8C5B-5BD931E89C9E}" dt="2020-01-02T17:22:42.729" v="77" actId="14100"/>
        <pc:sldMkLst>
          <pc:docMk/>
          <pc:sldMk cId="1938557473" sldId="268"/>
        </pc:sldMkLst>
        <pc:spChg chg="add">
          <ac:chgData name="Seth Remo" userId="9bcdacca8e8d0e09" providerId="LiveId" clId="{B0AAE834-DB8E-4761-8C5B-5BD931E89C9E}" dt="2020-01-02T17:22:22.677" v="73" actId="26606"/>
          <ac:spMkLst>
            <pc:docMk/>
            <pc:sldMk cId="1938557473" sldId="268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2T17:22:22.677" v="73" actId="26606"/>
          <ac:spMkLst>
            <pc:docMk/>
            <pc:sldMk cId="1938557473" sldId="268"/>
            <ac:spMk id="11" creationId="{D43CA6E1-DE85-4998-B1CA-2B617EDF60F8}"/>
          </ac:spMkLst>
        </pc:spChg>
        <pc:graphicFrameChg chg="add mod">
          <ac:chgData name="Seth Remo" userId="9bcdacca8e8d0e09" providerId="LiveId" clId="{B0AAE834-DB8E-4761-8C5B-5BD931E89C9E}" dt="2020-01-02T17:22:42.729" v="77" actId="14100"/>
          <ac:graphicFrameMkLst>
            <pc:docMk/>
            <pc:sldMk cId="1938557473" sldId="268"/>
            <ac:graphicFrameMk id="2" creationId="{5E22C310-49E9-4134-A58F-303313733AFD}"/>
          </ac:graphicFrameMkLst>
        </pc:graphicFrameChg>
        <pc:picChg chg="add">
          <ac:chgData name="Seth Remo" userId="9bcdacca8e8d0e09" providerId="LiveId" clId="{B0AAE834-DB8E-4761-8C5B-5BD931E89C9E}" dt="2020-01-02T17:22:22.677" v="73" actId="26606"/>
          <ac:picMkLst>
            <pc:docMk/>
            <pc:sldMk cId="1938557473" sldId="268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2T17:22:22.677" v="73" actId="26606"/>
          <ac:picMkLst>
            <pc:docMk/>
            <pc:sldMk cId="1938557473" sldId="268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2T17:22:22.677" v="73" actId="26606"/>
          <ac:picMkLst>
            <pc:docMk/>
            <pc:sldMk cId="1938557473" sldId="268"/>
            <ac:picMk id="15" creationId="{6B8F1012-6DEE-4829-9F32-620A71109464}"/>
          </ac:picMkLst>
        </pc:picChg>
      </pc:sldChg>
      <pc:sldChg chg="add del">
        <pc:chgData name="Seth Remo" userId="9bcdacca8e8d0e09" providerId="LiveId" clId="{B0AAE834-DB8E-4761-8C5B-5BD931E89C9E}" dt="2020-01-02T17:28:35.559" v="395" actId="2696"/>
        <pc:sldMkLst>
          <pc:docMk/>
          <pc:sldMk cId="2716022283" sldId="269"/>
        </pc:sldMkLst>
      </pc:sldChg>
      <pc:sldChg chg="add del">
        <pc:chgData name="Seth Remo" userId="9bcdacca8e8d0e09" providerId="LiveId" clId="{B0AAE834-DB8E-4761-8C5B-5BD931E89C9E}" dt="2020-01-02T17:28:17.734" v="392" actId="2696"/>
        <pc:sldMkLst>
          <pc:docMk/>
          <pc:sldMk cId="3859344156" sldId="269"/>
        </pc:sldMkLst>
      </pc:sldChg>
      <pc:sldChg chg="modSp add">
        <pc:chgData name="Seth Remo" userId="9bcdacca8e8d0e09" providerId="LiveId" clId="{B0AAE834-DB8E-4761-8C5B-5BD931E89C9E}" dt="2020-01-02T17:56:54.373" v="907" actId="20577"/>
        <pc:sldMkLst>
          <pc:docMk/>
          <pc:sldMk cId="4093640165" sldId="269"/>
        </pc:sldMkLst>
        <pc:spChg chg="mod">
          <ac:chgData name="Seth Remo" userId="9bcdacca8e8d0e09" providerId="LiveId" clId="{B0AAE834-DB8E-4761-8C5B-5BD931E89C9E}" dt="2020-01-02T17:29:15.897" v="467" actId="20577"/>
          <ac:spMkLst>
            <pc:docMk/>
            <pc:sldMk cId="4093640165" sldId="269"/>
            <ac:spMk id="2" creationId="{E8784C00-ECB1-41AF-B744-01F9B89BFBBF}"/>
          </ac:spMkLst>
        </pc:spChg>
        <pc:spChg chg="mod">
          <ac:chgData name="Seth Remo" userId="9bcdacca8e8d0e09" providerId="LiveId" clId="{B0AAE834-DB8E-4761-8C5B-5BD931E89C9E}" dt="2020-01-02T17:56:54.373" v="907" actId="20577"/>
          <ac:spMkLst>
            <pc:docMk/>
            <pc:sldMk cId="4093640165" sldId="269"/>
            <ac:spMk id="3" creationId="{E0323159-8DB9-44A1-B37D-E3A00B9D0866}"/>
          </ac:spMkLst>
        </pc:spChg>
      </pc:sldChg>
      <pc:sldChg chg="add del">
        <pc:chgData name="Seth Remo" userId="9bcdacca8e8d0e09" providerId="LiveId" clId="{B0AAE834-DB8E-4761-8C5B-5BD931E89C9E}" dt="2020-01-02T17:28:23.282" v="393" actId="2696"/>
        <pc:sldMkLst>
          <pc:docMk/>
          <pc:sldMk cId="1594482928" sldId="270"/>
        </pc:sldMkLst>
      </pc:sldChg>
      <pc:sldChg chg="addSp modSp add mod setBg">
        <pc:chgData name="Seth Remo" userId="9bcdacca8e8d0e09" providerId="LiveId" clId="{B0AAE834-DB8E-4761-8C5B-5BD931E89C9E}" dt="2020-01-02T17:52:36.492" v="677" actId="14100"/>
        <pc:sldMkLst>
          <pc:docMk/>
          <pc:sldMk cId="3561758035" sldId="270"/>
        </pc:sldMkLst>
        <pc:spChg chg="add">
          <ac:chgData name="Seth Remo" userId="9bcdacca8e8d0e09" providerId="LiveId" clId="{B0AAE834-DB8E-4761-8C5B-5BD931E89C9E}" dt="2020-01-02T17:52:14.019" v="672" actId="26606"/>
          <ac:spMkLst>
            <pc:docMk/>
            <pc:sldMk cId="3561758035" sldId="270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2T17:52:14.019" v="672" actId="26606"/>
          <ac:spMkLst>
            <pc:docMk/>
            <pc:sldMk cId="3561758035" sldId="270"/>
            <ac:spMk id="11" creationId="{D43CA6E1-DE85-4998-B1CA-2B617EDF60F8}"/>
          </ac:spMkLst>
        </pc:spChg>
        <pc:picChg chg="add mod">
          <ac:chgData name="Seth Remo" userId="9bcdacca8e8d0e09" providerId="LiveId" clId="{B0AAE834-DB8E-4761-8C5B-5BD931E89C9E}" dt="2020-01-02T17:52:36.492" v="677" actId="14100"/>
          <ac:picMkLst>
            <pc:docMk/>
            <pc:sldMk cId="3561758035" sldId="270"/>
            <ac:picMk id="2" creationId="{295DDFAC-7A17-475D-8147-8181DD433964}"/>
          </ac:picMkLst>
        </pc:picChg>
        <pc:picChg chg="add">
          <ac:chgData name="Seth Remo" userId="9bcdacca8e8d0e09" providerId="LiveId" clId="{B0AAE834-DB8E-4761-8C5B-5BD931E89C9E}" dt="2020-01-02T17:52:14.019" v="672" actId="26606"/>
          <ac:picMkLst>
            <pc:docMk/>
            <pc:sldMk cId="3561758035" sldId="270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2T17:52:14.019" v="672" actId="26606"/>
          <ac:picMkLst>
            <pc:docMk/>
            <pc:sldMk cId="3561758035" sldId="270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2T17:52:14.019" v="672" actId="26606"/>
          <ac:picMkLst>
            <pc:docMk/>
            <pc:sldMk cId="3561758035" sldId="270"/>
            <ac:picMk id="15" creationId="{6B8F1012-6DEE-4829-9F32-620A71109464}"/>
          </ac:picMkLst>
        </pc:picChg>
      </pc:sldChg>
      <pc:sldChg chg="addSp modSp add mod setBg">
        <pc:chgData name="Seth Remo" userId="9bcdacca8e8d0e09" providerId="LiveId" clId="{B0AAE834-DB8E-4761-8C5B-5BD931E89C9E}" dt="2020-01-02T17:53:44.344" v="689" actId="14100"/>
        <pc:sldMkLst>
          <pc:docMk/>
          <pc:sldMk cId="1331813346" sldId="271"/>
        </pc:sldMkLst>
        <pc:spChg chg="add">
          <ac:chgData name="Seth Remo" userId="9bcdacca8e8d0e09" providerId="LiveId" clId="{B0AAE834-DB8E-4761-8C5B-5BD931E89C9E}" dt="2020-01-02T17:53:34.889" v="685" actId="26606"/>
          <ac:spMkLst>
            <pc:docMk/>
            <pc:sldMk cId="1331813346" sldId="271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2T17:53:34.889" v="685" actId="26606"/>
          <ac:spMkLst>
            <pc:docMk/>
            <pc:sldMk cId="1331813346" sldId="271"/>
            <ac:spMk id="11" creationId="{D43CA6E1-DE85-4998-B1CA-2B617EDF60F8}"/>
          </ac:spMkLst>
        </pc:spChg>
        <pc:picChg chg="add mod">
          <ac:chgData name="Seth Remo" userId="9bcdacca8e8d0e09" providerId="LiveId" clId="{B0AAE834-DB8E-4761-8C5B-5BD931E89C9E}" dt="2020-01-02T17:53:44.344" v="689" actId="14100"/>
          <ac:picMkLst>
            <pc:docMk/>
            <pc:sldMk cId="1331813346" sldId="271"/>
            <ac:picMk id="2" creationId="{4347EC21-7C8B-4ACE-A0BD-C6253CB02838}"/>
          </ac:picMkLst>
        </pc:picChg>
        <pc:picChg chg="add">
          <ac:chgData name="Seth Remo" userId="9bcdacca8e8d0e09" providerId="LiveId" clId="{B0AAE834-DB8E-4761-8C5B-5BD931E89C9E}" dt="2020-01-02T17:53:34.889" v="685" actId="26606"/>
          <ac:picMkLst>
            <pc:docMk/>
            <pc:sldMk cId="1331813346" sldId="271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2T17:53:34.889" v="685" actId="26606"/>
          <ac:picMkLst>
            <pc:docMk/>
            <pc:sldMk cId="1331813346" sldId="271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2T17:53:34.889" v="685" actId="26606"/>
          <ac:picMkLst>
            <pc:docMk/>
            <pc:sldMk cId="1331813346" sldId="271"/>
            <ac:picMk id="15" creationId="{6B8F1012-6DEE-4829-9F32-620A71109464}"/>
          </ac:picMkLst>
        </pc:picChg>
      </pc:sldChg>
      <pc:sldChg chg="addSp modSp add mod setBg">
        <pc:chgData name="Seth Remo" userId="9bcdacca8e8d0e09" providerId="LiveId" clId="{B0AAE834-DB8E-4761-8C5B-5BD931E89C9E}" dt="2020-01-02T17:53:03.516" v="683" actId="14100"/>
        <pc:sldMkLst>
          <pc:docMk/>
          <pc:sldMk cId="331104441" sldId="272"/>
        </pc:sldMkLst>
        <pc:spChg chg="add">
          <ac:chgData name="Seth Remo" userId="9bcdacca8e8d0e09" providerId="LiveId" clId="{B0AAE834-DB8E-4761-8C5B-5BD931E89C9E}" dt="2020-01-02T17:52:53.069" v="679" actId="26606"/>
          <ac:spMkLst>
            <pc:docMk/>
            <pc:sldMk cId="331104441" sldId="272"/>
            <ac:spMk id="7" creationId="{4434DCA8-BC57-40AE-94D7-754460957E7F}"/>
          </ac:spMkLst>
        </pc:spChg>
        <pc:spChg chg="add">
          <ac:chgData name="Seth Remo" userId="9bcdacca8e8d0e09" providerId="LiveId" clId="{B0AAE834-DB8E-4761-8C5B-5BD931E89C9E}" dt="2020-01-02T17:52:53.069" v="679" actId="26606"/>
          <ac:spMkLst>
            <pc:docMk/>
            <pc:sldMk cId="331104441" sldId="272"/>
            <ac:spMk id="11" creationId="{D43CA6E1-DE85-4998-B1CA-2B617EDF60F8}"/>
          </ac:spMkLst>
        </pc:spChg>
        <pc:picChg chg="add mod">
          <ac:chgData name="Seth Remo" userId="9bcdacca8e8d0e09" providerId="LiveId" clId="{B0AAE834-DB8E-4761-8C5B-5BD931E89C9E}" dt="2020-01-02T17:53:03.516" v="683" actId="14100"/>
          <ac:picMkLst>
            <pc:docMk/>
            <pc:sldMk cId="331104441" sldId="272"/>
            <ac:picMk id="2" creationId="{95ABE1DF-2E76-4414-B556-00B1A584F058}"/>
          </ac:picMkLst>
        </pc:picChg>
        <pc:picChg chg="add">
          <ac:chgData name="Seth Remo" userId="9bcdacca8e8d0e09" providerId="LiveId" clId="{B0AAE834-DB8E-4761-8C5B-5BD931E89C9E}" dt="2020-01-02T17:52:53.069" v="679" actId="26606"/>
          <ac:picMkLst>
            <pc:docMk/>
            <pc:sldMk cId="331104441" sldId="272"/>
            <ac:picMk id="9" creationId="{E93A23A1-FB7B-4C57-8240-0B6015C11161}"/>
          </ac:picMkLst>
        </pc:picChg>
        <pc:picChg chg="add">
          <ac:chgData name="Seth Remo" userId="9bcdacca8e8d0e09" providerId="LiveId" clId="{B0AAE834-DB8E-4761-8C5B-5BD931E89C9E}" dt="2020-01-02T17:52:53.069" v="679" actId="26606"/>
          <ac:picMkLst>
            <pc:docMk/>
            <pc:sldMk cId="331104441" sldId="272"/>
            <ac:picMk id="13" creationId="{AD162A3C-D7A8-4B2A-94B1-73192CBC573B}"/>
          </ac:picMkLst>
        </pc:picChg>
        <pc:picChg chg="add">
          <ac:chgData name="Seth Remo" userId="9bcdacca8e8d0e09" providerId="LiveId" clId="{B0AAE834-DB8E-4761-8C5B-5BD931E89C9E}" dt="2020-01-02T17:52:53.069" v="679" actId="26606"/>
          <ac:picMkLst>
            <pc:docMk/>
            <pc:sldMk cId="331104441" sldId="272"/>
            <ac:picMk id="15" creationId="{6B8F1012-6DEE-4829-9F32-620A71109464}"/>
          </ac:picMkLst>
        </pc:picChg>
      </pc:sldChg>
      <pc:sldChg chg="modSp add">
        <pc:chgData name="Seth Remo" userId="9bcdacca8e8d0e09" providerId="LiveId" clId="{B0AAE834-DB8E-4761-8C5B-5BD931E89C9E}" dt="2020-01-02T19:11:43.994" v="1269" actId="20577"/>
        <pc:sldMkLst>
          <pc:docMk/>
          <pc:sldMk cId="2862059819" sldId="273"/>
        </pc:sldMkLst>
        <pc:spChg chg="mod">
          <ac:chgData name="Seth Remo" userId="9bcdacca8e8d0e09" providerId="LiveId" clId="{B0AAE834-DB8E-4761-8C5B-5BD931E89C9E}" dt="2020-01-02T19:07:09.454" v="919" actId="20577"/>
          <ac:spMkLst>
            <pc:docMk/>
            <pc:sldMk cId="2862059819" sldId="273"/>
            <ac:spMk id="2" creationId="{F4D22117-284D-4946-A4EC-4C6B56288441}"/>
          </ac:spMkLst>
        </pc:spChg>
        <pc:spChg chg="mod">
          <ac:chgData name="Seth Remo" userId="9bcdacca8e8d0e09" providerId="LiveId" clId="{B0AAE834-DB8E-4761-8C5B-5BD931E89C9E}" dt="2020-01-02T19:11:43.994" v="1269" actId="20577"/>
          <ac:spMkLst>
            <pc:docMk/>
            <pc:sldMk cId="2862059819" sldId="273"/>
            <ac:spMk id="3" creationId="{7769B064-622E-4837-BD85-0C584A3B4B5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All States and Their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'Home_Health_Care_-_State_by_Sta'!$AI$1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855E-43B6-A03C-7096AC936398}"/>
              </c:ext>
            </c:extLst>
          </c:dPt>
          <c:cat>
            <c:strRef>
              <c:f>'Home_Health_Care_-_State_by_Sta'!$AH$2:$AH$52</c:f>
              <c:strCache>
                <c:ptCount val="51"/>
                <c:pt idx="0">
                  <c:v>AL</c:v>
                </c:pt>
                <c:pt idx="1">
                  <c:v>MS</c:v>
                </c:pt>
                <c:pt idx="2">
                  <c:v>UT</c:v>
                </c:pt>
                <c:pt idx="3">
                  <c:v>TN</c:v>
                </c:pt>
                <c:pt idx="4">
                  <c:v>ND</c:v>
                </c:pt>
                <c:pt idx="5">
                  <c:v>WV</c:v>
                </c:pt>
                <c:pt idx="6">
                  <c:v>ID</c:v>
                </c:pt>
                <c:pt idx="7">
                  <c:v>MD</c:v>
                </c:pt>
                <c:pt idx="8">
                  <c:v>AR</c:v>
                </c:pt>
                <c:pt idx="9">
                  <c:v>KY</c:v>
                </c:pt>
                <c:pt idx="10">
                  <c:v>CO</c:v>
                </c:pt>
                <c:pt idx="11">
                  <c:v>SC</c:v>
                </c:pt>
                <c:pt idx="12">
                  <c:v>RI</c:v>
                </c:pt>
                <c:pt idx="13">
                  <c:v>LA</c:v>
                </c:pt>
                <c:pt idx="14">
                  <c:v>KS</c:v>
                </c:pt>
                <c:pt idx="15">
                  <c:v>GA</c:v>
                </c:pt>
                <c:pt idx="16">
                  <c:v>FL</c:v>
                </c:pt>
                <c:pt idx="17">
                  <c:v>NH</c:v>
                </c:pt>
                <c:pt idx="18">
                  <c:v>NC</c:v>
                </c:pt>
                <c:pt idx="19">
                  <c:v>MO</c:v>
                </c:pt>
                <c:pt idx="20">
                  <c:v>WI</c:v>
                </c:pt>
                <c:pt idx="21">
                  <c:v>VA</c:v>
                </c:pt>
                <c:pt idx="22">
                  <c:v>OK</c:v>
                </c:pt>
                <c:pt idx="23">
                  <c:v>PA</c:v>
                </c:pt>
                <c:pt idx="24">
                  <c:v>SD</c:v>
                </c:pt>
                <c:pt idx="25">
                  <c:v>AZ</c:v>
                </c:pt>
                <c:pt idx="26">
                  <c:v>MA</c:v>
                </c:pt>
                <c:pt idx="27">
                  <c:v>NE</c:v>
                </c:pt>
                <c:pt idx="28">
                  <c:v>Average</c:v>
                </c:pt>
                <c:pt idx="29">
                  <c:v>CA</c:v>
                </c:pt>
                <c:pt idx="30">
                  <c:v>NJ</c:v>
                </c:pt>
                <c:pt idx="31">
                  <c:v>IA</c:v>
                </c:pt>
                <c:pt idx="32">
                  <c:v>OH</c:v>
                </c:pt>
                <c:pt idx="33">
                  <c:v>MI</c:v>
                </c:pt>
                <c:pt idx="34">
                  <c:v>NY</c:v>
                </c:pt>
                <c:pt idx="35">
                  <c:v>DE</c:v>
                </c:pt>
                <c:pt idx="36">
                  <c:v>IN</c:v>
                </c:pt>
                <c:pt idx="37">
                  <c:v>WA</c:v>
                </c:pt>
                <c:pt idx="38">
                  <c:v>IL</c:v>
                </c:pt>
                <c:pt idx="39">
                  <c:v>ME</c:v>
                </c:pt>
                <c:pt idx="40">
                  <c:v>VT</c:v>
                </c:pt>
                <c:pt idx="41">
                  <c:v>NM</c:v>
                </c:pt>
                <c:pt idx="42">
                  <c:v>NV</c:v>
                </c:pt>
                <c:pt idx="43">
                  <c:v>CT</c:v>
                </c:pt>
                <c:pt idx="44">
                  <c:v>TX</c:v>
                </c:pt>
                <c:pt idx="45">
                  <c:v>HI</c:v>
                </c:pt>
                <c:pt idx="46">
                  <c:v>OR</c:v>
                </c:pt>
                <c:pt idx="47">
                  <c:v>MN</c:v>
                </c:pt>
                <c:pt idx="48">
                  <c:v>MT</c:v>
                </c:pt>
                <c:pt idx="49">
                  <c:v>WY</c:v>
                </c:pt>
                <c:pt idx="50">
                  <c:v>AK</c:v>
                </c:pt>
              </c:strCache>
            </c:strRef>
          </c:cat>
          <c:val>
            <c:numRef>
              <c:f>'Home_Health_Care_-_State_by_Sta'!$AI$2:$AI$52</c:f>
              <c:numCache>
                <c:formatCode>General</c:formatCode>
                <c:ptCount val="51"/>
                <c:pt idx="0">
                  <c:v>1311.5</c:v>
                </c:pt>
                <c:pt idx="1">
                  <c:v>1308.4000000000001</c:v>
                </c:pt>
                <c:pt idx="2">
                  <c:v>1307.5999999999999</c:v>
                </c:pt>
                <c:pt idx="3">
                  <c:v>1301.7</c:v>
                </c:pt>
                <c:pt idx="4">
                  <c:v>1300.8</c:v>
                </c:pt>
                <c:pt idx="5">
                  <c:v>1300.7</c:v>
                </c:pt>
                <c:pt idx="6">
                  <c:v>1300.3</c:v>
                </c:pt>
                <c:pt idx="7">
                  <c:v>1300</c:v>
                </c:pt>
                <c:pt idx="8">
                  <c:v>1294.0999999999999</c:v>
                </c:pt>
                <c:pt idx="9">
                  <c:v>1292</c:v>
                </c:pt>
                <c:pt idx="10">
                  <c:v>1292</c:v>
                </c:pt>
                <c:pt idx="11">
                  <c:v>1288</c:v>
                </c:pt>
                <c:pt idx="12">
                  <c:v>1287.9000000000001</c:v>
                </c:pt>
                <c:pt idx="13">
                  <c:v>1287.2</c:v>
                </c:pt>
                <c:pt idx="14">
                  <c:v>1285.8</c:v>
                </c:pt>
                <c:pt idx="15">
                  <c:v>1284.0999999999999</c:v>
                </c:pt>
                <c:pt idx="16">
                  <c:v>1283.9000000000001</c:v>
                </c:pt>
                <c:pt idx="17">
                  <c:v>1282.7</c:v>
                </c:pt>
                <c:pt idx="18">
                  <c:v>1279.5999999999999</c:v>
                </c:pt>
                <c:pt idx="19">
                  <c:v>1277</c:v>
                </c:pt>
                <c:pt idx="20">
                  <c:v>1276.7</c:v>
                </c:pt>
                <c:pt idx="21">
                  <c:v>1275.8</c:v>
                </c:pt>
                <c:pt idx="22">
                  <c:v>1273.3</c:v>
                </c:pt>
                <c:pt idx="23">
                  <c:v>1272.2</c:v>
                </c:pt>
                <c:pt idx="24">
                  <c:v>1271.4000000000001</c:v>
                </c:pt>
                <c:pt idx="25">
                  <c:v>1270</c:v>
                </c:pt>
                <c:pt idx="26">
                  <c:v>1268.4000000000001</c:v>
                </c:pt>
                <c:pt idx="27">
                  <c:v>1268.2</c:v>
                </c:pt>
                <c:pt idx="28">
                  <c:v>1267.5</c:v>
                </c:pt>
                <c:pt idx="29">
                  <c:v>1266.0999999999999</c:v>
                </c:pt>
                <c:pt idx="30">
                  <c:v>1265.8</c:v>
                </c:pt>
                <c:pt idx="31">
                  <c:v>1264.7</c:v>
                </c:pt>
                <c:pt idx="32">
                  <c:v>1262.5999999999999</c:v>
                </c:pt>
                <c:pt idx="33">
                  <c:v>1262.3</c:v>
                </c:pt>
                <c:pt idx="34">
                  <c:v>1260.4000000000001</c:v>
                </c:pt>
                <c:pt idx="35">
                  <c:v>1258</c:v>
                </c:pt>
                <c:pt idx="36">
                  <c:v>1256.2</c:v>
                </c:pt>
                <c:pt idx="37">
                  <c:v>1254.0999999999999</c:v>
                </c:pt>
                <c:pt idx="38">
                  <c:v>1254</c:v>
                </c:pt>
                <c:pt idx="39">
                  <c:v>1253.0999999999999</c:v>
                </c:pt>
                <c:pt idx="40">
                  <c:v>1252.8</c:v>
                </c:pt>
                <c:pt idx="41">
                  <c:v>1247.3</c:v>
                </c:pt>
                <c:pt idx="42">
                  <c:v>1243.3</c:v>
                </c:pt>
                <c:pt idx="43">
                  <c:v>1243.0999999999999</c:v>
                </c:pt>
                <c:pt idx="44">
                  <c:v>1236.8</c:v>
                </c:pt>
                <c:pt idx="45">
                  <c:v>1235.5</c:v>
                </c:pt>
                <c:pt idx="46">
                  <c:v>1234.8</c:v>
                </c:pt>
                <c:pt idx="47">
                  <c:v>1231</c:v>
                </c:pt>
                <c:pt idx="48">
                  <c:v>1227.5999999999999</c:v>
                </c:pt>
                <c:pt idx="49">
                  <c:v>1205.4000000000001</c:v>
                </c:pt>
                <c:pt idx="5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5-4116-A3A5-C3FFA420C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0736704"/>
        <c:axId val="1208895888"/>
      </c:barChart>
      <c:catAx>
        <c:axId val="109073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895888"/>
        <c:crosses val="autoZero"/>
        <c:auto val="1"/>
        <c:lblAlgn val="ctr"/>
        <c:lblOffset val="100"/>
        <c:noMultiLvlLbl val="0"/>
      </c:catAx>
      <c:valAx>
        <c:axId val="120889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73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Best 5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'Home_Health_Care_-_State_by_Sta'!$AC$9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A0-45EF-AED8-13C5AB6DEB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'Home_Health_Care_-_State_by_Sta'!$AB$10:$AB$15</c:f>
              <c:strCache>
                <c:ptCount val="6"/>
                <c:pt idx="0">
                  <c:v>AL</c:v>
                </c:pt>
                <c:pt idx="1">
                  <c:v>MS</c:v>
                </c:pt>
                <c:pt idx="2">
                  <c:v>UT</c:v>
                </c:pt>
                <c:pt idx="3">
                  <c:v>TN</c:v>
                </c:pt>
                <c:pt idx="4">
                  <c:v>ND</c:v>
                </c:pt>
                <c:pt idx="5">
                  <c:v>Average</c:v>
                </c:pt>
              </c:strCache>
            </c:strRef>
          </c:cat>
          <c:val>
            <c:numRef>
              <c:f>'Home_Health_Care_-_State_by_Sta'!$AC$10:$AC$15</c:f>
              <c:numCache>
                <c:formatCode>General</c:formatCode>
                <c:ptCount val="6"/>
                <c:pt idx="0">
                  <c:v>1311.5</c:v>
                </c:pt>
                <c:pt idx="1">
                  <c:v>1308.4000000000001</c:v>
                </c:pt>
                <c:pt idx="2">
                  <c:v>1307.5999999999999</c:v>
                </c:pt>
                <c:pt idx="3">
                  <c:v>1301.7</c:v>
                </c:pt>
                <c:pt idx="4">
                  <c:v>1300.8</c:v>
                </c:pt>
                <c:pt idx="5">
                  <c:v>1267.5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0-45EF-AED8-13C5AB6DEB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03570656"/>
        <c:axId val="972482800"/>
      </c:barChart>
      <c:catAx>
        <c:axId val="110357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482800"/>
        <c:crosses val="autoZero"/>
        <c:auto val="1"/>
        <c:lblAlgn val="ctr"/>
        <c:lblOffset val="100"/>
        <c:noMultiLvlLbl val="0"/>
      </c:catAx>
      <c:valAx>
        <c:axId val="97248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57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Worst 5 States</a:t>
            </a:r>
          </a:p>
        </c:rich>
      </c:tx>
      <c:layout>
        <c:manualLayout>
          <c:xMode val="edge"/>
          <c:yMode val="edge"/>
          <c:x val="0.3490207786526684"/>
          <c:y val="3.28542136951884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'Home_Health_Care_-_State_by_Sta'!$AC$1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B2-4E96-B436-D6E9EEB7E2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'Home_Health_Care_-_State_by_Sta'!$AB$2:$AB$7</c:f>
              <c:strCache>
                <c:ptCount val="6"/>
                <c:pt idx="0">
                  <c:v>AK</c:v>
                </c:pt>
                <c:pt idx="1">
                  <c:v>WY</c:v>
                </c:pt>
                <c:pt idx="2">
                  <c:v>MT</c:v>
                </c:pt>
                <c:pt idx="3">
                  <c:v>MN</c:v>
                </c:pt>
                <c:pt idx="4">
                  <c:v>OR</c:v>
                </c:pt>
                <c:pt idx="5">
                  <c:v>Average</c:v>
                </c:pt>
              </c:strCache>
            </c:strRef>
          </c:cat>
          <c:val>
            <c:numRef>
              <c:f>'Home_Health_Care_-_State_by_Sta'!$AC$2:$AC$7</c:f>
              <c:numCache>
                <c:formatCode>General</c:formatCode>
                <c:ptCount val="6"/>
                <c:pt idx="0">
                  <c:v>1123</c:v>
                </c:pt>
                <c:pt idx="1">
                  <c:v>1205.4000000000001</c:v>
                </c:pt>
                <c:pt idx="2">
                  <c:v>1227.5999999999999</c:v>
                </c:pt>
                <c:pt idx="3">
                  <c:v>1231</c:v>
                </c:pt>
                <c:pt idx="4">
                  <c:v>1234.8</c:v>
                </c:pt>
                <c:pt idx="5">
                  <c:v>1267.5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2-4E96-B436-D6E9EEB7E2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91077648"/>
        <c:axId val="1101270672"/>
      </c:barChart>
      <c:catAx>
        <c:axId val="109107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70672"/>
        <c:crosses val="autoZero"/>
        <c:auto val="1"/>
        <c:lblAlgn val="ctr"/>
        <c:lblOffset val="100"/>
        <c:noMultiLvlLbl val="0"/>
      </c:catAx>
      <c:valAx>
        <c:axId val="110127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7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25 Providers in the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Sheet1!$A$2:$B$26</c:f>
              <c:strCache>
                <c:ptCount val="25"/>
                <c:pt idx="0">
                  <c:v>VICTORY HOME HEALTH CARE, INC</c:v>
                </c:pt>
                <c:pt idx="1">
                  <c:v>EXCELLENT CARE HOME HEALTH SERVICES, INC</c:v>
                </c:pt>
                <c:pt idx="2">
                  <c:v>PURE LIFE HOME HEALTH CARE, INC</c:v>
                </c:pt>
                <c:pt idx="3">
                  <c:v>PATRIOT HOME HEALTH CARE, INC</c:v>
                </c:pt>
                <c:pt idx="4">
                  <c:v>SANTA HOME HEALTH CARE, INC.</c:v>
                </c:pt>
                <c:pt idx="5">
                  <c:v>WISDOM HEALTH CARE SERVICES, INC</c:v>
                </c:pt>
                <c:pt idx="6">
                  <c:v>XL CARE, INC</c:v>
                </c:pt>
                <c:pt idx="7">
                  <c:v>ANGELS CARE HOME HEALTH INC</c:v>
                </c:pt>
                <c:pt idx="8">
                  <c:v>COUNTRY HOME CARE</c:v>
                </c:pt>
                <c:pt idx="9">
                  <c:v>PLANET HOME HEALTH CARE, INC</c:v>
                </c:pt>
                <c:pt idx="10">
                  <c:v>PARIS SIGNATURE HOME HEALTH INC</c:v>
                </c:pt>
                <c:pt idx="11">
                  <c:v>RAFAELLA HOME HEALTH CARE, INC</c:v>
                </c:pt>
                <c:pt idx="12">
                  <c:v>AID HOME HEALTH CARE, INC</c:v>
                </c:pt>
                <c:pt idx="13">
                  <c:v>ALGEN HEALTH, LLC</c:v>
                </c:pt>
                <c:pt idx="14">
                  <c:v>SIGMA HOME HEALTH CARE, INC</c:v>
                </c:pt>
                <c:pt idx="15">
                  <c:v>HOSPICE AND HOME HEALTHCARE OF SAUNDERS COUNTY</c:v>
                </c:pt>
                <c:pt idx="16">
                  <c:v>TEXOMA HOME HEALTH</c:v>
                </c:pt>
                <c:pt idx="17">
                  <c:v>ORANGE VISITING NURSE ASSOCIATION</c:v>
                </c:pt>
                <c:pt idx="18">
                  <c:v>MIDDLESBORO ARH HOME HEALTH AGENCY</c:v>
                </c:pt>
                <c:pt idx="19">
                  <c:v>OLDHAM HOME CARE LLC</c:v>
                </c:pt>
                <c:pt idx="20">
                  <c:v>PATIENTS BEST CHOICE HOME HEALTHCARE</c:v>
                </c:pt>
                <c:pt idx="21">
                  <c:v>SOUTH WEST TEXAS HOME HEALTH INC</c:v>
                </c:pt>
                <c:pt idx="22">
                  <c:v>SUPER HEALTH CARE INC</c:v>
                </c:pt>
                <c:pt idx="23">
                  <c:v>CAMARILLO HHCA INC</c:v>
                </c:pt>
                <c:pt idx="24">
                  <c:v>FAMILY CHOICE HOME CARE</c:v>
                </c:pt>
              </c:strCache>
              <c:extLst/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1300</c:v>
                </c:pt>
                <c:pt idx="1">
                  <c:v>1299</c:v>
                </c:pt>
                <c:pt idx="2">
                  <c:v>1289</c:v>
                </c:pt>
                <c:pt idx="3">
                  <c:v>1288</c:v>
                </c:pt>
                <c:pt idx="4">
                  <c:v>1288</c:v>
                </c:pt>
                <c:pt idx="5">
                  <c:v>1287</c:v>
                </c:pt>
                <c:pt idx="6">
                  <c:v>1286</c:v>
                </c:pt>
                <c:pt idx="7">
                  <c:v>1286</c:v>
                </c:pt>
                <c:pt idx="8">
                  <c:v>1286</c:v>
                </c:pt>
                <c:pt idx="9">
                  <c:v>1285</c:v>
                </c:pt>
                <c:pt idx="10">
                  <c:v>1285</c:v>
                </c:pt>
                <c:pt idx="11">
                  <c:v>1283</c:v>
                </c:pt>
                <c:pt idx="12">
                  <c:v>1282</c:v>
                </c:pt>
                <c:pt idx="13">
                  <c:v>1282</c:v>
                </c:pt>
                <c:pt idx="14">
                  <c:v>1281</c:v>
                </c:pt>
                <c:pt idx="15">
                  <c:v>1280</c:v>
                </c:pt>
                <c:pt idx="16">
                  <c:v>1280</c:v>
                </c:pt>
                <c:pt idx="17">
                  <c:v>1279</c:v>
                </c:pt>
                <c:pt idx="18">
                  <c:v>1279</c:v>
                </c:pt>
                <c:pt idx="19">
                  <c:v>1279</c:v>
                </c:pt>
                <c:pt idx="20">
                  <c:v>1278</c:v>
                </c:pt>
                <c:pt idx="21">
                  <c:v>1278</c:v>
                </c:pt>
                <c:pt idx="22">
                  <c:v>1277</c:v>
                </c:pt>
                <c:pt idx="23">
                  <c:v>1276</c:v>
                </c:pt>
                <c:pt idx="24">
                  <c:v>1276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2-4D2F-B419-EFF3D9AB9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76870656"/>
        <c:axId val="722992288"/>
      </c:barChart>
      <c:catAx>
        <c:axId val="376870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Provider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992288"/>
        <c:crosses val="autoZero"/>
        <c:auto val="1"/>
        <c:lblAlgn val="ctr"/>
        <c:lblOffset val="100"/>
        <c:noMultiLvlLbl val="0"/>
      </c:catAx>
      <c:valAx>
        <c:axId val="72299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7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Bottom 25 Providers</a:t>
            </a:r>
            <a:r>
              <a:rPr lang="en-US" baseline="0"/>
              <a:t> in the Country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Sheet1!$F$2:$G$26</c:f>
              <c:strCache>
                <c:ptCount val="25"/>
                <c:pt idx="0">
                  <c:v>MAXIM HEALTHCARE SERVICES</c:v>
                </c:pt>
                <c:pt idx="1">
                  <c:v>CARE PLUS HOME HEALTHCARE LLC</c:v>
                </c:pt>
                <c:pt idx="2">
                  <c:v>RECOVER HEALTH OF WISCONSIN, INC</c:v>
                </c:pt>
                <c:pt idx="3">
                  <c:v>QUALITY LIFE HOME HEALTH AGENCY CORP</c:v>
                </c:pt>
                <c:pt idx="4">
                  <c:v>LARRIS-IFY HOME CARE</c:v>
                </c:pt>
                <c:pt idx="5">
                  <c:v>GREEN PINE HOME HEALTHCARE SERVICES, INC</c:v>
                </c:pt>
                <c:pt idx="6">
                  <c:v>ANGELS ON CALL HEALTH</c:v>
                </c:pt>
                <c:pt idx="7">
                  <c:v>RELIABLE NURSES, LLC</c:v>
                </c:pt>
                <c:pt idx="8">
                  <c:v>AMBER COURT AT HOME, LLC</c:v>
                </c:pt>
                <c:pt idx="9">
                  <c:v>ELITE HOME HEALTH CARE</c:v>
                </c:pt>
                <c:pt idx="10">
                  <c:v>CENTERLIGHT CERTIFIED HOME HEALTH AGENCY</c:v>
                </c:pt>
                <c:pt idx="11">
                  <c:v>AMERICARE CERTIFIED SPECIAL SERVICES, INC CHHA</c:v>
                </c:pt>
                <c:pt idx="12">
                  <c:v>THE NEW JEWISH HOME, HOME CARE  (CHHA)</c:v>
                </c:pt>
                <c:pt idx="13">
                  <c:v>SERENITY HOME HEALTH CARE INC</c:v>
                </c:pt>
                <c:pt idx="14">
                  <c:v>BERHAN HOME HEALTH CARE AGENCY INC</c:v>
                </c:pt>
                <c:pt idx="15">
                  <c:v>ZELOMARA PLUS HOME HEALTH, INC</c:v>
                </c:pt>
                <c:pt idx="16">
                  <c:v>HOMEREACH LLC</c:v>
                </c:pt>
                <c:pt idx="17">
                  <c:v>BEE WELL HOME HEALTH CARE, INC</c:v>
                </c:pt>
                <c:pt idx="18">
                  <c:v>ASSOCIACION DE ENFERMERIA VISITANTES</c:v>
                </c:pt>
                <c:pt idx="19">
                  <c:v>ROYAL CARE CERTIFIED HOME HEALTH CARE, LLC</c:v>
                </c:pt>
                <c:pt idx="20">
                  <c:v>GUARDIAN ANGELS AT HOME CARE INC</c:v>
                </c:pt>
                <c:pt idx="21">
                  <c:v>RIVERSPRING CHHA / ELDERSERVE CHHA</c:v>
                </c:pt>
                <c:pt idx="22">
                  <c:v>CENTERS HOME HEALTH REVIVAL  (BRONX)</c:v>
                </c:pt>
                <c:pt idx="23">
                  <c:v>DIAMOND HOME HEALTHCARE, INC</c:v>
                </c:pt>
                <c:pt idx="24">
                  <c:v>ADVANCE CARE HOME HEALTH AGENCY INC</c:v>
                </c:pt>
              </c:strCache>
              <c:extLst/>
            </c:strRef>
          </c:cat>
          <c:val>
            <c:numRef>
              <c:f>Sheet1!$H$2:$H$26</c:f>
              <c:numCache>
                <c:formatCode>General</c:formatCode>
                <c:ptCount val="25"/>
                <c:pt idx="0">
                  <c:v>549</c:v>
                </c:pt>
                <c:pt idx="1">
                  <c:v>572</c:v>
                </c:pt>
                <c:pt idx="2">
                  <c:v>617</c:v>
                </c:pt>
                <c:pt idx="3">
                  <c:v>665</c:v>
                </c:pt>
                <c:pt idx="4">
                  <c:v>678</c:v>
                </c:pt>
                <c:pt idx="5">
                  <c:v>683</c:v>
                </c:pt>
                <c:pt idx="6">
                  <c:v>684</c:v>
                </c:pt>
                <c:pt idx="7">
                  <c:v>685</c:v>
                </c:pt>
                <c:pt idx="8">
                  <c:v>697</c:v>
                </c:pt>
                <c:pt idx="9">
                  <c:v>699</c:v>
                </c:pt>
                <c:pt idx="10">
                  <c:v>702</c:v>
                </c:pt>
                <c:pt idx="11">
                  <c:v>703</c:v>
                </c:pt>
                <c:pt idx="12">
                  <c:v>704</c:v>
                </c:pt>
                <c:pt idx="13">
                  <c:v>706</c:v>
                </c:pt>
                <c:pt idx="14">
                  <c:v>708</c:v>
                </c:pt>
                <c:pt idx="15">
                  <c:v>710</c:v>
                </c:pt>
                <c:pt idx="16">
                  <c:v>711</c:v>
                </c:pt>
                <c:pt idx="17">
                  <c:v>713</c:v>
                </c:pt>
                <c:pt idx="18">
                  <c:v>713</c:v>
                </c:pt>
                <c:pt idx="19">
                  <c:v>714</c:v>
                </c:pt>
                <c:pt idx="20">
                  <c:v>715</c:v>
                </c:pt>
                <c:pt idx="21">
                  <c:v>716</c:v>
                </c:pt>
                <c:pt idx="22">
                  <c:v>719</c:v>
                </c:pt>
                <c:pt idx="23">
                  <c:v>720</c:v>
                </c:pt>
                <c:pt idx="24">
                  <c:v>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3-4A8E-9245-0CDA49701A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49652480"/>
        <c:axId val="672129712"/>
      </c:barChart>
      <c:catAx>
        <c:axId val="849652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29712"/>
        <c:crosses val="autoZero"/>
        <c:auto val="1"/>
        <c:lblAlgn val="ctr"/>
        <c:lblOffset val="100"/>
        <c:noMultiLvlLbl val="0"/>
      </c:catAx>
      <c:valAx>
        <c:axId val="672129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65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States with</a:t>
            </a:r>
            <a:r>
              <a:rPr lang="en-US" baseline="0"/>
              <a:t> the Most Providers in the Top 100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top_count!$B$1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top_count!$A$2:$A$25</c:f>
              <c:strCache>
                <c:ptCount val="23"/>
                <c:pt idx="0">
                  <c:v>CA</c:v>
                </c:pt>
                <c:pt idx="1">
                  <c:v>NY</c:v>
                </c:pt>
                <c:pt idx="2">
                  <c:v>FL</c:v>
                </c:pt>
                <c:pt idx="3">
                  <c:v>TX</c:v>
                </c:pt>
                <c:pt idx="4">
                  <c:v>OH</c:v>
                </c:pt>
                <c:pt idx="5">
                  <c:v>MA</c:v>
                </c:pt>
                <c:pt idx="6">
                  <c:v>IL</c:v>
                </c:pt>
                <c:pt idx="7">
                  <c:v>AZ</c:v>
                </c:pt>
                <c:pt idx="8">
                  <c:v>MN</c:v>
                </c:pt>
                <c:pt idx="9">
                  <c:v>CT</c:v>
                </c:pt>
                <c:pt idx="10">
                  <c:v>MI</c:v>
                </c:pt>
                <c:pt idx="11">
                  <c:v>DC</c:v>
                </c:pt>
                <c:pt idx="12">
                  <c:v>IN</c:v>
                </c:pt>
                <c:pt idx="13">
                  <c:v>PA</c:v>
                </c:pt>
                <c:pt idx="14">
                  <c:v>CO</c:v>
                </c:pt>
                <c:pt idx="15">
                  <c:v>VA</c:v>
                </c:pt>
                <c:pt idx="16">
                  <c:v>WI</c:v>
                </c:pt>
                <c:pt idx="17">
                  <c:v>PR</c:v>
                </c:pt>
                <c:pt idx="18">
                  <c:v>MD</c:v>
                </c:pt>
                <c:pt idx="19">
                  <c:v>IA</c:v>
                </c:pt>
                <c:pt idx="20">
                  <c:v>NM</c:v>
                </c:pt>
                <c:pt idx="21">
                  <c:v>AL</c:v>
                </c:pt>
                <c:pt idx="22">
                  <c:v>GA</c:v>
                </c:pt>
              </c:strCache>
            </c:strRef>
          </c:cat>
          <c:val>
            <c:numRef>
              <c:f>top_count!$B$2:$B$25</c:f>
              <c:numCache>
                <c:formatCode>General</c:formatCode>
                <c:ptCount val="24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B-4045-BD88-A4A138D941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87110048"/>
        <c:axId val="2097216160"/>
      </c:barChart>
      <c:catAx>
        <c:axId val="208711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216160"/>
        <c:crosses val="autoZero"/>
        <c:auto val="1"/>
        <c:lblAlgn val="ctr"/>
        <c:lblOffset val="100"/>
        <c:noMultiLvlLbl val="0"/>
      </c:catAx>
      <c:valAx>
        <c:axId val="209721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1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States with the most Providers in the Bottom 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480137555514444E-2"/>
          <c:y val="0.10456119505689442"/>
          <c:w val="0.93241662635247713"/>
          <c:h val="0.78284290752920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bottom_count!$B$1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bottom_count!$A$2:$A$26</c:f>
              <c:strCache>
                <c:ptCount val="24"/>
                <c:pt idx="0">
                  <c:v>TX</c:v>
                </c:pt>
                <c:pt idx="1">
                  <c:v>CA</c:v>
                </c:pt>
                <c:pt idx="2">
                  <c:v>LA</c:v>
                </c:pt>
                <c:pt idx="3">
                  <c:v>PA</c:v>
                </c:pt>
                <c:pt idx="4">
                  <c:v>OK</c:v>
                </c:pt>
                <c:pt idx="5">
                  <c:v>FL</c:v>
                </c:pt>
                <c:pt idx="6">
                  <c:v>TN</c:v>
                </c:pt>
                <c:pt idx="7">
                  <c:v>MO</c:v>
                </c:pt>
                <c:pt idx="8">
                  <c:v>MI</c:v>
                </c:pt>
                <c:pt idx="9">
                  <c:v>AR</c:v>
                </c:pt>
                <c:pt idx="10">
                  <c:v>IA</c:v>
                </c:pt>
                <c:pt idx="11">
                  <c:v>AL</c:v>
                </c:pt>
                <c:pt idx="12">
                  <c:v>CT</c:v>
                </c:pt>
                <c:pt idx="13">
                  <c:v>MS</c:v>
                </c:pt>
                <c:pt idx="14">
                  <c:v>IN</c:v>
                </c:pt>
                <c:pt idx="15">
                  <c:v>VA</c:v>
                </c:pt>
                <c:pt idx="16">
                  <c:v>NE</c:v>
                </c:pt>
                <c:pt idx="17">
                  <c:v>NH</c:v>
                </c:pt>
                <c:pt idx="18">
                  <c:v>IL</c:v>
                </c:pt>
                <c:pt idx="19">
                  <c:v>KY</c:v>
                </c:pt>
                <c:pt idx="20">
                  <c:v>CO</c:v>
                </c:pt>
                <c:pt idx="21">
                  <c:v>GA</c:v>
                </c:pt>
                <c:pt idx="22">
                  <c:v>NC</c:v>
                </c:pt>
                <c:pt idx="23">
                  <c:v>OH</c:v>
                </c:pt>
              </c:strCache>
            </c:strRef>
          </c:cat>
          <c:val>
            <c:numRef>
              <c:f>bottom_count!$B$2:$B$26</c:f>
              <c:numCache>
                <c:formatCode>General</c:formatCode>
                <c:ptCount val="25"/>
                <c:pt idx="0">
                  <c:v>21</c:v>
                </c:pt>
                <c:pt idx="1">
                  <c:v>19</c:v>
                </c:pt>
                <c:pt idx="2">
                  <c:v>15</c:v>
                </c:pt>
                <c:pt idx="3">
                  <c:v>6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D3-417E-BE50-BE0CB24BF6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96616079"/>
        <c:axId val="741846159"/>
      </c:barChart>
      <c:catAx>
        <c:axId val="6966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46159"/>
        <c:crosses val="autoZero"/>
        <c:auto val="1"/>
        <c:lblAlgn val="ctr"/>
        <c:lblOffset val="100"/>
        <c:noMultiLvlLbl val="0"/>
      </c:catAx>
      <c:valAx>
        <c:axId val="74184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96D3-D5B6-4BC2-ABCD-FC8A9F25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Health Care Providers of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15D3E-77D0-4CA3-9B5D-4C0B6C2E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Seth Remo</a:t>
            </a:r>
          </a:p>
        </p:txBody>
      </p:sp>
    </p:spTree>
    <p:extLst>
      <p:ext uri="{BB962C8B-B14F-4D97-AF65-F5344CB8AC3E}">
        <p14:creationId xmlns:p14="http://schemas.microsoft.com/office/powerpoint/2010/main" val="120508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5DDFAC-7A17-475D-8147-8181DD43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00" y="671208"/>
            <a:ext cx="9320249" cy="5515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5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ABE1DF-2E76-4414-B556-00B1A584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00" y="671209"/>
            <a:ext cx="9158325" cy="5515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47EC21-7C8B-4ACE-A0BD-C6253CB0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00" y="671208"/>
            <a:ext cx="9454547" cy="5515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4C00-ECB1-41AF-B744-01F9B89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These Charts Tell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3159-8DB9-44A1-B37D-E3A00B9D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Alabama, Mississippi, and Louisiana have a very low median household income, but still show up with very high scores.</a:t>
            </a:r>
          </a:p>
          <a:p>
            <a:r>
              <a:rPr lang="en-US" dirty="0"/>
              <a:t>It almost seems as if the lower the median household income rank the higher the score rank</a:t>
            </a:r>
          </a:p>
          <a:p>
            <a:r>
              <a:rPr lang="en-US" dirty="0"/>
              <a:t>Our very own state of Tennessee has a low Income Rank(#38), but still manages a high Score Rank(#4)</a:t>
            </a:r>
          </a:p>
        </p:txBody>
      </p:sp>
    </p:spTree>
    <p:extLst>
      <p:ext uri="{BB962C8B-B14F-4D97-AF65-F5344CB8AC3E}">
        <p14:creationId xmlns:p14="http://schemas.microsoft.com/office/powerpoint/2010/main" val="409364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DDA-A8F7-47F4-9DBF-BC5C222D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F91C-4885-45DA-8737-AE14354C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the total score from each provider and found the top 100 and bottom 100 providers.</a:t>
            </a:r>
          </a:p>
        </p:txBody>
      </p:sp>
    </p:spTree>
    <p:extLst>
      <p:ext uri="{BB962C8B-B14F-4D97-AF65-F5344CB8AC3E}">
        <p14:creationId xmlns:p14="http://schemas.microsoft.com/office/powerpoint/2010/main" val="24719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B264BBE-3F81-4D54-8CDC-E3BA8D160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443460"/>
              </p:ext>
            </p:extLst>
          </p:nvPr>
        </p:nvGraphicFramePr>
        <p:xfrm>
          <a:off x="1133780" y="671209"/>
          <a:ext cx="9905528" cy="5551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8CE05C-DBCA-4EBF-974E-74B49EF83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272622"/>
              </p:ext>
            </p:extLst>
          </p:nvPr>
        </p:nvGraphicFramePr>
        <p:xfrm>
          <a:off x="1133780" y="671209"/>
          <a:ext cx="9905528" cy="5551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7032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91C248-F30C-4A44-BD5C-11D3F99C3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391531"/>
              </p:ext>
            </p:extLst>
          </p:nvPr>
        </p:nvGraphicFramePr>
        <p:xfrm>
          <a:off x="1133780" y="671208"/>
          <a:ext cx="9905528" cy="551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603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E22C310-49E9-4134-A58F-303313733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050194"/>
              </p:ext>
            </p:extLst>
          </p:nvPr>
        </p:nvGraphicFramePr>
        <p:xfrm>
          <a:off x="1133780" y="671209"/>
          <a:ext cx="9905528" cy="5551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3855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DD88-6920-47B3-B597-277F5C1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1258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EAE5-9610-4BAD-8B91-4A121612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97476"/>
            <a:ext cx="9601196" cy="3878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 the top 5 and bottom 5 states when it comes to patient reviews and surveys.</a:t>
            </a:r>
          </a:p>
          <a:p>
            <a:r>
              <a:rPr lang="en-US" dirty="0"/>
              <a:t>Display how every state compares to the rest.</a:t>
            </a:r>
          </a:p>
          <a:p>
            <a:r>
              <a:rPr lang="en-US" dirty="0"/>
              <a:t>Show the locations of every provider to determine if there are any correlations.</a:t>
            </a:r>
          </a:p>
          <a:p>
            <a:r>
              <a:rPr lang="en-US" dirty="0"/>
              <a:t>Extract the top 25 Providers in the country and the bottom 25 Providers in the country.</a:t>
            </a:r>
          </a:p>
          <a:p>
            <a:r>
              <a:rPr lang="en-US" dirty="0"/>
              <a:t>Try and find a correlation between total score and median household income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2117-284D-4946-A4EC-4C6B562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064-622E-4837-BD85-0C584A3B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given each provider and state a total score and what this score does is it takes each category in the dataset and determines if it is a positive or negative and then it totals up the numbers to give a final score ranging from about 650 to 1300 (1300 being the best).</a:t>
            </a:r>
          </a:p>
          <a:p>
            <a:r>
              <a:rPr lang="en-US" dirty="0" err="1"/>
              <a:t>ie</a:t>
            </a:r>
            <a:r>
              <a:rPr lang="en-US" dirty="0"/>
              <a:t> Percent of patients who reported that their home health team discussed medicines, pain, and home safety with them = Positive</a:t>
            </a:r>
          </a:p>
          <a:p>
            <a:r>
              <a:rPr lang="en-US" dirty="0" err="1"/>
              <a:t>ie</a:t>
            </a:r>
            <a:r>
              <a:rPr lang="en-US" dirty="0"/>
              <a:t> How often patients developed new or worsened pressure ulcers = Negative</a:t>
            </a:r>
          </a:p>
        </p:txBody>
      </p:sp>
    </p:spTree>
    <p:extLst>
      <p:ext uri="{BB962C8B-B14F-4D97-AF65-F5344CB8AC3E}">
        <p14:creationId xmlns:p14="http://schemas.microsoft.com/office/powerpoint/2010/main" val="286205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F05784-ED7C-4DDC-98F9-70DFC7660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864395"/>
              </p:ext>
            </p:extLst>
          </p:nvPr>
        </p:nvGraphicFramePr>
        <p:xfrm>
          <a:off x="1133780" y="1149305"/>
          <a:ext cx="9905528" cy="4615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583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1786-9761-4C6A-A810-029E0A62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2368"/>
          </a:xfrm>
        </p:spPr>
        <p:txBody>
          <a:bodyPr>
            <a:normAutofit fontScale="90000"/>
          </a:bodyPr>
          <a:lstStyle/>
          <a:p>
            <a:r>
              <a:rPr lang="en-US" dirty="0"/>
              <a:t>Best and Worst 5 States based on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1C8D4-AF52-402B-AE30-AFFF4E48C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00254"/>
              </p:ext>
            </p:extLst>
          </p:nvPr>
        </p:nvGraphicFramePr>
        <p:xfrm>
          <a:off x="1295400" y="2009777"/>
          <a:ext cx="4800600" cy="386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65A041-01F2-49C2-AFAF-84A3E6C29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922029"/>
              </p:ext>
            </p:extLst>
          </p:nvPr>
        </p:nvGraphicFramePr>
        <p:xfrm>
          <a:off x="6096000" y="2009776"/>
          <a:ext cx="4572000" cy="386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93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6D66-8D6E-4234-92F1-0D99D3F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Rankings vs Score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5266-C937-49B0-8148-BD2D0050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Rank is a ranking based on the median household income data from 2017, where #1 is the state with the highest median income and #50 is the lowest median income.</a:t>
            </a:r>
          </a:p>
          <a:p>
            <a:r>
              <a:rPr lang="en-US" dirty="0"/>
              <a:t>Score Rank is a ranking based on the total score column where #1 has the highest score and #50 has the lowest score.</a:t>
            </a:r>
          </a:p>
        </p:txBody>
      </p:sp>
    </p:spTree>
    <p:extLst>
      <p:ext uri="{BB962C8B-B14F-4D97-AF65-F5344CB8AC3E}">
        <p14:creationId xmlns:p14="http://schemas.microsoft.com/office/powerpoint/2010/main" val="339562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79AFEF-004E-4B8A-A6E6-00470D0B6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780" y="1076325"/>
            <a:ext cx="9905528" cy="4648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62B05E-007A-4D3A-AF54-53B4A7794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18" y="981075"/>
            <a:ext cx="9553851" cy="488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A67323-74FF-41BB-8F4A-36B8961B6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1" y="1047750"/>
            <a:ext cx="9648824" cy="478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393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Home Health Care Providers of America</vt:lpstr>
      <vt:lpstr>Goals</vt:lpstr>
      <vt:lpstr>Total Score</vt:lpstr>
      <vt:lpstr>PowerPoint Presentation</vt:lpstr>
      <vt:lpstr>Best and Worst 5 States based on Score</vt:lpstr>
      <vt:lpstr>Income Rankings vs Score Rankings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These Charts Tell Us</vt:lpstr>
      <vt:lpstr>Top Providers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Health Care Providers of America</dc:title>
  <dc:creator>Seth Remo</dc:creator>
  <cp:lastModifiedBy>Seth Remo</cp:lastModifiedBy>
  <cp:revision>1</cp:revision>
  <dcterms:created xsi:type="dcterms:W3CDTF">2020-01-02T17:53:34Z</dcterms:created>
  <dcterms:modified xsi:type="dcterms:W3CDTF">2020-01-02T21:35:23Z</dcterms:modified>
</cp:coreProperties>
</file>