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4f49f16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4f49f1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70c451a0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70c451a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70c451a0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70c451a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0c451a08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0c451a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0c451a0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0c451a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python/python_ref_string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577275" y="9034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Python!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150" y="-319225"/>
            <a:ext cx="9303150" cy="5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 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860875" y="1584275"/>
            <a:ext cx="4355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Indentation is necessary for Python to work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It defines the “scope” of code and with improper indentation, your code will not run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look at some improper examples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871775" y="1602725"/>
            <a:ext cx="553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write a simple program, which takes some input and tells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the user if the number is even or odd.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will help us practice type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conversions and boolean values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2: 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085125" y="1562575"/>
            <a:ext cx="42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871775" y="1602725"/>
            <a:ext cx="553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are going to write a very simple calculator app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today which uses everything we have learned over the last two lessons.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the future once we have learned more advanced methods, we will probably revisit this concept and make a full calculator app.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Loops!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858375" y="1636275"/>
            <a:ext cx="602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In programming, when we want to do some operations many times, or until a condition is met, we use loops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For loops: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use for loops do run code for a specified amount of “iterations”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This uses an integer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variable to keep track of the number of times we run the code and stop once that variable reaches the specified amount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While loops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We use for loops to run code until a boolean condition is met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Let’s do some examples for these loops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685800" y="1668150"/>
            <a:ext cx="86319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Data 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in Python  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55300" y="1430149"/>
            <a:ext cx="7433400" cy="23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Integers: A whole </a:t>
            </a:r>
            <a:r>
              <a:rPr lang="en" sz="1800"/>
              <a:t>number it can be any value between -2147483647 and 2147483647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Floats: Decimal number representation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Strings: We covered strings a bit last week. What else can we do with them?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800"/>
              <a:t>Booleans: this data type can either be True or False. Very important for evaluating conditional logic</a:t>
            </a:r>
            <a:endParaRPr sz="1800"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4294967295" type="ctrTitle"/>
          </p:nvPr>
        </p:nvSpPr>
        <p:spPr>
          <a:xfrm>
            <a:off x="151900" y="470225"/>
            <a:ext cx="6986100" cy="289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Let’s look at integer operations 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08" name="Google Shape;108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11" name="Google Shape;111;p1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55300" y="14301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Comparisons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Mathematical Operations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Syntax: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Addition: +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Subtraction: -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Multiplication: *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Division: /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Exponent: **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Modulo: %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Float values are the same, but represent decimal numbers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Lets try some examples</a:t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855300" y="8649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integers? 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55300" y="9118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know that they are used to store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Strings are immutable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means that once a string is defined, it cannot be changed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is not a big deal since we can </a:t>
            </a:r>
            <a:r>
              <a:rPr lang="en"/>
              <a:t>redefine</a:t>
            </a:r>
            <a:r>
              <a:rPr lang="en"/>
              <a:t> the string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 methods: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know about lower and upper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There are A LOT more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https://www.w3schools.com/python/python_ref_string.asp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String Indexing: we can get specific parts of a string</a:t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855300" y="2815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with Strings? 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55300" y="1430150"/>
            <a:ext cx="70299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two types of type conversion in python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Implicit Conversion 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This is when the Python Interpreter automatically converts a data type to another without any user involvement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example : redefining variables</a:t>
            </a:r>
            <a:endParaRPr sz="1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Explicit type conversion 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data type is manually changed by the user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We use some built in functions for this 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int(my_variable)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str(my_variable) 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float(my_variable)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many more than this but we will cover those later</a:t>
            </a:r>
            <a:endParaRPr sz="1500"/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855300" y="8649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 </a:t>
            </a:r>
            <a:r>
              <a:rPr lang="en"/>
              <a:t> 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55300" y="836000"/>
            <a:ext cx="3659400" cy="8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Python Syntax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19125" y="1880125"/>
            <a:ext cx="3278700" cy="19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Last week, we covered what syntax meant. Lets see how we can write the best looking code possible. </a:t>
            </a:r>
            <a:endParaRPr sz="20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snake_case </a:t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60875" y="1584275"/>
            <a:ext cx="435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snake_case is a method of writing variable names with lowercase letters and underscores to separate words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It is not a requirement for Python but it makes the code more readable and uniform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irst_name, or favourite_food are examples of this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