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f50c24e9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f50c24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f18c1eb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f18c1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f50c24e9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f50c24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f50c24e9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f50c24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f50c24e9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9f50c24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0c451a0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0c451a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1fe9b73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1fe9b7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fe9b73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fe9b7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f50c24e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f50c24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f18c1eb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f18c1e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f50c24e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f50c24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f50c24e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f50c24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f50c24e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f50c24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utorialsteacher.com/python/python-builtin-modul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577275" y="9034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Python!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150" y="-319225"/>
            <a:ext cx="9303150" cy="57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Arguments </a:t>
            </a:r>
            <a:r>
              <a:rPr lang="en"/>
              <a:t>:  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don’t need to </a:t>
            </a:r>
            <a:r>
              <a:rPr lang="en" sz="1700"/>
              <a:t>know how many arguments are passed into a function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can specify this with a *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This gives the function a </a:t>
            </a:r>
            <a:r>
              <a:rPr i="1" lang="en" sz="1700"/>
              <a:t>list </a:t>
            </a:r>
            <a:r>
              <a:rPr lang="en" sz="1700"/>
              <a:t>of arguments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Syntax Example: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def sum(*nums) int -&gt;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can also pass in an arbitrary number of keyword arguments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 the syntax **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This passes the arguments as a dictionary </a:t>
            </a:r>
            <a:endParaRPr sz="17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685800" y="1668150"/>
            <a:ext cx="86319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Modules</a:t>
            </a:r>
            <a:r>
              <a:rPr lang="en"/>
              <a:t>. 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has a number of built in modules that we can </a:t>
            </a:r>
            <a:r>
              <a:rPr lang="en" sz="1800"/>
              <a:t>import into our program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of these include sys (which we’ve used), math, random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https://www.tutorialsteacher.com/python/python-builtin-modules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also make our own if we wanted that </a:t>
            </a:r>
            <a:endParaRPr sz="18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imports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use the functionality provided by these modules by calling the </a:t>
            </a:r>
            <a:r>
              <a:rPr lang="en" sz="1800"/>
              <a:t>functions</a:t>
            </a:r>
            <a:r>
              <a:rPr lang="en" sz="1800"/>
              <a:t> after its name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Syntax: math.exp(2, 2)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python, there are a lot of modules which do what we want to do, its best to </a:t>
            </a:r>
            <a:r>
              <a:rPr lang="en" sz="1800"/>
              <a:t>research</a:t>
            </a:r>
            <a:r>
              <a:rPr lang="en" sz="1800"/>
              <a:t> if there already exists a module which does what we want before we write it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Math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</a:t>
            </a:r>
            <a:r>
              <a:rPr lang="en" sz="1800"/>
              <a:t>tc </a:t>
            </a:r>
            <a:endParaRPr sz="1800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ctrTitle"/>
          </p:nvPr>
        </p:nvSpPr>
        <p:spPr>
          <a:xfrm>
            <a:off x="685800" y="1668150"/>
            <a:ext cx="86319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806650" y="1562575"/>
            <a:ext cx="553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make a game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How about Rock, Paper,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Scissors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We’ll make sure to practice with functions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2: 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855300" y="1609950"/>
            <a:ext cx="553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build a simple game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Text-based adventure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Use user input to build a dynamic story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will continue to cover this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exercise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next week, please work on this as homework and we can talk about it next week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55300" y="1430150"/>
            <a:ext cx="7433400" cy="3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Variables: strings, ints, floats, booleans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to print, get user input 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Math operators, built in functions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Lists, indexing, loops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Any questions about these </a:t>
            </a:r>
            <a:endParaRPr sz="2100"/>
          </a:p>
          <a:p>
            <a:pPr indent="-361950" lvl="1" marL="914400" rtl="0" algn="l">
              <a:spcBef>
                <a:spcPts val="600"/>
              </a:spcBef>
              <a:spcAft>
                <a:spcPts val="600"/>
              </a:spcAft>
              <a:buSzPts val="2100"/>
              <a:buChar char="○"/>
            </a:pPr>
            <a:r>
              <a:rPr lang="en" sz="2100"/>
              <a:t>Do we want a refresh on anything? </a:t>
            </a:r>
            <a:endParaRPr sz="2100"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685800" y="1668150"/>
            <a:ext cx="86319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structure which holds a key-value pair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ordered, this means that we can turn them into lists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map keys by using for-loops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Let’s see an example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Dictionaries do not allow duplicate keys, but of course we can have duplicate values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Syntax: we use {} to define a dictionary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dictionary methods: https://www.w3schools.com/python/python_dictionaries_methods.asp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cont.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Dictionaries can contain any other data type, including other dictionaries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Dictionaries are iterable objects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 iterable objects from last week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can use for loops to iterate over a dictionary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Let’s try another example, we’ll store a dictionary of players and </a:t>
            </a:r>
            <a:r>
              <a:rPr lang="en" sz="1800"/>
              <a:t>their respective scores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685800" y="1668150"/>
            <a:ext cx="86319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Block of code which only runs when it is called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function can take </a:t>
            </a:r>
            <a:r>
              <a:rPr i="1" lang="en" sz="1800"/>
              <a:t>parameters </a:t>
            </a:r>
            <a:r>
              <a:rPr lang="en" sz="1800"/>
              <a:t>as input to give data to a function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function can return data as well 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return </a:t>
            </a:r>
            <a:r>
              <a:rPr lang="en" sz="1800"/>
              <a:t>keyword 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function can be assigned to a variable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the </a:t>
            </a:r>
            <a:r>
              <a:rPr i="1" lang="en" sz="1800"/>
              <a:t>pass </a:t>
            </a:r>
            <a:r>
              <a:rPr lang="en" sz="1800"/>
              <a:t>statement in an empty function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Arguments: 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Information that are passed into a function.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</a:t>
            </a:r>
            <a:r>
              <a:rPr lang="en" sz="1700"/>
              <a:t>ef square(num):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</a:t>
            </a:r>
            <a:r>
              <a:rPr lang="en" sz="1700"/>
              <a:t>um is a </a:t>
            </a:r>
            <a:r>
              <a:rPr lang="en" sz="1700"/>
              <a:t>variable which is being used in the function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Keyword arguments: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can give default values to a function if we want it to be optional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def power(num, power = 2):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looking at python documentation: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Arguments: args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Keyword Arguments: kwargs</a:t>
            </a:r>
            <a:endParaRPr sz="17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and Parameters 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 mentioned, we can return values using the </a:t>
            </a:r>
            <a:r>
              <a:rPr i="1" lang="en" sz="1700"/>
              <a:t>return </a:t>
            </a:r>
            <a:r>
              <a:rPr lang="en" sz="1700"/>
              <a:t>keyword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can specify the return type with an arrow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</a:t>
            </a:r>
            <a:r>
              <a:rPr lang="en" sz="1700"/>
              <a:t>ef do_something(num) -&gt; int: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can also specify an argument type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</a:t>
            </a:r>
            <a:r>
              <a:rPr lang="en" sz="1700"/>
              <a:t>ef do_something(num:int) -&gt; int: </a:t>
            </a:r>
            <a:endParaRPr sz="17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