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54f49f16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54f49f1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54f49f16b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54f49f1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57a06fa7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57a06f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57a06fa7b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57a06fa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152a52a3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152a52a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www.jetbrains.com/pycharm/" TargetMode="External"/><Relationship Id="rId5" Type="http://schemas.openxmlformats.org/officeDocument/2006/relationships/hyperlink" Target="https://code.visualstudio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ctrTitle"/>
          </p:nvPr>
        </p:nvSpPr>
        <p:spPr>
          <a:xfrm>
            <a:off x="577275" y="9034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Python!</a:t>
            </a: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9150" y="-319225"/>
            <a:ext cx="9303150" cy="576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855300" y="836000"/>
            <a:ext cx="3659400" cy="8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Getting Python Installed: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819125" y="1880125"/>
            <a:ext cx="3278700" cy="19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 start writing code, we will need two things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Python itself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An editor where we can write and run python code </a:t>
            </a:r>
            <a:endParaRPr sz="2000"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4294967295" type="title"/>
          </p:nvPr>
        </p:nvSpPr>
        <p:spPr>
          <a:xfrm>
            <a:off x="657225" y="2121300"/>
            <a:ext cx="4667100" cy="9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lt1"/>
                </a:solidFill>
              </a:rPr>
              <a:t>Ready to start</a:t>
            </a:r>
            <a:r>
              <a:rPr b="0" lang="en" sz="2400">
                <a:solidFill>
                  <a:schemeClr val="lt1"/>
                </a:solidFill>
              </a:rPr>
              <a:t>?</a:t>
            </a:r>
            <a:endParaRPr b="0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Let's</a:t>
            </a:r>
            <a:r>
              <a:rPr lang="en" sz="2400">
                <a:solidFill>
                  <a:schemeClr val="lt1"/>
                </a:solidFill>
              </a:rPr>
              <a:t> write our first program</a:t>
            </a:r>
            <a:r>
              <a:rPr lang="en" sz="2400">
                <a:solidFill>
                  <a:schemeClr val="lt1"/>
                </a:solidFill>
              </a:rPr>
              <a:t>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print() function</a:t>
            </a:r>
            <a:endParaRPr/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860875" y="1584275"/>
            <a:ext cx="4355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print() is a built in function in Python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The parenthesis following the word, tells the Python Interpreter to “execute” this function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Inside the parenthesis, we can put text which Python will then print on the screen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By default, the print() function creates a new line once it has been printed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Strings! </a:t>
            </a:r>
            <a:endParaRPr/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860875" y="1584275"/>
            <a:ext cx="4355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In programming a string is one or more characters marked with quotes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“This is a string!”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“” is also a string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Strings can be assigned to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variables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same = “Seth”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We are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storing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the string “seth” in a variable called na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me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We can use ‘f-strings’ to print include more data when printing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print(f”Hello {name}.”)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We will learn more about strings and variables in future lessons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precisely</a:t>
            </a:r>
            <a:endParaRPr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855300" y="1432350"/>
            <a:ext cx="55398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print() can take any number of arguments.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Arguments are input into functions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In this case they are called ‘positional arguments’ as any number of them can be inputted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The print function has, optional arguments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sep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■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print(“Hello”, name, sep=”’’)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■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s</a:t>
            </a: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ep tells print() what character to place between each argument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■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By default this is a space character ‘  ‘ 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end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■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Tells print() which character to end 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■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By default this is a newline “\n”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1: </a:t>
            </a:r>
            <a:endParaRPr/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1085125" y="1562575"/>
            <a:ext cx="42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input() function</a:t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860875" y="1584275"/>
            <a:ext cx="4355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input()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is another built in function in Python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The arguments of input can be used to to pass a string which prompts the user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input(“What is your name?”) would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prompt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the user to type their name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Once input is called it will wait for the user to type some text and press enter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Perhaps we should do an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example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</a:t>
            </a:r>
            <a:endParaRPr/>
          </a:p>
        </p:txBody>
      </p:sp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860875" y="1584275"/>
            <a:ext cx="4355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 will probably use these for all code examples in future lessons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What is a notebook?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Allows us to write “cells” of code which maintain information/data throughout the entire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Allows us to markup text, and denote our code cells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Gives a clear view of code, what is happening, and how it works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Uses the file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extension .ipynb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Let’s make one and see how they work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Python Package Manager</a:t>
            </a:r>
            <a:endParaRPr/>
          </a:p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860875" y="1584275"/>
            <a:ext cx="609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The ‘unofficial’ way to download and use 3rd party python code is to use the python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package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manager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This tool is called pip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To install a package simply call pip install &lt;package name&gt;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4294967295" type="ctrTitle"/>
          </p:nvPr>
        </p:nvSpPr>
        <p:spPr>
          <a:xfrm>
            <a:off x="685800" y="914388"/>
            <a:ext cx="6593700" cy="131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94" name="Google Shape;94;p13"/>
          <p:cNvSpPr txBox="1"/>
          <p:nvPr>
            <p:ph idx="4294967295" type="subTitle"/>
          </p:nvPr>
        </p:nvSpPr>
        <p:spPr>
          <a:xfrm>
            <a:off x="685800" y="2268608"/>
            <a:ext cx="6593700" cy="19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</a:rPr>
              <a:t>I am Seth Shickluna</a:t>
            </a:r>
            <a:endParaRPr b="1" sz="3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a Computer Science student and Python </a:t>
            </a:r>
            <a:r>
              <a:rPr lang="en"/>
              <a:t>enthusiast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contact me at sethshicklunapierce@gmail.com</a:t>
            </a:r>
            <a:endParaRPr b="1" sz="3600"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course </a:t>
            </a:r>
            <a:endParaRPr/>
          </a:p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4504525" y="1430150"/>
            <a:ext cx="43284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Course Schedule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course is designed to cover all the material and concepts that a Grade 10 computer science course would </a:t>
            </a:r>
            <a:r>
              <a:rPr lang="en" sz="1200"/>
              <a:t>teach. To do this we will be learning how to write code in Python and covering the curriculum alongside that.</a:t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Getting Python setup and writing our first script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Python Basics, syntax and I/O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Data types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Mathematical Operators, comparisons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Control structures and loops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Making interactive programs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Problem solving with python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First Assignment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Arrays and Lists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Tuples and Dictionaries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Review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Unit 1 Quiz </a:t>
            </a:r>
            <a:endParaRPr b="1" sz="1200"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855300" y="1430150"/>
            <a:ext cx="35649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Today’s Content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Today we will be installing Python on our computers, getting everything setup, and writing our first programs!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will need the following: </a:t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Python 3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Some program that we can write code in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https://www.jetbrains.com/pycharm/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https://code.visualstudio.com/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Everything shown in the course (code, slides, etc) will be uploaded to the google classroom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 </a:t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Python is a high level, </a:t>
            </a:r>
            <a:r>
              <a:rPr lang="en"/>
              <a:t>dynamically-typed, </a:t>
            </a:r>
            <a:r>
              <a:rPr lang="en"/>
              <a:t>interpreted </a:t>
            </a:r>
            <a:r>
              <a:rPr lang="en"/>
              <a:t>programming language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 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55300" y="1430149"/>
            <a:ext cx="7433400" cy="23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Interpreted: Each line of code is processed one after the other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Dynamically Typed: We don’t have to tell the computer what kind of “variables” we are using - it just knows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600"/>
              </a:spcAft>
              <a:buSzPts val="1800"/>
              <a:buChar char="●"/>
            </a:pPr>
            <a:r>
              <a:rPr lang="en" sz="1800"/>
              <a:t>High Level: the “syntax” of python (how it is written) is very close to english and is easy to read </a:t>
            </a:r>
            <a:endParaRPr sz="1800"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4294967295" type="ctrTitle"/>
          </p:nvPr>
        </p:nvSpPr>
        <p:spPr>
          <a:xfrm>
            <a:off x="822100" y="1237056"/>
            <a:ext cx="4644900" cy="289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What can we do with Python?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7431857" y="3487748"/>
            <a:ext cx="342784" cy="3273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8" name="Google Shape;128;p18"/>
          <p:cNvGrpSpPr/>
          <p:nvPr/>
        </p:nvGrpSpPr>
        <p:grpSpPr>
          <a:xfrm>
            <a:off x="7006825" y="1649538"/>
            <a:ext cx="1468628" cy="1468963"/>
            <a:chOff x="6654650" y="3665275"/>
            <a:chExt cx="409100" cy="409125"/>
          </a:xfrm>
        </p:grpSpPr>
        <p:sp>
          <p:nvSpPr>
            <p:cNvPr id="129" name="Google Shape;129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1" name="Google Shape;131;p18"/>
          <p:cNvGrpSpPr/>
          <p:nvPr/>
        </p:nvGrpSpPr>
        <p:grpSpPr>
          <a:xfrm rot="1056973">
            <a:off x="5591034" y="2804226"/>
            <a:ext cx="970269" cy="970339"/>
            <a:chOff x="570875" y="4322250"/>
            <a:chExt cx="443300" cy="443325"/>
          </a:xfrm>
        </p:grpSpPr>
        <p:sp>
          <p:nvSpPr>
            <p:cNvPr id="132" name="Google Shape;132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36" name="Google Shape;136;p18"/>
          <p:cNvSpPr/>
          <p:nvPr/>
        </p:nvSpPr>
        <p:spPr>
          <a:xfrm rot="2466579">
            <a:off x="5699940" y="1934386"/>
            <a:ext cx="476257" cy="4547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 rot="-1609357">
            <a:off x="6396455" y="2220529"/>
            <a:ext cx="342748" cy="32726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 rot="2926412">
            <a:off x="8474641" y="2479791"/>
            <a:ext cx="256675" cy="24508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/>
          <p:nvPr/>
        </p:nvSpPr>
        <p:spPr>
          <a:xfrm rot="-1609257">
            <a:off x="7406506" y="837929"/>
            <a:ext cx="231253" cy="22080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855300" y="1430150"/>
            <a:ext cx="70299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Web development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Artificial intelligence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Web scraping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Large software projects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Game development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 Science (Processing large amounts of information)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Making your math homework easier!</a:t>
            </a:r>
            <a:endParaRPr/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855300" y="8649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sorts of stuff!</a:t>
            </a:r>
            <a:endParaRPr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Python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855275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Clear Syntax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Simple </a:t>
            </a:r>
            <a:r>
              <a:rPr lang="en"/>
              <a:t>syntax</a:t>
            </a:r>
            <a:r>
              <a:rPr lang="en"/>
              <a:t> makes python accessible for everyone, and makes it easy to test your code </a:t>
            </a:r>
            <a:endParaRPr/>
          </a:p>
        </p:txBody>
      </p:sp>
      <p:sp>
        <p:nvSpPr>
          <p:cNvPr id="154" name="Google Shape;154;p20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Scalable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Python projects range from simple scripts to large software systems, including applications from Google, Spotify, and Netflix!</a:t>
            </a:r>
            <a:endParaRPr/>
          </a:p>
        </p:txBody>
      </p:sp>
      <p:sp>
        <p:nvSpPr>
          <p:cNvPr id="155" name="Google Shape;155;p20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Versatile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practical</a:t>
            </a:r>
            <a:r>
              <a:rPr lang="en"/>
              <a:t> applications of Python are endless, it can do a little of everything and is not limited to just certain types of programs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