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C618-7A21-4226-8120-BA3649EC9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305A9-7633-4F57-89DA-AC788530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95E11-82A8-427C-8DBE-C7BF61C7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22D3-CAE8-4DBA-AF25-8005FA23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BDD2-0233-45C0-A3D3-CA3B207C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4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016C-F7D9-464F-89C5-860743E2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D8C34-22FF-436A-94EB-91D4133F8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F8FD-04FB-4D2F-B150-88887114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49EA-9E08-472D-B984-77605A03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897D-28B7-4A8A-8AB4-953CAE95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6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1C663-1B0C-43F7-8B70-AE483149E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976CE-5A40-4937-AD74-E6829EC4C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C0CB-D498-484A-AC01-3FA30435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D1F3-4079-4F22-B743-671CE553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7D5E-0449-48B5-BC8D-96684B6E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92AF-365F-4806-9A50-4A70D7AD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0152-022B-4D22-86F0-397DC27F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D629F-78E2-4F59-8964-142F7EC4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C8AD4-887E-439C-AA5B-DA00C596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F340-A795-4E1B-A895-BFFBB999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6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7187-2DAF-4264-B810-5E992B78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A165-4F63-4A10-B3AB-6B20F0202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7A22-6BFB-4F11-9C45-03E6A156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F62E-4EC3-4E39-8FD6-6A373357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C04C7-0FA5-4149-B9EB-855BACF7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17DB-4831-45A8-844D-FE023B9E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7F49-672D-4D96-9A4C-2D45E1CD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0A508-C0BE-4D59-B464-FBCE7A77F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4940E-5817-471A-AA57-C3266C7E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B9093-F877-430B-8B0A-C8E70BD9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2557B-BFE3-4EBD-8689-78D99477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5358-8EE1-4F5E-898C-DBE7B896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B86A9-9D31-408B-B0AB-57D967A51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73970-1049-4476-BDB6-DFC269EEE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8E95A-8D3F-41E1-8C44-1E99B4A26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984ED-2EFB-40DC-A644-E72D50A9F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C5866-D955-4413-A0FF-EE1730BE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F1A6E-2025-4258-A848-D77BA75E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B7F14-45C6-40D9-9989-F65275EE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D7B0-8669-4E5D-BDD1-361E5859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8EE03-16F2-41FC-8AE7-65222FFA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03AA4-C6BB-4419-A439-905D3039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79C97-5F7F-4FFA-881E-507348D4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B491E-A168-4CB6-9C30-87D251DF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903F1-67E4-4246-A944-1A06248F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4990B-2707-4863-A969-BAEA201D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0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D24B-67B8-4227-96EF-48051829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2786-9C95-4C89-847E-0635DBE3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9439D-5206-468A-AD6F-FA32441AA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5F9C-021D-47A9-A2F7-2DB2F73F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35A3-0AE8-416C-8C2D-322408BD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9AB7-BF43-411B-AC1E-F8FEE006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5551-A67F-4214-BA2C-B6A3BC48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0960B-4BA6-4FA7-B349-348A800ED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F72CE-9A38-465D-A3A9-26BED5C01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9CD55-3ADB-40D4-BBC8-EC25137C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4931F-2867-41A5-AA9B-D7E35558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0D980-CDEA-4E2E-877A-F8CBE5A6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0E7C3-67F1-43AA-8EF3-32D9112E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8E5FB-2ADA-4AE9-B41A-05C3F845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783E0-88C3-4DE1-BE6B-9FA2C50CE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BEF8-CF27-43AE-A741-CCEF5C3A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FC1B-2988-48A7-B8AB-67F58E8F9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1DFA-2B2C-4A10-9CC3-2A063A73E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77333"/>
            <a:ext cx="12192000" cy="1735667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+mn-lt"/>
              </a:rPr>
              <a:t>United States Median House Price vs Median Household Income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B4994-57A3-44A9-824C-600483C73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666" y="4385734"/>
            <a:ext cx="3386667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Amy Johnson</a:t>
            </a:r>
          </a:p>
          <a:p>
            <a:r>
              <a:rPr lang="en-US" dirty="0"/>
              <a:t>Seth Carter</a:t>
            </a:r>
          </a:p>
          <a:p>
            <a:r>
              <a:rPr lang="en-US" dirty="0"/>
              <a:t>Eduardo Camacho</a:t>
            </a:r>
          </a:p>
          <a:p>
            <a:r>
              <a:rPr lang="en-US" dirty="0"/>
              <a:t>Rafaela Peterson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FD1C1-F274-47A6-9ED7-A54D10C3238E}"/>
              </a:ext>
            </a:extLst>
          </p:cNvPr>
          <p:cNvSpPr txBox="1"/>
          <p:nvPr/>
        </p:nvSpPr>
        <p:spPr>
          <a:xfrm>
            <a:off x="2484966" y="2465531"/>
            <a:ext cx="7222068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Data Analytics Bootcamp – Project 1</a:t>
            </a:r>
          </a:p>
          <a:p>
            <a:pPr algn="ctr"/>
            <a:r>
              <a:rPr lang="en-US" sz="2400" dirty="0">
                <a:latin typeface="+mn-lt"/>
              </a:rPr>
              <a:t>November 12, 2024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58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United States Median House Price vs Median Household Income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Median House Price vs Median Household Income</dc:title>
  <dc:creator>amy johnson</dc:creator>
  <cp:lastModifiedBy>amy johnson</cp:lastModifiedBy>
  <cp:revision>1</cp:revision>
  <dcterms:created xsi:type="dcterms:W3CDTF">2024-11-05T04:56:31Z</dcterms:created>
  <dcterms:modified xsi:type="dcterms:W3CDTF">2024-11-05T04:57:42Z</dcterms:modified>
</cp:coreProperties>
</file>