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orbel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yFFyykRKaI0yPxeFl06r0fjjh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9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9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1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4402666" y="4385734"/>
            <a:ext cx="338666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Amy Johnson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/>
              <a:t>Seth Carter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/>
              <a:t>Eduardo Camacho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None/>
            </a:pPr>
            <a:r>
              <a:rPr lang="en-US"/>
              <a:t>Rafaela Peterson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484964" y="2338531"/>
            <a:ext cx="7222068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 Analytics Bootcamp – Project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November 12, 2024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86264" y="1142205"/>
            <a:ext cx="1181946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United States Housing Market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236413" y="242277"/>
            <a:ext cx="11736755" cy="844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What are the trends with the housing market?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1143000" y="1219200"/>
            <a:ext cx="9872871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Datasets were analyzed to determine trends and examine relationships between United States Median House Price and: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Median Household Income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Inflation Rate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Interest Rates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Population Growth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Housing Inventory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Unemployment Rate</a:t>
            </a:r>
            <a:endParaRPr/>
          </a:p>
          <a:p>
            <a:pPr indent="-81279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2954" y="2450785"/>
            <a:ext cx="5844557" cy="3305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220132" y="245533"/>
            <a:ext cx="11743267" cy="872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b="1" lang="en-US" sz="3600">
                <a:latin typeface="Corbel"/>
                <a:ea typeface="Corbel"/>
                <a:cs typeface="Corbel"/>
                <a:sym typeface="Corbel"/>
              </a:rPr>
              <a:t>United States Median House Price vs Median Household Income</a:t>
            </a:r>
            <a:endParaRPr sz="3600"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7578970" y="3845170"/>
            <a:ext cx="4300209" cy="274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comments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62" y="3018039"/>
            <a:ext cx="7188853" cy="359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509"/>
          <a:stretch/>
        </p:blipFill>
        <p:spPr>
          <a:xfrm>
            <a:off x="7858798" y="820615"/>
            <a:ext cx="4082216" cy="3050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736601" y="1210733"/>
            <a:ext cx="7051430" cy="180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comments</a:t>
            </a:r>
            <a:endParaRPr b="0" i="0" sz="22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220132" y="245533"/>
            <a:ext cx="11743267" cy="872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n-US" sz="3600">
                <a:latin typeface="Corbel"/>
                <a:ea typeface="Corbel"/>
                <a:cs typeface="Corbel"/>
                <a:sym typeface="Corbel"/>
              </a:rPr>
              <a:t>United States Median House Price plus Inflation</a:t>
            </a:r>
            <a:endParaRPr sz="3600"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578970" y="3845170"/>
            <a:ext cx="4300209" cy="274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/>
              <a:t>comments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736601" y="1210733"/>
            <a:ext cx="7051430" cy="180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comments</a:t>
            </a:r>
            <a:endParaRPr b="0" i="0" sz="22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220132" y="245533"/>
            <a:ext cx="11743267" cy="872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n-US" sz="3600">
                <a:latin typeface="Corbel"/>
                <a:ea typeface="Corbel"/>
                <a:cs typeface="Corbel"/>
                <a:sym typeface="Corbel"/>
              </a:rPr>
              <a:t>United States Median House Price vs Interest Rates</a:t>
            </a:r>
            <a:endParaRPr sz="3600"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584200" y="1058333"/>
            <a:ext cx="9872871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1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Seth made changes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220132" y="245533"/>
            <a:ext cx="11743267" cy="872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n-US" sz="3600">
                <a:latin typeface="Corbel"/>
                <a:ea typeface="Corbel"/>
                <a:cs typeface="Corbel"/>
                <a:sym typeface="Corbel"/>
              </a:rPr>
              <a:t>United States Median House Price vs Population Growth</a:t>
            </a:r>
            <a:endParaRPr sz="3600"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584200" y="1058333"/>
            <a:ext cx="9872871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1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Seth made changes here.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220132" y="245533"/>
            <a:ext cx="11743267" cy="872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n-US" sz="3600">
                <a:latin typeface="Corbel"/>
                <a:ea typeface="Corbel"/>
                <a:cs typeface="Corbel"/>
                <a:sym typeface="Corbel"/>
              </a:rPr>
              <a:t>United States Median House Price vs Unemployment</a:t>
            </a:r>
            <a:endParaRPr sz="3600"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584200" y="1058333"/>
            <a:ext cx="9872871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1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s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2024-11-05T04:56:31Z</dcterms:created>
  <dc:creator>amy johnson</dc:creator>
</cp:coreProperties>
</file>