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y johnson" userId="25c68ebca75fcc76" providerId="LiveId" clId="{D2E9D5EE-8FC9-43E0-83E2-2F253631FD93}"/>
    <pc:docChg chg="custSel addSld modSld">
      <pc:chgData name="amy johnson" userId="25c68ebca75fcc76" providerId="LiveId" clId="{D2E9D5EE-8FC9-43E0-83E2-2F253631FD93}" dt="2024-11-05T05:33:49.784" v="120" actId="1076"/>
      <pc:docMkLst>
        <pc:docMk/>
      </pc:docMkLst>
      <pc:sldChg chg="addSp delSp modSp mod">
        <pc:chgData name="amy johnson" userId="25c68ebca75fcc76" providerId="LiveId" clId="{D2E9D5EE-8FC9-43E0-83E2-2F253631FD93}" dt="2024-11-05T05:33:12.119" v="53" actId="1076"/>
        <pc:sldMkLst>
          <pc:docMk/>
          <pc:sldMk cId="382589568" sldId="256"/>
        </pc:sldMkLst>
        <pc:spChg chg="del mod">
          <ac:chgData name="amy johnson" userId="25c68ebca75fcc76" providerId="LiveId" clId="{D2E9D5EE-8FC9-43E0-83E2-2F253631FD93}" dt="2024-11-05T05:31:50.361" v="14" actId="478"/>
          <ac:spMkLst>
            <pc:docMk/>
            <pc:sldMk cId="382589568" sldId="256"/>
            <ac:spMk id="2" creationId="{07A31DFA-2B2C-4A10-9CC3-2A063A73E26D}"/>
          </ac:spMkLst>
        </pc:spChg>
        <pc:spChg chg="mod">
          <ac:chgData name="amy johnson" userId="25c68ebca75fcc76" providerId="LiveId" clId="{D2E9D5EE-8FC9-43E0-83E2-2F253631FD93}" dt="2024-11-05T05:31:28.254" v="11" actId="27636"/>
          <ac:spMkLst>
            <pc:docMk/>
            <pc:sldMk cId="382589568" sldId="256"/>
            <ac:spMk id="3" creationId="{829B4994-57A3-44A9-824C-600483C73834}"/>
          </ac:spMkLst>
        </pc:spChg>
        <pc:spChg chg="add del">
          <ac:chgData name="amy johnson" userId="25c68ebca75fcc76" providerId="LiveId" clId="{D2E9D5EE-8FC9-43E0-83E2-2F253631FD93}" dt="2024-11-05T05:30:17.635" v="1" actId="478"/>
          <ac:spMkLst>
            <pc:docMk/>
            <pc:sldMk cId="382589568" sldId="256"/>
            <ac:spMk id="6" creationId="{D6100F38-0713-4C53-8E22-29CD1A138EAC}"/>
          </ac:spMkLst>
        </pc:spChg>
        <pc:spChg chg="mod">
          <ac:chgData name="amy johnson" userId="25c68ebca75fcc76" providerId="LiveId" clId="{D2E9D5EE-8FC9-43E0-83E2-2F253631FD93}" dt="2024-11-05T05:33:10.047" v="52" actId="1076"/>
          <ac:spMkLst>
            <pc:docMk/>
            <pc:sldMk cId="382589568" sldId="256"/>
            <ac:spMk id="7" creationId="{765FD1C1-F274-47A6-9ED7-A54D10C3238E}"/>
          </ac:spMkLst>
        </pc:spChg>
        <pc:spChg chg="add del mod">
          <ac:chgData name="amy johnson" userId="25c68ebca75fcc76" providerId="LiveId" clId="{D2E9D5EE-8FC9-43E0-83E2-2F253631FD93}" dt="2024-11-05T05:31:53.562" v="15" actId="478"/>
          <ac:spMkLst>
            <pc:docMk/>
            <pc:sldMk cId="382589568" sldId="256"/>
            <ac:spMk id="8" creationId="{3DB9179C-892E-4AEE-84C3-819AEFC764ED}"/>
          </ac:spMkLst>
        </pc:spChg>
        <pc:spChg chg="add mod">
          <ac:chgData name="amy johnson" userId="25c68ebca75fcc76" providerId="LiveId" clId="{D2E9D5EE-8FC9-43E0-83E2-2F253631FD93}" dt="2024-11-05T05:33:12.119" v="53" actId="1076"/>
          <ac:spMkLst>
            <pc:docMk/>
            <pc:sldMk cId="382589568" sldId="256"/>
            <ac:spMk id="9" creationId="{43D7AC2A-AE03-4834-98C4-08C2FA35ACE6}"/>
          </ac:spMkLst>
        </pc:spChg>
        <pc:picChg chg="add del mod">
          <ac:chgData name="amy johnson" userId="25c68ebca75fcc76" providerId="LiveId" clId="{D2E9D5EE-8FC9-43E0-83E2-2F253631FD93}" dt="2024-11-05T05:31:19.444" v="8" actId="478"/>
          <ac:picMkLst>
            <pc:docMk/>
            <pc:sldMk cId="382589568" sldId="256"/>
            <ac:picMk id="1026" creationId="{C72373C8-7F9F-49E5-BAA2-28219A1B0807}"/>
          </ac:picMkLst>
        </pc:picChg>
      </pc:sldChg>
      <pc:sldChg chg="modSp new mod">
        <pc:chgData name="amy johnson" userId="25c68ebca75fcc76" providerId="LiveId" clId="{D2E9D5EE-8FC9-43E0-83E2-2F253631FD93}" dt="2024-11-05T05:33:49.784" v="120" actId="1076"/>
        <pc:sldMkLst>
          <pc:docMk/>
          <pc:sldMk cId="941156980" sldId="257"/>
        </pc:sldMkLst>
        <pc:spChg chg="mod">
          <ac:chgData name="amy johnson" userId="25c68ebca75fcc76" providerId="LiveId" clId="{D2E9D5EE-8FC9-43E0-83E2-2F253631FD93}" dt="2024-11-05T05:33:42.244" v="118" actId="27636"/>
          <ac:spMkLst>
            <pc:docMk/>
            <pc:sldMk cId="941156980" sldId="257"/>
            <ac:spMk id="2" creationId="{4FF913AD-8CBE-4C0B-8446-9DA06A566F4D}"/>
          </ac:spMkLst>
        </pc:spChg>
        <pc:spChg chg="mod">
          <ac:chgData name="amy johnson" userId="25c68ebca75fcc76" providerId="LiveId" clId="{D2E9D5EE-8FC9-43E0-83E2-2F253631FD93}" dt="2024-11-05T05:33:49.784" v="120" actId="1076"/>
          <ac:spMkLst>
            <pc:docMk/>
            <pc:sldMk cId="941156980" sldId="257"/>
            <ac:spMk id="3" creationId="{5A664A7E-2300-42F7-B20F-A533DE70EBA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576400-C64E-4A7B-B26D-3DB99230326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98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4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7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0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0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1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0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7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7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5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3576400-C64E-4A7B-B26D-3DB99230326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7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29B4994-57A3-44A9-824C-600483C73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2666" y="4385734"/>
            <a:ext cx="3386667" cy="1655762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Amy Johnson</a:t>
            </a:r>
          </a:p>
          <a:p>
            <a:r>
              <a:rPr lang="en-US" dirty="0"/>
              <a:t>Seth Carter</a:t>
            </a:r>
          </a:p>
          <a:p>
            <a:r>
              <a:rPr lang="en-US" dirty="0"/>
              <a:t>Eduardo Camacho</a:t>
            </a:r>
          </a:p>
          <a:p>
            <a:r>
              <a:rPr lang="en-US" dirty="0"/>
              <a:t>Rafaela Peterson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FD1C1-F274-47A6-9ED7-A54D10C3238E}"/>
              </a:ext>
            </a:extLst>
          </p:cNvPr>
          <p:cNvSpPr txBox="1"/>
          <p:nvPr/>
        </p:nvSpPr>
        <p:spPr>
          <a:xfrm>
            <a:off x="2484964" y="2338531"/>
            <a:ext cx="7222068" cy="9541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Data Analytics Bootcamp – Project 1</a:t>
            </a:r>
          </a:p>
          <a:p>
            <a:pPr algn="ctr"/>
            <a:r>
              <a:rPr lang="en-US" sz="2400" dirty="0">
                <a:latin typeface="+mn-lt"/>
              </a:rPr>
              <a:t>November 12, 2024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D7AC2A-AE03-4834-98C4-08C2FA35ACE6}"/>
              </a:ext>
            </a:extLst>
          </p:cNvPr>
          <p:cNvSpPr txBox="1"/>
          <p:nvPr/>
        </p:nvSpPr>
        <p:spPr>
          <a:xfrm>
            <a:off x="186264" y="1142205"/>
            <a:ext cx="11819467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United States Housing Market</a:t>
            </a:r>
          </a:p>
        </p:txBody>
      </p:sp>
    </p:spTree>
    <p:extLst>
      <p:ext uri="{BB962C8B-B14F-4D97-AF65-F5344CB8AC3E}">
        <p14:creationId xmlns:p14="http://schemas.microsoft.com/office/powerpoint/2010/main" val="38258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13AD-8CBE-4C0B-8446-9DA06A56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2" y="245533"/>
            <a:ext cx="11743267" cy="872067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+mn-lt"/>
              </a:rPr>
              <a:t>United States Median House Price vs Median Household Income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4A7E-2300-42F7-B20F-A533DE70E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058333"/>
            <a:ext cx="9872871" cy="4876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5698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</TotalTime>
  <Words>31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Corbel</vt:lpstr>
      <vt:lpstr>Basis</vt:lpstr>
      <vt:lpstr>PowerPoint Presentation</vt:lpstr>
      <vt:lpstr>United States Median House Price vs Median Household Income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 States Median House Price vs Median Household Income</dc:title>
  <dc:creator>amy johnson</dc:creator>
  <cp:lastModifiedBy>amy johnson</cp:lastModifiedBy>
  <cp:revision>1</cp:revision>
  <dcterms:created xsi:type="dcterms:W3CDTF">2024-11-05T04:56:31Z</dcterms:created>
  <dcterms:modified xsi:type="dcterms:W3CDTF">2024-11-05T05:33:52Z</dcterms:modified>
</cp:coreProperties>
</file>