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9022647-A87C-4CE1-BDC2-846A13F50B19}">
          <p14:sldIdLst>
            <p14:sldId id="256"/>
            <p14:sldId id="258"/>
          </p14:sldIdLst>
        </p14:section>
        <p14:section name="Household Income (Amy)" id="{792E91AA-B04F-42B4-BAB1-3147F5BC046E}">
          <p14:sldIdLst>
            <p14:sldId id="257"/>
            <p14:sldId id="262"/>
          </p14:sldIdLst>
        </p14:section>
        <p14:section name="Interest Rates (Eduardo)" id="{B5034727-FAFC-463A-B671-E243F8A0FA5B}">
          <p14:sldIdLst>
            <p14:sldId id="259"/>
          </p14:sldIdLst>
        </p14:section>
        <p14:section name="Population Growth (Seth)" id="{C790FDC6-D29D-4EA5-84B8-3CA255DCF5FF}">
          <p14:sldIdLst>
            <p14:sldId id="260"/>
          </p14:sldIdLst>
        </p14:section>
        <p14:section name="Unemployment (Rafa)" id="{2A0F1F27-93E5-4F93-B25E-7C5EC6E6860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y johnson" userId="25c68ebca75fcc76" providerId="LiveId" clId="{D2E9D5EE-8FC9-43E0-83E2-2F253631FD93}"/>
    <pc:docChg chg="undo custSel addSld modSld addSection modSection">
      <pc:chgData name="amy johnson" userId="25c68ebca75fcc76" providerId="LiveId" clId="{D2E9D5EE-8FC9-43E0-83E2-2F253631FD93}" dt="2024-11-08T05:13:54.755" v="856" actId="20577"/>
      <pc:docMkLst>
        <pc:docMk/>
      </pc:docMkLst>
      <pc:sldChg chg="addSp delSp modSp mod">
        <pc:chgData name="amy johnson" userId="25c68ebca75fcc76" providerId="LiveId" clId="{D2E9D5EE-8FC9-43E0-83E2-2F253631FD93}" dt="2024-11-05T05:33:12.119" v="53" actId="1076"/>
        <pc:sldMkLst>
          <pc:docMk/>
          <pc:sldMk cId="382589568" sldId="256"/>
        </pc:sldMkLst>
        <pc:spChg chg="del mod">
          <ac:chgData name="amy johnson" userId="25c68ebca75fcc76" providerId="LiveId" clId="{D2E9D5EE-8FC9-43E0-83E2-2F253631FD93}" dt="2024-11-05T05:31:50.361" v="14" actId="478"/>
          <ac:spMkLst>
            <pc:docMk/>
            <pc:sldMk cId="382589568" sldId="256"/>
            <ac:spMk id="2" creationId="{07A31DFA-2B2C-4A10-9CC3-2A063A73E26D}"/>
          </ac:spMkLst>
        </pc:spChg>
        <pc:spChg chg="mod">
          <ac:chgData name="amy johnson" userId="25c68ebca75fcc76" providerId="LiveId" clId="{D2E9D5EE-8FC9-43E0-83E2-2F253631FD93}" dt="2024-11-05T05:31:28.254" v="11" actId="27636"/>
          <ac:spMkLst>
            <pc:docMk/>
            <pc:sldMk cId="382589568" sldId="256"/>
            <ac:spMk id="3" creationId="{829B4994-57A3-44A9-824C-600483C73834}"/>
          </ac:spMkLst>
        </pc:spChg>
        <pc:spChg chg="add del">
          <ac:chgData name="amy johnson" userId="25c68ebca75fcc76" providerId="LiveId" clId="{D2E9D5EE-8FC9-43E0-83E2-2F253631FD93}" dt="2024-11-05T05:30:17.635" v="1" actId="478"/>
          <ac:spMkLst>
            <pc:docMk/>
            <pc:sldMk cId="382589568" sldId="256"/>
            <ac:spMk id="6" creationId="{D6100F38-0713-4C53-8E22-29CD1A138EAC}"/>
          </ac:spMkLst>
        </pc:spChg>
        <pc:spChg chg="mod">
          <ac:chgData name="amy johnson" userId="25c68ebca75fcc76" providerId="LiveId" clId="{D2E9D5EE-8FC9-43E0-83E2-2F253631FD93}" dt="2024-11-05T05:33:10.047" v="52" actId="1076"/>
          <ac:spMkLst>
            <pc:docMk/>
            <pc:sldMk cId="382589568" sldId="256"/>
            <ac:spMk id="7" creationId="{765FD1C1-F274-47A6-9ED7-A54D10C3238E}"/>
          </ac:spMkLst>
        </pc:spChg>
        <pc:spChg chg="add del mod">
          <ac:chgData name="amy johnson" userId="25c68ebca75fcc76" providerId="LiveId" clId="{D2E9D5EE-8FC9-43E0-83E2-2F253631FD93}" dt="2024-11-05T05:31:53.562" v="15" actId="478"/>
          <ac:spMkLst>
            <pc:docMk/>
            <pc:sldMk cId="382589568" sldId="256"/>
            <ac:spMk id="8" creationId="{3DB9179C-892E-4AEE-84C3-819AEFC764ED}"/>
          </ac:spMkLst>
        </pc:spChg>
        <pc:spChg chg="add mod">
          <ac:chgData name="amy johnson" userId="25c68ebca75fcc76" providerId="LiveId" clId="{D2E9D5EE-8FC9-43E0-83E2-2F253631FD93}" dt="2024-11-05T05:33:12.119" v="53" actId="1076"/>
          <ac:spMkLst>
            <pc:docMk/>
            <pc:sldMk cId="382589568" sldId="256"/>
            <ac:spMk id="9" creationId="{43D7AC2A-AE03-4834-98C4-08C2FA35ACE6}"/>
          </ac:spMkLst>
        </pc:spChg>
        <pc:picChg chg="add del mod">
          <ac:chgData name="amy johnson" userId="25c68ebca75fcc76" providerId="LiveId" clId="{D2E9D5EE-8FC9-43E0-83E2-2F253631FD93}" dt="2024-11-05T05:31:19.444" v="8" actId="478"/>
          <ac:picMkLst>
            <pc:docMk/>
            <pc:sldMk cId="382589568" sldId="256"/>
            <ac:picMk id="1026" creationId="{C72373C8-7F9F-49E5-BAA2-28219A1B0807}"/>
          </ac:picMkLst>
        </pc:picChg>
      </pc:sldChg>
      <pc:sldChg chg="addSp modSp new mod">
        <pc:chgData name="amy johnson" userId="25c68ebca75fcc76" providerId="LiveId" clId="{D2E9D5EE-8FC9-43E0-83E2-2F253631FD93}" dt="2024-11-08T04:00:28.217" v="689" actId="1076"/>
        <pc:sldMkLst>
          <pc:docMk/>
          <pc:sldMk cId="941156980" sldId="257"/>
        </pc:sldMkLst>
        <pc:spChg chg="mod">
          <ac:chgData name="amy johnson" userId="25c68ebca75fcc76" providerId="LiveId" clId="{D2E9D5EE-8FC9-43E0-83E2-2F253631FD93}" dt="2024-11-05T05:33:42.244" v="118" actId="27636"/>
          <ac:spMkLst>
            <pc:docMk/>
            <pc:sldMk cId="941156980" sldId="257"/>
            <ac:spMk id="2" creationId="{4FF913AD-8CBE-4C0B-8446-9DA06A566F4D}"/>
          </ac:spMkLst>
        </pc:spChg>
        <pc:spChg chg="mod">
          <ac:chgData name="amy johnson" userId="25c68ebca75fcc76" providerId="LiveId" clId="{D2E9D5EE-8FC9-43E0-83E2-2F253631FD93}" dt="2024-11-08T04:00:28.217" v="689" actId="1076"/>
          <ac:spMkLst>
            <pc:docMk/>
            <pc:sldMk cId="941156980" sldId="257"/>
            <ac:spMk id="3" creationId="{5A664A7E-2300-42F7-B20F-A533DE70EBA5}"/>
          </ac:spMkLst>
        </pc:spChg>
        <pc:spChg chg="add mod">
          <ac:chgData name="amy johnson" userId="25c68ebca75fcc76" providerId="LiveId" clId="{D2E9D5EE-8FC9-43E0-83E2-2F253631FD93}" dt="2024-11-08T04:00:12.545" v="682"/>
          <ac:spMkLst>
            <pc:docMk/>
            <pc:sldMk cId="941156980" sldId="257"/>
            <ac:spMk id="8" creationId="{1E45BD31-C24F-4374-8455-1A0380BC399F}"/>
          </ac:spMkLst>
        </pc:spChg>
        <pc:picChg chg="add mod">
          <ac:chgData name="amy johnson" userId="25c68ebca75fcc76" providerId="LiveId" clId="{D2E9D5EE-8FC9-43E0-83E2-2F253631FD93}" dt="2024-11-08T04:00:14.563" v="684" actId="1076"/>
          <ac:picMkLst>
            <pc:docMk/>
            <pc:sldMk cId="941156980" sldId="257"/>
            <ac:picMk id="5" creationId="{736D0001-5317-4497-98E1-0270C848D7A1}"/>
          </ac:picMkLst>
        </pc:picChg>
        <pc:picChg chg="add mod modCrop">
          <ac:chgData name="amy johnson" userId="25c68ebca75fcc76" providerId="LiveId" clId="{D2E9D5EE-8FC9-43E0-83E2-2F253631FD93}" dt="2024-11-08T03:57:36.143" v="662" actId="1076"/>
          <ac:picMkLst>
            <pc:docMk/>
            <pc:sldMk cId="941156980" sldId="257"/>
            <ac:picMk id="7" creationId="{A719DCFD-B4C1-4AD5-AC6B-AE6EFC4EB413}"/>
          </ac:picMkLst>
        </pc:picChg>
      </pc:sldChg>
      <pc:sldChg chg="addSp delSp modSp new mod">
        <pc:chgData name="amy johnson" userId="25c68ebca75fcc76" providerId="LiveId" clId="{D2E9D5EE-8FC9-43E0-83E2-2F253631FD93}" dt="2024-11-08T05:13:54.755" v="856" actId="20577"/>
        <pc:sldMkLst>
          <pc:docMk/>
          <pc:sldMk cId="8857085" sldId="258"/>
        </pc:sldMkLst>
        <pc:spChg chg="mod">
          <ac:chgData name="amy johnson" userId="25c68ebca75fcc76" providerId="LiveId" clId="{D2E9D5EE-8FC9-43E0-83E2-2F253631FD93}" dt="2024-11-08T04:05:00.264" v="796" actId="14100"/>
          <ac:spMkLst>
            <pc:docMk/>
            <pc:sldMk cId="8857085" sldId="258"/>
            <ac:spMk id="2" creationId="{EDF4B18D-2226-4672-AC39-BF1D3712BBE2}"/>
          </ac:spMkLst>
        </pc:spChg>
        <pc:spChg chg="mod">
          <ac:chgData name="amy johnson" userId="25c68ebca75fcc76" providerId="LiveId" clId="{D2E9D5EE-8FC9-43E0-83E2-2F253631FD93}" dt="2024-11-08T05:13:54.755" v="856" actId="20577"/>
          <ac:spMkLst>
            <pc:docMk/>
            <pc:sldMk cId="8857085" sldId="258"/>
            <ac:spMk id="3" creationId="{01E33C81-1A36-4BB2-AA08-6E1962B5222C}"/>
          </ac:spMkLst>
        </pc:spChg>
        <pc:spChg chg="add del">
          <ac:chgData name="amy johnson" userId="25c68ebca75fcc76" providerId="LiveId" clId="{D2E9D5EE-8FC9-43E0-83E2-2F253631FD93}" dt="2024-11-08T03:50:39.721" v="578" actId="478"/>
          <ac:spMkLst>
            <pc:docMk/>
            <pc:sldMk cId="8857085" sldId="258"/>
            <ac:spMk id="4" creationId="{749FB5BD-3CF9-4607-B2B7-647D2FCBDA01}"/>
          </ac:spMkLst>
        </pc:spChg>
        <pc:picChg chg="add mod">
          <ac:chgData name="amy johnson" userId="25c68ebca75fcc76" providerId="LiveId" clId="{D2E9D5EE-8FC9-43E0-83E2-2F253631FD93}" dt="2024-11-08T03:50:46.697" v="581" actId="1076"/>
          <ac:picMkLst>
            <pc:docMk/>
            <pc:sldMk cId="8857085" sldId="258"/>
            <ac:picMk id="5" creationId="{97666737-BD74-449C-B985-5708CF08459E}"/>
          </ac:picMkLst>
        </pc:picChg>
      </pc:sldChg>
      <pc:sldChg chg="modSp add mod">
        <pc:chgData name="amy johnson" userId="25c68ebca75fcc76" providerId="LiveId" clId="{D2E9D5EE-8FC9-43E0-83E2-2F253631FD93}" dt="2024-11-08T03:52:05.480" v="608" actId="20577"/>
        <pc:sldMkLst>
          <pc:docMk/>
          <pc:sldMk cId="1140609959" sldId="259"/>
        </pc:sldMkLst>
        <pc:spChg chg="mod">
          <ac:chgData name="amy johnson" userId="25c68ebca75fcc76" providerId="LiveId" clId="{D2E9D5EE-8FC9-43E0-83E2-2F253631FD93}" dt="2024-11-08T03:52:05.480" v="608" actId="20577"/>
          <ac:spMkLst>
            <pc:docMk/>
            <pc:sldMk cId="1140609959" sldId="259"/>
            <ac:spMk id="2" creationId="{4FF913AD-8CBE-4C0B-8446-9DA06A566F4D}"/>
          </ac:spMkLst>
        </pc:spChg>
      </pc:sldChg>
      <pc:sldChg chg="modSp add mod">
        <pc:chgData name="amy johnson" userId="25c68ebca75fcc76" providerId="LiveId" clId="{D2E9D5EE-8FC9-43E0-83E2-2F253631FD93}" dt="2024-11-08T03:52:13.824" v="636" actId="20577"/>
        <pc:sldMkLst>
          <pc:docMk/>
          <pc:sldMk cId="116479251" sldId="260"/>
        </pc:sldMkLst>
        <pc:spChg chg="mod">
          <ac:chgData name="amy johnson" userId="25c68ebca75fcc76" providerId="LiveId" clId="{D2E9D5EE-8FC9-43E0-83E2-2F253631FD93}" dt="2024-11-08T03:52:13.824" v="636" actId="20577"/>
          <ac:spMkLst>
            <pc:docMk/>
            <pc:sldMk cId="116479251" sldId="260"/>
            <ac:spMk id="2" creationId="{4FF913AD-8CBE-4C0B-8446-9DA06A566F4D}"/>
          </ac:spMkLst>
        </pc:spChg>
      </pc:sldChg>
      <pc:sldChg chg="modSp add mod">
        <pc:chgData name="amy johnson" userId="25c68ebca75fcc76" providerId="LiveId" clId="{D2E9D5EE-8FC9-43E0-83E2-2F253631FD93}" dt="2024-11-08T03:52:23.513" v="649" actId="20577"/>
        <pc:sldMkLst>
          <pc:docMk/>
          <pc:sldMk cId="953722196" sldId="261"/>
        </pc:sldMkLst>
        <pc:spChg chg="mod">
          <ac:chgData name="amy johnson" userId="25c68ebca75fcc76" providerId="LiveId" clId="{D2E9D5EE-8FC9-43E0-83E2-2F253631FD93}" dt="2024-11-08T03:52:23.513" v="649" actId="20577"/>
          <ac:spMkLst>
            <pc:docMk/>
            <pc:sldMk cId="953722196" sldId="261"/>
            <ac:spMk id="2" creationId="{4FF913AD-8CBE-4C0B-8446-9DA06A566F4D}"/>
          </ac:spMkLst>
        </pc:spChg>
      </pc:sldChg>
      <pc:sldChg chg="delSp modSp add mod">
        <pc:chgData name="amy johnson" userId="25c68ebca75fcc76" providerId="LiveId" clId="{D2E9D5EE-8FC9-43E0-83E2-2F253631FD93}" dt="2024-11-08T04:00:48.754" v="707" actId="478"/>
        <pc:sldMkLst>
          <pc:docMk/>
          <pc:sldMk cId="2304352796" sldId="262"/>
        </pc:sldMkLst>
        <pc:spChg chg="mod">
          <ac:chgData name="amy johnson" userId="25c68ebca75fcc76" providerId="LiveId" clId="{D2E9D5EE-8FC9-43E0-83E2-2F253631FD93}" dt="2024-11-08T04:00:45.119" v="705" actId="20577"/>
          <ac:spMkLst>
            <pc:docMk/>
            <pc:sldMk cId="2304352796" sldId="262"/>
            <ac:spMk id="2" creationId="{4FF913AD-8CBE-4C0B-8446-9DA06A566F4D}"/>
          </ac:spMkLst>
        </pc:spChg>
        <pc:picChg chg="del">
          <ac:chgData name="amy johnson" userId="25c68ebca75fcc76" providerId="LiveId" clId="{D2E9D5EE-8FC9-43E0-83E2-2F253631FD93}" dt="2024-11-08T04:00:47.523" v="706" actId="478"/>
          <ac:picMkLst>
            <pc:docMk/>
            <pc:sldMk cId="2304352796" sldId="262"/>
            <ac:picMk id="5" creationId="{736D0001-5317-4497-98E1-0270C848D7A1}"/>
          </ac:picMkLst>
        </pc:picChg>
        <pc:picChg chg="del">
          <ac:chgData name="amy johnson" userId="25c68ebca75fcc76" providerId="LiveId" clId="{D2E9D5EE-8FC9-43E0-83E2-2F253631FD93}" dt="2024-11-08T04:00:48.754" v="707" actId="478"/>
          <ac:picMkLst>
            <pc:docMk/>
            <pc:sldMk cId="2304352796" sldId="262"/>
            <ac:picMk id="7" creationId="{A719DCFD-B4C1-4AD5-AC6B-AE6EFC4EB4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98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0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1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0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7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3576400-C64E-4A7B-B26D-3DB99230326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7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9B4994-57A3-44A9-824C-600483C73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2666" y="4385734"/>
            <a:ext cx="3386667" cy="165576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Amy Johnson</a:t>
            </a:r>
          </a:p>
          <a:p>
            <a:r>
              <a:rPr lang="en-US" dirty="0"/>
              <a:t>Seth Carter</a:t>
            </a:r>
          </a:p>
          <a:p>
            <a:r>
              <a:rPr lang="en-US" dirty="0"/>
              <a:t>Eduardo Camacho</a:t>
            </a:r>
          </a:p>
          <a:p>
            <a:r>
              <a:rPr lang="en-US" dirty="0"/>
              <a:t>Rafaela Peterson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FD1C1-F274-47A6-9ED7-A54D10C3238E}"/>
              </a:ext>
            </a:extLst>
          </p:cNvPr>
          <p:cNvSpPr txBox="1"/>
          <p:nvPr/>
        </p:nvSpPr>
        <p:spPr>
          <a:xfrm>
            <a:off x="2484964" y="2338531"/>
            <a:ext cx="7222068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Data Analytics Bootcamp – Project 1</a:t>
            </a:r>
          </a:p>
          <a:p>
            <a:pPr algn="ctr"/>
            <a:r>
              <a:rPr lang="en-US" sz="2400" dirty="0">
                <a:latin typeface="+mn-lt"/>
              </a:rPr>
              <a:t>November 12, 2024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7AC2A-AE03-4834-98C4-08C2FA35ACE6}"/>
              </a:ext>
            </a:extLst>
          </p:cNvPr>
          <p:cNvSpPr txBox="1"/>
          <p:nvPr/>
        </p:nvSpPr>
        <p:spPr>
          <a:xfrm>
            <a:off x="186264" y="1142205"/>
            <a:ext cx="1181946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United States Housing Market</a:t>
            </a:r>
          </a:p>
        </p:txBody>
      </p:sp>
    </p:spTree>
    <p:extLst>
      <p:ext uri="{BB962C8B-B14F-4D97-AF65-F5344CB8AC3E}">
        <p14:creationId xmlns:p14="http://schemas.microsoft.com/office/powerpoint/2010/main" val="38258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B18D-2226-4672-AC39-BF1D371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13" y="242277"/>
            <a:ext cx="11736755" cy="844061"/>
          </a:xfrm>
        </p:spPr>
        <p:txBody>
          <a:bodyPr>
            <a:normAutofit/>
          </a:bodyPr>
          <a:lstStyle/>
          <a:p>
            <a:r>
              <a:rPr lang="en-US" dirty="0"/>
              <a:t>What are the trends with the housing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3C81-1A36-4BB2-AA08-6E1962B52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19200"/>
            <a:ext cx="9872871" cy="4876800"/>
          </a:xfrm>
        </p:spPr>
        <p:txBody>
          <a:bodyPr/>
          <a:lstStyle/>
          <a:p>
            <a:pPr marL="45720" indent="0">
              <a:buNone/>
            </a:pPr>
            <a:r>
              <a:rPr lang="en-US" sz="2400" b="1" dirty="0"/>
              <a:t>Datasets were analyzed to determine trends and examine relationships between United States Median House Price </a:t>
            </a:r>
            <a:r>
              <a:rPr lang="en-US" sz="2400" b="1"/>
              <a:t>and:</a:t>
            </a:r>
            <a:endParaRPr lang="en-US" dirty="0"/>
          </a:p>
          <a:p>
            <a:pPr lvl="1"/>
            <a:r>
              <a:rPr lang="en-US" dirty="0"/>
              <a:t>Median Household Income</a:t>
            </a:r>
          </a:p>
          <a:p>
            <a:pPr lvl="1"/>
            <a:r>
              <a:rPr lang="en-US" dirty="0"/>
              <a:t>Inflation Rate</a:t>
            </a:r>
          </a:p>
          <a:p>
            <a:pPr lvl="1"/>
            <a:r>
              <a:rPr lang="en-US" dirty="0"/>
              <a:t>Interest Rates</a:t>
            </a:r>
          </a:p>
          <a:p>
            <a:pPr lvl="1"/>
            <a:r>
              <a:rPr lang="en-US" dirty="0"/>
              <a:t>Population Growth</a:t>
            </a:r>
          </a:p>
          <a:p>
            <a:pPr lvl="1"/>
            <a:r>
              <a:rPr lang="en-US" dirty="0"/>
              <a:t>Housing Inventory</a:t>
            </a:r>
          </a:p>
          <a:p>
            <a:pPr lvl="1"/>
            <a:r>
              <a:rPr lang="en-US" dirty="0"/>
              <a:t>Unemployment Rate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66737-BD74-449C-B985-5708CF08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954" y="2450785"/>
            <a:ext cx="5844557" cy="33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United States Median House Price vs Median Household Income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970" y="3845170"/>
            <a:ext cx="4300209" cy="2741284"/>
          </a:xfrm>
        </p:spPr>
        <p:txBody>
          <a:bodyPr/>
          <a:lstStyle/>
          <a:p>
            <a:r>
              <a:rPr lang="en-US" dirty="0"/>
              <a:t>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D0001-5317-4497-98E1-0270C848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2" y="3018039"/>
            <a:ext cx="7188853" cy="3594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9DCFD-B4C1-4AD5-AC6B-AE6EFC4EB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9"/>
          <a:stretch/>
        </p:blipFill>
        <p:spPr>
          <a:xfrm>
            <a:off x="7858798" y="820615"/>
            <a:ext cx="4082216" cy="305056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45BD31-C24F-4374-8455-1A0380BC399F}"/>
              </a:ext>
            </a:extLst>
          </p:cNvPr>
          <p:cNvSpPr txBox="1">
            <a:spLocks/>
          </p:cNvSpPr>
          <p:nvPr/>
        </p:nvSpPr>
        <p:spPr>
          <a:xfrm>
            <a:off x="736601" y="1210733"/>
            <a:ext cx="7051430" cy="180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5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United States Median House Price plus Inflation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970" y="3845170"/>
            <a:ext cx="4300209" cy="2741284"/>
          </a:xfrm>
        </p:spPr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45BD31-C24F-4374-8455-1A0380BC399F}"/>
              </a:ext>
            </a:extLst>
          </p:cNvPr>
          <p:cNvSpPr txBox="1">
            <a:spLocks/>
          </p:cNvSpPr>
          <p:nvPr/>
        </p:nvSpPr>
        <p:spPr>
          <a:xfrm>
            <a:off x="736601" y="1210733"/>
            <a:ext cx="7051430" cy="180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5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United States Median House Price vs Interest Rates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058333"/>
            <a:ext cx="9872871" cy="487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0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United States Median House Price vs Population Growth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058333"/>
            <a:ext cx="9872871" cy="487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United States Median House Price vs Unemployment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058333"/>
            <a:ext cx="9872871" cy="487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221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137</TotalTime>
  <Words>104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Corbel</vt:lpstr>
      <vt:lpstr>Basis</vt:lpstr>
      <vt:lpstr>PowerPoint Presentation</vt:lpstr>
      <vt:lpstr>What are the trends with the housing market?</vt:lpstr>
      <vt:lpstr>United States Median House Price vs Median Household Income</vt:lpstr>
      <vt:lpstr>United States Median House Price plus Inflation</vt:lpstr>
      <vt:lpstr>United States Median House Price vs Interest Rates</vt:lpstr>
      <vt:lpstr>United States Median House Price vs Population Growth</vt:lpstr>
      <vt:lpstr>United States Median House Price vs Unemployment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 Median House Price vs Median Household Income</dc:title>
  <dc:creator>amy johnson</dc:creator>
  <cp:lastModifiedBy>amy johnson</cp:lastModifiedBy>
  <cp:revision>2</cp:revision>
  <dcterms:created xsi:type="dcterms:W3CDTF">2024-11-05T04:56:31Z</dcterms:created>
  <dcterms:modified xsi:type="dcterms:W3CDTF">2024-11-08T05:13:55Z</dcterms:modified>
</cp:coreProperties>
</file>