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67D-EC1D-40D9-84DD-5867B855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199E-4D35-4FDE-9C5A-CD62F095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4096-5422-4F16-AEC6-33ED9CF3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AAC1-F441-4855-B858-C4369420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4A43-4C6B-4E82-B4C4-42605C0A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7A74-497D-405A-AFD5-DD80470D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AFF7-E8A7-4B51-A77A-27182AAE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F7BD-B15D-481E-8328-B28E34E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E6C-9E5E-4014-80C8-2F1539BE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52D5-BA3C-4DE7-8F08-290FD8D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839F0-9ACE-4718-B1DE-B6B7EC201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8048-165C-4BEF-BDD5-BEFA72960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4090-2217-4668-BE93-871B4D9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5714-D3C7-427C-9349-9315C7B1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3E3A-9F87-4EC7-AF54-236B998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0501-5581-42CB-843D-C8AE1A83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E82-9ACF-49DD-8829-A7D2824D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9999-2A9E-4264-B0CF-5E615B96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1897-A486-4DD2-BB2E-1D8B32F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6EDF-1EB7-4805-811E-9CB99C69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C00-6B55-46B8-ADA4-E0D61542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8E82-DDC7-4EDE-BA58-914F3690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BD19-543C-4CB8-9416-4574FD1D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2EFF-CE36-4BE7-9EF6-97260D2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311D-C5CA-42B4-88EA-9E2854EA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19CC-681B-418A-AD43-DA6DC993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C8DF-5E55-44B3-AD28-37327451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1D45-F04C-4CEB-9C8B-E7153325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DCC7-6ECC-42A0-AD90-F5446ECC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06E0-FB4A-457A-8D46-3AC6F70C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D35E-454E-4CAB-9EF4-81736DE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0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F657-0E4F-47AA-8C3D-E6161DA3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1686-0798-4E88-9F21-0CA71A5D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1BC7E-5808-431D-A32A-5F74794F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87574-03FB-49A9-B112-C56E06CDD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CEC19-991A-4EF8-A2C3-6E07ACD28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34039-EADB-4ED5-BA6A-DC51F35C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16B51-2DD0-4AF0-A006-C1FDE5A3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0D671-60E3-41AE-BFC8-9FD4600E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304-B92D-4583-9A9C-213D267E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6C84B-AEE8-476B-9872-44431C2E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D8C5C-F03C-4ECA-A68D-4F76C49F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7D45-B4BF-4724-8F9C-8156C41E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0C18-18AA-48BD-906F-349E47F5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94653-79FE-4E88-8474-74525DB7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EF61C-96EF-40DE-BCED-B7FA492A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697-E299-4777-8617-60050B9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A8F3-DE33-48E2-9FEE-1D12F71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2595-1B04-4C28-9252-88175DCC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5A0B-EC9C-48DF-82DA-047488AF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791C-7F51-41FD-8B09-D94DFEB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201C-A57D-42FB-BEC7-FE6C724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F7B7-AAFC-4330-BE46-7642AA00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0E86B-ED5A-4294-B6B6-1C663052E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A241-51C8-4D5D-A56C-0958C57B8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B5B1-1597-4099-AA49-9A733B71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D691-3B47-45CB-AE7B-F4AA847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3E32-621C-47F1-8338-9C2E52A2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BC0EC-308B-4C79-8EB4-35E183BF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2DD3-5161-430E-9557-0B1DB24A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F13B-35A0-4554-A786-7EE507F9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F8F6-85CD-48B2-AFD0-8DEF1029EEA4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F731-B3DD-437E-A0E1-29CB2BEE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C7D0-BFB9-4304-88F2-E7C0681F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FBE7-AC17-4470-A893-1779BE190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6F8-9DDA-44C0-A579-73B69C0F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Máquinas de estado en </a:t>
            </a:r>
            <a:r>
              <a:rPr lang="es-ES" dirty="0" err="1"/>
              <a:t>Verilog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A9E12-DDA6-4B6E-8D1C-33AD4F94A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1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44C-9586-4FA7-9CC0-C0226BE5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 en </a:t>
            </a:r>
            <a:r>
              <a:rPr lang="es-ES" dirty="0" err="1"/>
              <a:t>Verilog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FF3D-BADE-4511-84D6-EB91E8AE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Debug</a:t>
            </a:r>
            <a:r>
              <a:rPr lang="es-ES" dirty="0"/>
              <a:t> en vivo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C78-5330-4717-AB3E-E5145815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43F7-EC33-47FC-B317-BEAE17AB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le asigna diseñar un módulo que detecte una secuencia binaria, de izquierda a derecha: 10100.</a:t>
            </a:r>
          </a:p>
          <a:p>
            <a:r>
              <a:rPr lang="es-ES" dirty="0"/>
              <a:t>Esta secuencia representa el </a:t>
            </a:r>
            <a:r>
              <a:rPr lang="es-ES" dirty="0" err="1"/>
              <a:t>caracter</a:t>
            </a:r>
            <a:r>
              <a:rPr lang="es-ES" dirty="0"/>
              <a:t> de inicio de un protocolo de comunicación serial y es utilizada por el sistema para alinearse a los grupos codificados de 5 bits.</a:t>
            </a:r>
          </a:p>
          <a:p>
            <a:r>
              <a:rPr lang="es-ES" dirty="0"/>
              <a:t>Una vez que se detecta el código, el módulo debe levantar una señal que indica “válido”.  Esta señal deberá mantenerse encendida hasta que ocurra uno de los siguientes eventos:</a:t>
            </a:r>
          </a:p>
          <a:p>
            <a:pPr lvl="1"/>
            <a:r>
              <a:rPr lang="es-ES" dirty="0"/>
              <a:t>Se recibe un 00000 en la entrada serial.</a:t>
            </a:r>
          </a:p>
          <a:p>
            <a:pPr lvl="1"/>
            <a:r>
              <a:rPr lang="es-ES" dirty="0"/>
              <a:t>Se levanta la entrada de RESET.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6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5299-A80A-4F12-A381-7C0B167A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EE929-72C5-452F-994A-0BB86F4C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0B4F-1D13-4613-AC74-378028A2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6628-592E-45A0-8C96-1A8BE425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0688A-2D3E-48C9-A02A-39F1BCAD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825625"/>
            <a:ext cx="6705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99EE-3624-459E-9911-82F7661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06AA-10FD-4E77-8394-B596E8CF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000000000</a:t>
            </a:r>
            <a:r>
              <a:rPr lang="es-ES" dirty="0">
                <a:solidFill>
                  <a:schemeClr val="accent1"/>
                </a:solidFill>
              </a:rPr>
              <a:t>1111111</a:t>
            </a:r>
            <a:r>
              <a:rPr lang="es-ES" dirty="0">
                <a:solidFill>
                  <a:srgbClr val="FF0000"/>
                </a:solidFill>
              </a:rPr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</a:t>
            </a:r>
            <a:r>
              <a:rPr lang="es-ES" dirty="0">
                <a:solidFill>
                  <a:schemeClr val="accent1"/>
                </a:solidFill>
              </a:rPr>
              <a:t>111</a:t>
            </a:r>
            <a:r>
              <a:rPr lang="es-ES" dirty="0">
                <a:solidFill>
                  <a:srgbClr val="FF0000"/>
                </a:solidFill>
              </a:rPr>
              <a:t>10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</a:t>
            </a:r>
            <a:r>
              <a:rPr lang="es-ES" dirty="0">
                <a:solidFill>
                  <a:schemeClr val="accent1"/>
                </a:solidFill>
              </a:rPr>
              <a:t>11</a:t>
            </a:r>
            <a:r>
              <a:rPr lang="es-ES" dirty="0">
                <a:solidFill>
                  <a:srgbClr val="FF0000"/>
                </a:solidFill>
              </a:rPr>
              <a:t>101</a:t>
            </a:r>
            <a:r>
              <a:rPr lang="es-ES" dirty="0">
                <a:solidFill>
                  <a:schemeClr val="accent1"/>
                </a:solidFill>
              </a:rPr>
              <a:t>1111</a:t>
            </a:r>
            <a:r>
              <a:rPr lang="es-ES" dirty="0">
                <a:solidFill>
                  <a:srgbClr val="FF0000"/>
                </a:solidFill>
              </a:rPr>
              <a:t>10100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</a:t>
            </a:r>
            <a:r>
              <a:rPr lang="es-ES" dirty="0">
                <a:solidFill>
                  <a:schemeClr val="accent1"/>
                </a:solidFill>
              </a:rPr>
              <a:t>1111</a:t>
            </a:r>
            <a:r>
              <a:rPr lang="es-ES" dirty="0">
                <a:solidFill>
                  <a:srgbClr val="002060"/>
                </a:solidFill>
              </a:rPr>
              <a:t>10</a:t>
            </a:r>
            <a:r>
              <a:rPr lang="es-ES" dirty="0">
                <a:solidFill>
                  <a:srgbClr val="FF0000"/>
                </a:solidFill>
                <a:highlight>
                  <a:srgbClr val="FFFF00"/>
                </a:highlight>
              </a:rPr>
              <a:t>10100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519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5C71-82A9-4AF4-BE0B-7FF5578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15D31-614E-4263-B531-86A206F4C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0793" y="47026"/>
            <a:ext cx="3633008" cy="6810973"/>
          </a:xfrm>
        </p:spPr>
      </p:pic>
    </p:spTree>
    <p:extLst>
      <p:ext uri="{BB962C8B-B14F-4D97-AF65-F5344CB8AC3E}">
        <p14:creationId xmlns:p14="http://schemas.microsoft.com/office/powerpoint/2010/main" val="348707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6B46-CFE0-4743-A811-8219DF78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 estados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41BC4-2609-4BE4-BB49-433C38C99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710" y="275208"/>
            <a:ext cx="3775903" cy="6299137"/>
          </a:xfrm>
        </p:spPr>
      </p:pic>
    </p:spTree>
    <p:extLst>
      <p:ext uri="{BB962C8B-B14F-4D97-AF65-F5344CB8AC3E}">
        <p14:creationId xmlns:p14="http://schemas.microsoft.com/office/powerpoint/2010/main" val="248108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233-676C-420B-9C05-77D8B96F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interés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1923-B95E-4DBF-BDD2-8CF88D2C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– 6 estados</a:t>
            </a:r>
          </a:p>
          <a:p>
            <a:r>
              <a:rPr lang="es-ES" dirty="0" err="1"/>
              <a:t>One-hot</a:t>
            </a:r>
            <a:r>
              <a:rPr lang="es-ES" dirty="0"/>
              <a:t> =&gt; 6 bits</a:t>
            </a:r>
          </a:p>
          <a:p>
            <a:r>
              <a:rPr lang="es-ES" dirty="0"/>
              <a:t>Mínimo =&gt; 3 bits</a:t>
            </a:r>
          </a:p>
          <a:p>
            <a:r>
              <a:rPr lang="es-ES" dirty="0"/>
              <a:t>000,001,010,011,100,101,110,111</a:t>
            </a:r>
          </a:p>
          <a:p>
            <a:endParaRPr lang="es-ES" dirty="0"/>
          </a:p>
          <a:p>
            <a:r>
              <a:rPr lang="es-ES" dirty="0"/>
              <a:t>Contador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1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8AF-5FF1-420F-869E-94B951E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interés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443D-277A-4F66-8C22-82818A07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Input </a:t>
            </a:r>
            <a:r>
              <a:rPr lang="es-ES" dirty="0" err="1"/>
              <a:t>clk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, serial;</a:t>
            </a:r>
          </a:p>
          <a:p>
            <a:r>
              <a:rPr lang="es-ES" dirty="0"/>
              <a:t>Output </a:t>
            </a:r>
            <a:r>
              <a:rPr lang="es-ES" dirty="0" err="1"/>
              <a:t>valid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reg</a:t>
            </a:r>
            <a:r>
              <a:rPr lang="es-ES" dirty="0"/>
              <a:t>[5:0] </a:t>
            </a:r>
            <a:r>
              <a:rPr lang="es-ES" dirty="0" err="1"/>
              <a:t>state</a:t>
            </a:r>
            <a:r>
              <a:rPr lang="es-ES" dirty="0"/>
              <a:t>;</a:t>
            </a:r>
          </a:p>
          <a:p>
            <a:r>
              <a:rPr lang="en-GB" dirty="0"/>
              <a:t>reg[2:0] </a:t>
            </a:r>
            <a:r>
              <a:rPr lang="en-GB" dirty="0" err="1"/>
              <a:t>cnt_zeroes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s-ES" dirty="0" err="1"/>
              <a:t>wire</a:t>
            </a:r>
            <a:r>
              <a:rPr lang="es-ES" dirty="0"/>
              <a:t>[5:0] </a:t>
            </a:r>
            <a:r>
              <a:rPr lang="es-ES" dirty="0" err="1"/>
              <a:t>nxt_state</a:t>
            </a:r>
            <a:r>
              <a:rPr lang="es-ES" dirty="0"/>
              <a:t>;</a:t>
            </a:r>
          </a:p>
          <a:p>
            <a:r>
              <a:rPr lang="en-GB" dirty="0"/>
              <a:t>wire[2:0] </a:t>
            </a:r>
            <a:r>
              <a:rPr lang="en-GB" dirty="0" err="1"/>
              <a:t>nxt_cnt_zeroes</a:t>
            </a:r>
            <a:r>
              <a:rPr lang="en-GB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2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Máquinas de estado en Verilog</vt:lpstr>
      <vt:lpstr>Ejercicio</vt:lpstr>
      <vt:lpstr>Diagrama de bloques</vt:lpstr>
      <vt:lpstr>Diagrama de bloques</vt:lpstr>
      <vt:lpstr>Máquina de estados</vt:lpstr>
      <vt:lpstr>Máquina de estados</vt:lpstr>
      <vt:lpstr>Máquina de estados</vt:lpstr>
      <vt:lpstr>Variables de interés</vt:lpstr>
      <vt:lpstr>Variables de interés</vt:lpstr>
      <vt:lpstr>Máquina de estados en Verilog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de estado en Verilog</dc:title>
  <dc:creator>Coen, Enrique</dc:creator>
  <cp:lastModifiedBy>Coen, Enrique</cp:lastModifiedBy>
  <cp:revision>18</cp:revision>
  <dcterms:created xsi:type="dcterms:W3CDTF">2022-05-03T02:04:03Z</dcterms:created>
  <dcterms:modified xsi:type="dcterms:W3CDTF">2022-05-13T14:56:31Z</dcterms:modified>
</cp:coreProperties>
</file>