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2C798-D2C7-338C-F77A-FC0D54808891}" v="1189" dt="2020-08-17T06:51:04.647"/>
    <p1510:client id="{DD85D212-16B7-4126-BD09-70CAA9B8BC06}" v="1" dt="2020-08-17T01:04:21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E001B-9D76-4574-A8A1-FB6ACB056D84}"/>
              </a:ext>
            </a:extLst>
          </p:cNvPr>
          <p:cNvSpPr/>
          <p:nvPr/>
        </p:nvSpPr>
        <p:spPr>
          <a:xfrm>
            <a:off x="274763" y="243348"/>
            <a:ext cx="1443194" cy="529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619A4-31B9-47B6-8058-E0F305C292E7}"/>
              </a:ext>
            </a:extLst>
          </p:cNvPr>
          <p:cNvSpPr/>
          <p:nvPr/>
        </p:nvSpPr>
        <p:spPr>
          <a:xfrm>
            <a:off x="693919" y="2318821"/>
            <a:ext cx="1641116" cy="6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Line baking trays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02AD1-43C8-46CA-8B9B-0203EE0D149A}"/>
              </a:ext>
            </a:extLst>
          </p:cNvPr>
          <p:cNvSpPr/>
          <p:nvPr/>
        </p:nvSpPr>
        <p:spPr>
          <a:xfrm>
            <a:off x="277716" y="1218085"/>
            <a:ext cx="1647808" cy="61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Turn on oven to 180°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CD365-D1ED-4FBD-9761-5761F1BC7BB0}"/>
              </a:ext>
            </a:extLst>
          </p:cNvPr>
          <p:cNvSpPr/>
          <p:nvPr/>
        </p:nvSpPr>
        <p:spPr>
          <a:xfrm>
            <a:off x="10019720" y="3921436"/>
            <a:ext cx="1628746" cy="1459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Drop </a:t>
            </a:r>
            <a:r>
              <a:rPr lang="en-US" dirty="0" err="1">
                <a:cs typeface="Calibri"/>
              </a:rPr>
              <a:t>spoonfulls</a:t>
            </a:r>
            <a:r>
              <a:rPr lang="en-US" dirty="0">
                <a:cs typeface="Calibri"/>
              </a:rPr>
              <a:t> of mixture onto baking tray 5cm apart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96685-D1AC-4180-9A35-9160EE5871F7}"/>
              </a:ext>
            </a:extLst>
          </p:cNvPr>
          <p:cNvSpPr/>
          <p:nvPr/>
        </p:nvSpPr>
        <p:spPr>
          <a:xfrm>
            <a:off x="8122425" y="5738938"/>
            <a:ext cx="1646889" cy="91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Mix in choc chips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A21436-9CF7-4D85-BF30-CE601EA1CC87}"/>
              </a:ext>
            </a:extLst>
          </p:cNvPr>
          <p:cNvSpPr/>
          <p:nvPr/>
        </p:nvSpPr>
        <p:spPr>
          <a:xfrm>
            <a:off x="2793857" y="4851299"/>
            <a:ext cx="1641116" cy="88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dry ingredients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F7688-EE4A-4EEE-B390-6E0A71748F28}"/>
              </a:ext>
            </a:extLst>
          </p:cNvPr>
          <p:cNvSpPr/>
          <p:nvPr/>
        </p:nvSpPr>
        <p:spPr>
          <a:xfrm>
            <a:off x="2746351" y="3570532"/>
            <a:ext cx="1641116" cy="89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Add egg and vanilla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5F102-F74F-49A7-A242-2D44F3DB5721}"/>
              </a:ext>
            </a:extLst>
          </p:cNvPr>
          <p:cNvSpPr/>
          <p:nvPr/>
        </p:nvSpPr>
        <p:spPr>
          <a:xfrm>
            <a:off x="2619755" y="1165744"/>
            <a:ext cx="1641116" cy="89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Cream butter and sugars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12BECF-16C1-4C2A-B2ED-78AFA3389E4B}"/>
              </a:ext>
            </a:extLst>
          </p:cNvPr>
          <p:cNvSpPr/>
          <p:nvPr/>
        </p:nvSpPr>
        <p:spPr>
          <a:xfrm>
            <a:off x="8497718" y="3920629"/>
            <a:ext cx="1266342" cy="7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Bake for 10 mins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0CE9C-4308-40CB-86DE-0DC86CD8C522}"/>
              </a:ext>
            </a:extLst>
          </p:cNvPr>
          <p:cNvSpPr/>
          <p:nvPr/>
        </p:nvSpPr>
        <p:spPr>
          <a:xfrm>
            <a:off x="7207533" y="1400876"/>
            <a:ext cx="1646889" cy="91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Transfer to wire racks to cool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D75F12-61C2-41CF-B9E1-BA262C8584BD}"/>
              </a:ext>
            </a:extLst>
          </p:cNvPr>
          <p:cNvSpPr/>
          <p:nvPr/>
        </p:nvSpPr>
        <p:spPr>
          <a:xfrm>
            <a:off x="9612472" y="1347188"/>
            <a:ext cx="1036835" cy="45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Enjoy</a:t>
            </a:r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522A381-EBFA-42DF-A70B-B89229147C55}"/>
              </a:ext>
            </a:extLst>
          </p:cNvPr>
          <p:cNvSpPr/>
          <p:nvPr/>
        </p:nvSpPr>
        <p:spPr>
          <a:xfrm>
            <a:off x="2894410" y="2139159"/>
            <a:ext cx="1881084" cy="115537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Light and fluffy?</a:t>
            </a:r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91DEB34-A69C-4A5D-8F77-7F90F3CF8C2C}"/>
              </a:ext>
            </a:extLst>
          </p:cNvPr>
          <p:cNvSpPr/>
          <p:nvPr/>
        </p:nvSpPr>
        <p:spPr>
          <a:xfrm>
            <a:off x="4258745" y="294286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¼ cup brown sugar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3F2983-5D37-40F5-9DD8-847EEE925484}"/>
              </a:ext>
            </a:extLst>
          </p:cNvPr>
          <p:cNvSpPr/>
          <p:nvPr/>
        </p:nvSpPr>
        <p:spPr>
          <a:xfrm>
            <a:off x="10421733" y="386182"/>
            <a:ext cx="1443194" cy="5295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96F3CE6B-307A-433E-9C60-2BD4918AA252}"/>
              </a:ext>
            </a:extLst>
          </p:cNvPr>
          <p:cNvSpPr/>
          <p:nvPr/>
        </p:nvSpPr>
        <p:spPr>
          <a:xfrm>
            <a:off x="2347394" y="294283"/>
            <a:ext cx="1779318" cy="468293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½ cup caster sugar</a:t>
            </a:r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0F47D6B-1DCC-47E0-AE61-B4AAB2CF25FF}"/>
              </a:ext>
            </a:extLst>
          </p:cNvPr>
          <p:cNvSpPr/>
          <p:nvPr/>
        </p:nvSpPr>
        <p:spPr>
          <a:xfrm>
            <a:off x="6179619" y="294285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125g butter, softened</a:t>
            </a:r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31ADCEFC-1610-464B-8045-ACD4CDC8957E}"/>
              </a:ext>
            </a:extLst>
          </p:cNvPr>
          <p:cNvSpPr/>
          <p:nvPr/>
        </p:nvSpPr>
        <p:spPr>
          <a:xfrm>
            <a:off x="106752" y="3340923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 egg</a:t>
            </a:r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EE9BBF5-C06E-4703-8248-BBD30F7E756A}"/>
              </a:ext>
            </a:extLst>
          </p:cNvPr>
          <p:cNvSpPr/>
          <p:nvPr/>
        </p:nvSpPr>
        <p:spPr>
          <a:xfrm>
            <a:off x="78631" y="4047134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1tsp vanilla extract</a:t>
            </a:r>
            <a:endParaRPr lang="en-US" dirty="0">
              <a:cs typeface="Calibri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C5EC53CD-355A-48C7-A2A2-D8673480BBC0}"/>
              </a:ext>
            </a:extLst>
          </p:cNvPr>
          <p:cNvSpPr/>
          <p:nvPr/>
        </p:nvSpPr>
        <p:spPr>
          <a:xfrm>
            <a:off x="76815" y="4707082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 ¼ cup plain flour</a:t>
            </a:r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A7BC712-9ACF-43CA-ACF9-F4653EBA0D8C}"/>
              </a:ext>
            </a:extLst>
          </p:cNvPr>
          <p:cNvSpPr/>
          <p:nvPr/>
        </p:nvSpPr>
        <p:spPr>
          <a:xfrm>
            <a:off x="73189" y="5439146"/>
            <a:ext cx="1788390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Pinch of salt</a:t>
            </a:r>
            <a:endParaRPr lang="en-US" dirty="0">
              <a:cs typeface="Calibri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0C656904-4219-4B16-B6ED-1B8C9E925659}"/>
              </a:ext>
            </a:extLst>
          </p:cNvPr>
          <p:cNvSpPr/>
          <p:nvPr/>
        </p:nvSpPr>
        <p:spPr>
          <a:xfrm>
            <a:off x="72734" y="6176654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½ tsp bicarb</a:t>
            </a:r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C70D055-1BF5-4238-A5FA-7E5667C8E719}"/>
              </a:ext>
            </a:extLst>
          </p:cNvPr>
          <p:cNvSpPr/>
          <p:nvPr/>
        </p:nvSpPr>
        <p:spPr>
          <a:xfrm>
            <a:off x="10297594" y="6123584"/>
            <a:ext cx="1779318" cy="468292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100g choc chips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4F9D8-C44D-489A-8ECD-63C3E74B76EC}"/>
              </a:ext>
            </a:extLst>
          </p:cNvPr>
          <p:cNvCxnSpPr/>
          <p:nvPr/>
        </p:nvCxnSpPr>
        <p:spPr>
          <a:xfrm>
            <a:off x="998050" y="773931"/>
            <a:ext cx="3663" cy="433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CBC1F5-7C9B-4821-B423-C20CFF46592D}"/>
              </a:ext>
            </a:extLst>
          </p:cNvPr>
          <p:cNvCxnSpPr>
            <a:cxnSpLocks/>
          </p:cNvCxnSpPr>
          <p:nvPr/>
        </p:nvCxnSpPr>
        <p:spPr>
          <a:xfrm>
            <a:off x="979359" y="1848547"/>
            <a:ext cx="513250" cy="477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547037-AB37-44AB-933E-28C16C8B221A}"/>
              </a:ext>
            </a:extLst>
          </p:cNvPr>
          <p:cNvCxnSpPr>
            <a:cxnSpLocks/>
          </p:cNvCxnSpPr>
          <p:nvPr/>
        </p:nvCxnSpPr>
        <p:spPr>
          <a:xfrm flipV="1">
            <a:off x="2365599" y="2078404"/>
            <a:ext cx="1058195" cy="51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A53D4-DED8-4CC7-B725-3553ACD4CE94}"/>
              </a:ext>
            </a:extLst>
          </p:cNvPr>
          <p:cNvCxnSpPr>
            <a:cxnSpLocks/>
          </p:cNvCxnSpPr>
          <p:nvPr/>
        </p:nvCxnSpPr>
        <p:spPr>
          <a:xfrm>
            <a:off x="1850895" y="4963851"/>
            <a:ext cx="941516" cy="599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D5AF92-4DBB-4AC7-93B1-7FD324DF6997}"/>
              </a:ext>
            </a:extLst>
          </p:cNvPr>
          <p:cNvCxnSpPr>
            <a:cxnSpLocks/>
          </p:cNvCxnSpPr>
          <p:nvPr/>
        </p:nvCxnSpPr>
        <p:spPr>
          <a:xfrm flipV="1">
            <a:off x="1739471" y="5509258"/>
            <a:ext cx="1061207" cy="240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7E13A7-B0BD-452F-8FD6-CF453ED06A67}"/>
              </a:ext>
            </a:extLst>
          </p:cNvPr>
          <p:cNvCxnSpPr>
            <a:cxnSpLocks/>
          </p:cNvCxnSpPr>
          <p:nvPr/>
        </p:nvCxnSpPr>
        <p:spPr>
          <a:xfrm flipV="1">
            <a:off x="1740640" y="5532981"/>
            <a:ext cx="1018344" cy="922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4386DF-1A97-4E41-AAEE-EFD71E1B92F6}"/>
              </a:ext>
            </a:extLst>
          </p:cNvPr>
          <p:cNvCxnSpPr>
            <a:cxnSpLocks/>
          </p:cNvCxnSpPr>
          <p:nvPr/>
        </p:nvCxnSpPr>
        <p:spPr>
          <a:xfrm>
            <a:off x="3032535" y="785701"/>
            <a:ext cx="307744" cy="3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6FF520-BD7B-441B-AF6C-DD5590337826}"/>
              </a:ext>
            </a:extLst>
          </p:cNvPr>
          <p:cNvCxnSpPr>
            <a:cxnSpLocks/>
          </p:cNvCxnSpPr>
          <p:nvPr/>
        </p:nvCxnSpPr>
        <p:spPr>
          <a:xfrm flipH="1">
            <a:off x="3321230" y="752365"/>
            <a:ext cx="1740040" cy="38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A9440A-D164-40AC-A2A8-ED47F21F9174}"/>
              </a:ext>
            </a:extLst>
          </p:cNvPr>
          <p:cNvCxnSpPr>
            <a:cxnSpLocks/>
          </p:cNvCxnSpPr>
          <p:nvPr/>
        </p:nvCxnSpPr>
        <p:spPr>
          <a:xfrm flipH="1">
            <a:off x="3306313" y="752365"/>
            <a:ext cx="3939417" cy="384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C29D98E3-C60A-4496-87B7-B21056536199}"/>
              </a:ext>
            </a:extLst>
          </p:cNvPr>
          <p:cNvSpPr/>
          <p:nvPr/>
        </p:nvSpPr>
        <p:spPr>
          <a:xfrm>
            <a:off x="4541693" y="3730920"/>
            <a:ext cx="2488869" cy="115537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Ingredients </a:t>
            </a:r>
            <a:r>
              <a:rPr lang="en-US">
                <a:cs typeface="Calibri"/>
              </a:rPr>
              <a:t>combined?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31252-A14C-4C5B-804B-F78F11DD9318}"/>
              </a:ext>
            </a:extLst>
          </p:cNvPr>
          <p:cNvSpPr txBox="1"/>
          <p:nvPr/>
        </p:nvSpPr>
        <p:spPr>
          <a:xfrm>
            <a:off x="4015006" y="3200387"/>
            <a:ext cx="529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968E77-7A7A-4C96-BFC1-C32F4B02ECA9}"/>
              </a:ext>
            </a:extLst>
          </p:cNvPr>
          <p:cNvSpPr txBox="1"/>
          <p:nvPr/>
        </p:nvSpPr>
        <p:spPr>
          <a:xfrm>
            <a:off x="4207408" y="2059012"/>
            <a:ext cx="490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</a:t>
            </a:r>
            <a:endParaRPr lang="en-US" dirty="0">
              <a:cs typeface="Calibri"/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B5C0AC50-32ED-4A5E-8DE3-57B266436168}"/>
              </a:ext>
            </a:extLst>
          </p:cNvPr>
          <p:cNvSpPr/>
          <p:nvPr/>
        </p:nvSpPr>
        <p:spPr>
          <a:xfrm>
            <a:off x="7526399" y="2869105"/>
            <a:ext cx="2214459" cy="66483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Cooked?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4C2AAD-A420-4227-9EB5-2B8C39BD3125}"/>
              </a:ext>
            </a:extLst>
          </p:cNvPr>
          <p:cNvSpPr/>
          <p:nvPr/>
        </p:nvSpPr>
        <p:spPr>
          <a:xfrm>
            <a:off x="4696093" y="1904978"/>
            <a:ext cx="1179298" cy="65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Keep beating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01E76-8B38-4A96-9185-2EAE13201275}"/>
              </a:ext>
            </a:extLst>
          </p:cNvPr>
          <p:cNvSpPr/>
          <p:nvPr/>
        </p:nvSpPr>
        <p:spPr>
          <a:xfrm>
            <a:off x="6176528" y="2917426"/>
            <a:ext cx="1070441" cy="75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Keep mixing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4D73F-489F-493E-819B-424B76C278AB}"/>
              </a:ext>
            </a:extLst>
          </p:cNvPr>
          <p:cNvSpPr/>
          <p:nvPr/>
        </p:nvSpPr>
        <p:spPr>
          <a:xfrm>
            <a:off x="10225205" y="2574264"/>
            <a:ext cx="1651012" cy="75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Cook for 2 more minutes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C26008-75A7-40FF-85DE-4CA6662512EF}"/>
              </a:ext>
            </a:extLst>
          </p:cNvPr>
          <p:cNvCxnSpPr>
            <a:cxnSpLocks/>
          </p:cNvCxnSpPr>
          <p:nvPr/>
        </p:nvCxnSpPr>
        <p:spPr>
          <a:xfrm flipH="1">
            <a:off x="3535306" y="2057335"/>
            <a:ext cx="3525" cy="28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8F0645-6934-4674-8442-8552FB42699B}"/>
              </a:ext>
            </a:extLst>
          </p:cNvPr>
          <p:cNvCxnSpPr>
            <a:cxnSpLocks/>
          </p:cNvCxnSpPr>
          <p:nvPr/>
        </p:nvCxnSpPr>
        <p:spPr>
          <a:xfrm flipH="1">
            <a:off x="4019970" y="3198762"/>
            <a:ext cx="3526" cy="36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4948C7-E928-4515-BFFB-A8A35FD64313}"/>
              </a:ext>
            </a:extLst>
          </p:cNvPr>
          <p:cNvCxnSpPr>
            <a:cxnSpLocks/>
          </p:cNvCxnSpPr>
          <p:nvPr/>
        </p:nvCxnSpPr>
        <p:spPr>
          <a:xfrm>
            <a:off x="4163222" y="2350677"/>
            <a:ext cx="531492" cy="2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9962EF8-998D-4731-8857-9A895D327A8A}"/>
              </a:ext>
            </a:extLst>
          </p:cNvPr>
          <p:cNvCxnSpPr/>
          <p:nvPr/>
        </p:nvCxnSpPr>
        <p:spPr>
          <a:xfrm flipH="1">
            <a:off x="4257855" y="2568965"/>
            <a:ext cx="1511870" cy="4689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BC1DA4-5CEA-4447-B1AF-1E7E7455EBDA}"/>
              </a:ext>
            </a:extLst>
          </p:cNvPr>
          <p:cNvCxnSpPr>
            <a:cxnSpLocks/>
          </p:cNvCxnSpPr>
          <p:nvPr/>
        </p:nvCxnSpPr>
        <p:spPr>
          <a:xfrm>
            <a:off x="4392001" y="3919784"/>
            <a:ext cx="365524" cy="279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13B4CE-6B7B-4809-96FD-E3FE427A5AA6}"/>
              </a:ext>
            </a:extLst>
          </p:cNvPr>
          <p:cNvCxnSpPr>
            <a:cxnSpLocks/>
          </p:cNvCxnSpPr>
          <p:nvPr/>
        </p:nvCxnSpPr>
        <p:spPr>
          <a:xfrm flipH="1">
            <a:off x="4467103" y="4670554"/>
            <a:ext cx="815756" cy="605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268625-4DF9-49C5-B11F-432D286E8188}"/>
              </a:ext>
            </a:extLst>
          </p:cNvPr>
          <p:cNvSpPr txBox="1"/>
          <p:nvPr/>
        </p:nvSpPr>
        <p:spPr>
          <a:xfrm>
            <a:off x="4801896" y="4920547"/>
            <a:ext cx="529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6E06952-8F9B-440E-ADAC-329A1DEDA90B}"/>
              </a:ext>
            </a:extLst>
          </p:cNvPr>
          <p:cNvCxnSpPr>
            <a:cxnSpLocks/>
          </p:cNvCxnSpPr>
          <p:nvPr/>
        </p:nvCxnSpPr>
        <p:spPr>
          <a:xfrm flipH="1">
            <a:off x="6407629" y="3675841"/>
            <a:ext cx="796508" cy="3464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BBBA70-B2F3-4434-B4BD-EC5967A4E2B3}"/>
              </a:ext>
            </a:extLst>
          </p:cNvPr>
          <p:cNvCxnSpPr>
            <a:cxnSpLocks/>
          </p:cNvCxnSpPr>
          <p:nvPr/>
        </p:nvCxnSpPr>
        <p:spPr>
          <a:xfrm flipV="1">
            <a:off x="5896592" y="3443950"/>
            <a:ext cx="291391" cy="329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031CE4-69E6-4918-8968-5AA364E27B19}"/>
              </a:ext>
            </a:extLst>
          </p:cNvPr>
          <p:cNvSpPr txBox="1"/>
          <p:nvPr/>
        </p:nvSpPr>
        <p:spPr>
          <a:xfrm>
            <a:off x="5601293" y="3294925"/>
            <a:ext cx="556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</a:t>
            </a:r>
            <a:endParaRPr lang="en-US" dirty="0">
              <a:cs typeface="Calibri"/>
            </a:endParaRP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94D6D173-03F3-40D9-B95E-44B6611FA394}"/>
              </a:ext>
            </a:extLst>
          </p:cNvPr>
          <p:cNvSpPr/>
          <p:nvPr/>
        </p:nvSpPr>
        <p:spPr>
          <a:xfrm>
            <a:off x="5232255" y="5202533"/>
            <a:ext cx="2488869" cy="115537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Ingredients </a:t>
            </a:r>
            <a:r>
              <a:rPr lang="en-US">
                <a:cs typeface="Calibri"/>
              </a:rPr>
              <a:t>combined?</a:t>
            </a: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01BD54-1960-4C2A-BA4C-935808C25F8B}"/>
              </a:ext>
            </a:extLst>
          </p:cNvPr>
          <p:cNvSpPr/>
          <p:nvPr/>
        </p:nvSpPr>
        <p:spPr>
          <a:xfrm>
            <a:off x="7209990" y="4579538"/>
            <a:ext cx="1070441" cy="75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Keep mixing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03A55E3-0E03-4B32-9245-9FC5A0C02C00}"/>
              </a:ext>
            </a:extLst>
          </p:cNvPr>
          <p:cNvCxnSpPr>
            <a:cxnSpLocks/>
          </p:cNvCxnSpPr>
          <p:nvPr/>
        </p:nvCxnSpPr>
        <p:spPr>
          <a:xfrm flipH="1">
            <a:off x="7426803" y="5347478"/>
            <a:ext cx="796508" cy="2941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7F7C7B-98B8-4DFA-A4A4-370868B02726}"/>
              </a:ext>
            </a:extLst>
          </p:cNvPr>
          <p:cNvCxnSpPr>
            <a:cxnSpLocks/>
          </p:cNvCxnSpPr>
          <p:nvPr/>
        </p:nvCxnSpPr>
        <p:spPr>
          <a:xfrm flipV="1">
            <a:off x="6825279" y="5058437"/>
            <a:ext cx="372353" cy="31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16652A-4431-4F8C-95DB-16235E769950}"/>
              </a:ext>
            </a:extLst>
          </p:cNvPr>
          <p:cNvSpPr txBox="1"/>
          <p:nvPr/>
        </p:nvSpPr>
        <p:spPr>
          <a:xfrm>
            <a:off x="6591892" y="4928462"/>
            <a:ext cx="556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</a:t>
            </a:r>
            <a:endParaRPr lang="en-US" dirty="0">
              <a:cs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B7803F-70D1-4806-ADB9-1F659296FDD8}"/>
              </a:ext>
            </a:extLst>
          </p:cNvPr>
          <p:cNvCxnSpPr>
            <a:cxnSpLocks/>
          </p:cNvCxnSpPr>
          <p:nvPr/>
        </p:nvCxnSpPr>
        <p:spPr>
          <a:xfrm flipV="1">
            <a:off x="4430102" y="5580424"/>
            <a:ext cx="1208486" cy="6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876CB8-CF76-4ABB-9070-A181338A16DE}"/>
              </a:ext>
            </a:extLst>
          </p:cNvPr>
          <p:cNvCxnSpPr>
            <a:cxnSpLocks/>
          </p:cNvCxnSpPr>
          <p:nvPr/>
        </p:nvCxnSpPr>
        <p:spPr>
          <a:xfrm flipV="1">
            <a:off x="6711339" y="6251936"/>
            <a:ext cx="1408511" cy="1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C152B0-B626-4340-98DD-5CC511AA61EE}"/>
              </a:ext>
            </a:extLst>
          </p:cNvPr>
          <p:cNvCxnSpPr>
            <a:cxnSpLocks/>
          </p:cNvCxnSpPr>
          <p:nvPr/>
        </p:nvCxnSpPr>
        <p:spPr>
          <a:xfrm flipV="1">
            <a:off x="9778389" y="5399449"/>
            <a:ext cx="1046561" cy="87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F2F6CC-CDE2-443F-BE94-621DAE8530BC}"/>
              </a:ext>
            </a:extLst>
          </p:cNvPr>
          <p:cNvCxnSpPr>
            <a:cxnSpLocks/>
          </p:cNvCxnSpPr>
          <p:nvPr/>
        </p:nvCxnSpPr>
        <p:spPr>
          <a:xfrm flipH="1">
            <a:off x="9758150" y="4315071"/>
            <a:ext cx="272651" cy="3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10EC83-E794-4116-8F72-98A59B83EC7E}"/>
              </a:ext>
            </a:extLst>
          </p:cNvPr>
          <p:cNvSpPr txBox="1"/>
          <p:nvPr/>
        </p:nvSpPr>
        <p:spPr>
          <a:xfrm>
            <a:off x="7206959" y="6292146"/>
            <a:ext cx="529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188BE0-1263-47BC-964E-66B35A2D82D1}"/>
              </a:ext>
            </a:extLst>
          </p:cNvPr>
          <p:cNvSpPr txBox="1"/>
          <p:nvPr/>
        </p:nvSpPr>
        <p:spPr>
          <a:xfrm>
            <a:off x="9544641" y="2585311"/>
            <a:ext cx="556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No</a:t>
            </a:r>
            <a:endParaRPr lang="en-US" dirty="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77E828-C718-482F-8422-479C85509618}"/>
              </a:ext>
            </a:extLst>
          </p:cNvPr>
          <p:cNvSpPr txBox="1"/>
          <p:nvPr/>
        </p:nvSpPr>
        <p:spPr>
          <a:xfrm>
            <a:off x="7730834" y="2558346"/>
            <a:ext cx="529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Yes</a:t>
            </a:r>
            <a:endParaRPr lang="en-US" dirty="0">
              <a:cs typeface="Calibr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90F232-61B4-454F-AEDB-5B09BC074751}"/>
              </a:ext>
            </a:extLst>
          </p:cNvPr>
          <p:cNvCxnSpPr>
            <a:cxnSpLocks/>
          </p:cNvCxnSpPr>
          <p:nvPr/>
        </p:nvCxnSpPr>
        <p:spPr>
          <a:xfrm flipV="1">
            <a:off x="9011626" y="2980099"/>
            <a:ext cx="1208486" cy="6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5D6D9-C641-4FE5-90A6-DB2E936BBD74}"/>
              </a:ext>
            </a:extLst>
          </p:cNvPr>
          <p:cNvCxnSpPr>
            <a:cxnSpLocks/>
          </p:cNvCxnSpPr>
          <p:nvPr/>
        </p:nvCxnSpPr>
        <p:spPr>
          <a:xfrm flipH="1" flipV="1">
            <a:off x="9048537" y="3456349"/>
            <a:ext cx="153589" cy="45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1E7175-1D00-4F31-87EA-9B572A785503}"/>
              </a:ext>
            </a:extLst>
          </p:cNvPr>
          <p:cNvCxnSpPr>
            <a:cxnSpLocks/>
          </p:cNvCxnSpPr>
          <p:nvPr/>
        </p:nvCxnSpPr>
        <p:spPr>
          <a:xfrm flipH="1" flipV="1">
            <a:off x="8200812" y="2351449"/>
            <a:ext cx="115489" cy="653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E37AD8-7ED4-4A33-9AFB-BDB50691B44C}"/>
              </a:ext>
            </a:extLst>
          </p:cNvPr>
          <p:cNvCxnSpPr>
            <a:cxnSpLocks/>
          </p:cNvCxnSpPr>
          <p:nvPr/>
        </p:nvCxnSpPr>
        <p:spPr>
          <a:xfrm>
            <a:off x="8859226" y="1643309"/>
            <a:ext cx="703661" cy="3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BEA553-2BC0-4DA4-9AAC-306BF138EDF2}"/>
              </a:ext>
            </a:extLst>
          </p:cNvPr>
          <p:cNvCxnSpPr>
            <a:cxnSpLocks/>
          </p:cNvCxnSpPr>
          <p:nvPr/>
        </p:nvCxnSpPr>
        <p:spPr>
          <a:xfrm flipV="1">
            <a:off x="10668976" y="979849"/>
            <a:ext cx="541736" cy="54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F561A4-ACBB-4C63-BEC3-8413C9F3FFFE}"/>
              </a:ext>
            </a:extLst>
          </p:cNvPr>
          <p:cNvCxnSpPr>
            <a:cxnSpLocks/>
          </p:cNvCxnSpPr>
          <p:nvPr/>
        </p:nvCxnSpPr>
        <p:spPr>
          <a:xfrm flipV="1">
            <a:off x="1829776" y="4142149"/>
            <a:ext cx="951311" cy="158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0630DA-2533-472E-BC9A-2F4C19A1B147}"/>
              </a:ext>
            </a:extLst>
          </p:cNvPr>
          <p:cNvCxnSpPr>
            <a:cxnSpLocks/>
          </p:cNvCxnSpPr>
          <p:nvPr/>
        </p:nvCxnSpPr>
        <p:spPr>
          <a:xfrm>
            <a:off x="1829776" y="3605459"/>
            <a:ext cx="913211" cy="50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DFA6B2-3F14-46CD-934A-E29476F03E60}"/>
              </a:ext>
            </a:extLst>
          </p:cNvPr>
          <p:cNvCxnSpPr>
            <a:cxnSpLocks/>
          </p:cNvCxnSpPr>
          <p:nvPr/>
        </p:nvCxnSpPr>
        <p:spPr>
          <a:xfrm flipH="1" flipV="1">
            <a:off x="9743862" y="6409099"/>
            <a:ext cx="591739" cy="6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030B8-CF14-4469-822D-6A90DCD0C395}"/>
              </a:ext>
            </a:extLst>
          </p:cNvPr>
          <p:cNvSpPr txBox="1"/>
          <p:nvPr/>
        </p:nvSpPr>
        <p:spPr>
          <a:xfrm>
            <a:off x="495300" y="438150"/>
            <a:ext cx="56007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TURN ON oven – 180°C</a:t>
            </a:r>
          </a:p>
          <a:p>
            <a:r>
              <a:rPr lang="en-US">
                <a:cs typeface="Calibri"/>
              </a:rPr>
              <a:t>LINE baking tray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CREAM butter and sugars together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END WHEN light and fluffy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MIX IN Eggs and vanilla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END when combined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MIX IN Flour, salt and bicarb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END when combined</a:t>
            </a:r>
            <a:endParaRPr lang="en-US"/>
          </a:p>
          <a:p>
            <a:r>
              <a:rPr lang="en-US">
                <a:cs typeface="Calibri"/>
              </a:rPr>
              <a:t>MIX IN Choc chips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END when combined</a:t>
            </a:r>
            <a:endParaRPr lang="en-US"/>
          </a:p>
          <a:p>
            <a:r>
              <a:rPr lang="en-US">
                <a:cs typeface="Calibri"/>
              </a:rPr>
              <a:t>DROP tsp on tray 5cm appart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BAKE for 10 mins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REMOVE when cooked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COOL on wire rack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EAT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15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571</cp:revision>
  <dcterms:created xsi:type="dcterms:W3CDTF">2020-08-17T01:04:01Z</dcterms:created>
  <dcterms:modified xsi:type="dcterms:W3CDTF">2020-08-17T06:53:16Z</dcterms:modified>
</cp:coreProperties>
</file>