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04E8-D508-44C8-81F9-2E006FB0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825B2-F615-456E-9505-51942039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E5D3-BF2A-475B-81FA-D99FF751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8091-6142-4078-9C4F-8FB6B5FE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BF53-FCCD-4989-BB57-63EC3DEF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6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26D0-2CAB-4CCB-A7BA-3FD46763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46308-E3A9-44DB-8B98-A5D707B2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4BEA-D187-4513-9EC9-CAE3E313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08F3-9A46-4FE7-8065-2C8016F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54C3-352E-4527-A170-0BC1E9B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9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AAAA7-46A3-4A43-9C83-7977A42E7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DB78-97EA-410E-89F9-CBC11B20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5C33-F319-4BD3-A936-E917B0A3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F2E6-4441-4D75-AA81-ECCD7653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1C5A-0E49-4BEE-8703-155A557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9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0FFD-D246-4CE3-89A2-E956130F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47ED-F828-4C68-AC1C-DD1A4BAC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11CA-76A7-4F63-81D2-FC403E09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25E6-4774-4825-8616-0BCED0BC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E65C-1A01-4938-B3A0-B8AD47D3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605-14F1-49DB-9358-356A7626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F5BC-7216-40F2-BA4A-B1B93639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9719-03FB-4621-80EF-9105C07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927-CA8A-4766-BF10-8FE5234A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89AE-AB3A-423F-898C-8BF3DBF5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8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B2E6-F818-41E9-9F14-0338D734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4BC8-5608-4A45-8014-0F5E19A7E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7488-3F6E-419D-94C8-61DDB91D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20AEE-1555-45AA-BEF6-7BB4E7D4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73984-009B-413D-AD9B-38EC4BEC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5AB1-6BCF-4704-9246-C262CB4F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5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AD91-D5A6-427A-B4FB-B43CF448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DCAD6-1241-4F51-AD60-12E9C4EB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5E3F-2C18-4BD2-B0FE-E53DA92F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4E5D9-E85B-4097-AFD4-8F82096B1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B7ABE-AAD0-47F0-821A-33065744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255A5-71C6-4891-B125-BAD978B6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74AC8-D3F5-485F-9D07-178C6E8E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A3FC5-9A34-4F73-A967-E268B66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28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0FB7-9819-4ACF-89B0-0398D4E9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81EBB-15D4-4806-A756-E028F82A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3BFAA-1E45-41D6-91E5-823E4409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8CA9E-1DEF-441C-91A4-5984A6AB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9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39070-683A-4A98-9CE5-958F20C6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39945-933C-4007-9AA0-AB5D36C5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32B9-C44B-4DCD-A760-F0754515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6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3888-2500-42EB-9648-A2E901D6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1810-0D9F-4FF5-A855-29C8307F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B665-F943-4CC4-BE9F-56C314F7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B9AB-8E76-4132-A269-0E6C5B6E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BAAC-0CC4-4F78-A3E7-7FF2F7B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2443-49B3-4EB9-949B-92F4A1FD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0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2909-14D2-453C-9E6A-A97E3AA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58310-64AB-415F-9921-1BCE73E6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8B01-961C-4DBB-B178-1F5972E0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B0D04-C86B-4CE0-B073-EF3E2324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076E-2401-4022-891D-DE431F44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95563-11B7-48FA-954A-62C0D6E3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8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10898-43CE-4F4F-8B9B-47DF41E6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AF2A-604A-44D2-8212-98B9A60B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81EC-97EB-40FA-9062-006832CEA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B34E-6603-4888-8622-269D13050B01}" type="datetimeFigureOut">
              <a:rPr lang="en-AU" smtClean="0"/>
              <a:t>26/08/2020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5736-4B9B-42F7-A252-86E02F461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1F6B-EA7F-4BC3-A933-530DA743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A057-A37D-4740-BD7E-398957D392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>
            <a:extLst>
              <a:ext uri="{FF2B5EF4-FFF2-40B4-BE49-F238E27FC236}">
                <a16:creationId xmlns:a16="http://schemas.microsoft.com/office/drawing/2014/main" id="{920500DE-419C-45D1-9C2D-3A4E249BEC65}"/>
              </a:ext>
            </a:extLst>
          </p:cNvPr>
          <p:cNvSpPr/>
          <p:nvPr/>
        </p:nvSpPr>
        <p:spPr>
          <a:xfrm>
            <a:off x="6351030" y="1252311"/>
            <a:ext cx="145086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Str: Message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CD2CB19B-36F4-492E-9C79-FF200EE48745}"/>
              </a:ext>
            </a:extLst>
          </p:cNvPr>
          <p:cNvSpPr/>
          <p:nvPr/>
        </p:nvSpPr>
        <p:spPr>
          <a:xfrm>
            <a:off x="6351030" y="3176826"/>
            <a:ext cx="1413999" cy="280219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DT: Afternoon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2F75BAB2-DB7D-419F-90FA-A42DC48863A1}"/>
              </a:ext>
            </a:extLst>
          </p:cNvPr>
          <p:cNvSpPr/>
          <p:nvPr/>
        </p:nvSpPr>
        <p:spPr>
          <a:xfrm>
            <a:off x="6351031" y="2462250"/>
            <a:ext cx="1413999" cy="280219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DT: Morning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AEB62B24-B83E-440C-9383-D66CE84431B8}"/>
              </a:ext>
            </a:extLst>
          </p:cNvPr>
          <p:cNvSpPr/>
          <p:nvPr/>
        </p:nvSpPr>
        <p:spPr>
          <a:xfrm>
            <a:off x="6166672" y="4021729"/>
            <a:ext cx="1635226" cy="53613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Num.: </a:t>
            </a:r>
            <a:r>
              <a:rPr lang="en-AU" sz="1100" dirty="0" err="1"/>
              <a:t>BusSchedule</a:t>
            </a:r>
            <a:endParaRPr lang="en-AU" sz="1100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11772C8-DB5C-424D-880F-EAF78B4F2812}"/>
              </a:ext>
            </a:extLst>
          </p:cNvPr>
          <p:cNvSpPr/>
          <p:nvPr/>
        </p:nvSpPr>
        <p:spPr>
          <a:xfrm>
            <a:off x="309718" y="6312314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XX: Name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CE312-49D6-4540-9798-B9488E388BC0}"/>
              </a:ext>
            </a:extLst>
          </p:cNvPr>
          <p:cNvCxnSpPr/>
          <p:nvPr/>
        </p:nvCxnSpPr>
        <p:spPr>
          <a:xfrm>
            <a:off x="3097161" y="6312314"/>
            <a:ext cx="1268362" cy="309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B717B-E5D9-45C9-AC86-2C0D433A62F2}"/>
              </a:ext>
            </a:extLst>
          </p:cNvPr>
          <p:cNvSpPr txBox="1"/>
          <p:nvPr/>
        </p:nvSpPr>
        <p:spPr>
          <a:xfrm>
            <a:off x="3097161" y="6034034"/>
            <a:ext cx="112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Flow or Loop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0B0079D0-E015-423F-919B-D658483B826B}"/>
              </a:ext>
            </a:extLst>
          </p:cNvPr>
          <p:cNvSpPr/>
          <p:nvPr/>
        </p:nvSpPr>
        <p:spPr>
          <a:xfrm>
            <a:off x="4866968" y="6194323"/>
            <a:ext cx="1592826" cy="4277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Decision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09A3D-F976-4E29-8536-0B698F4170BD}"/>
              </a:ext>
            </a:extLst>
          </p:cNvPr>
          <p:cNvSpPr/>
          <p:nvPr/>
        </p:nvSpPr>
        <p:spPr>
          <a:xfrm>
            <a:off x="6695768" y="6341811"/>
            <a:ext cx="1327355" cy="28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A551FB-851F-4A10-AE0A-45D54E6813AB}"/>
              </a:ext>
            </a:extLst>
          </p:cNvPr>
          <p:cNvSpPr/>
          <p:nvPr/>
        </p:nvSpPr>
        <p:spPr>
          <a:xfrm>
            <a:off x="8406581" y="6194323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Terminus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4A1120-0DE8-4F2B-9698-D07AF43DE5B7}"/>
              </a:ext>
            </a:extLst>
          </p:cNvPr>
          <p:cNvSpPr/>
          <p:nvPr/>
        </p:nvSpPr>
        <p:spPr>
          <a:xfrm>
            <a:off x="4018935" y="362939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START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09C2E-DB18-4277-9C08-95EBC2C8C7A0}"/>
              </a:ext>
            </a:extLst>
          </p:cNvPr>
          <p:cNvSpPr/>
          <p:nvPr/>
        </p:nvSpPr>
        <p:spPr>
          <a:xfrm>
            <a:off x="426820" y="3148299"/>
            <a:ext cx="1224116" cy="4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457731-F6D0-4D0F-98D9-EA5F30ED6379}"/>
              </a:ext>
            </a:extLst>
          </p:cNvPr>
          <p:cNvSpPr/>
          <p:nvPr/>
        </p:nvSpPr>
        <p:spPr>
          <a:xfrm>
            <a:off x="3967315" y="1115113"/>
            <a:ext cx="1327355" cy="56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Go to school by bus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3B81033-55FE-4ED2-980A-A09CE332AB11}"/>
              </a:ext>
            </a:extLst>
          </p:cNvPr>
          <p:cNvSpPr/>
          <p:nvPr/>
        </p:nvSpPr>
        <p:spPr>
          <a:xfrm>
            <a:off x="3436374" y="2345680"/>
            <a:ext cx="2389236" cy="8701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Check if &gt;  Morning and &lt; Afternoon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3558A-E9DA-4E1C-B07D-EBC9D06B08E8}"/>
              </a:ext>
            </a:extLst>
          </p:cNvPr>
          <p:cNvCxnSpPr>
            <a:cxnSpLocks/>
            <a:stCxn id="15" idx="3"/>
            <a:endCxn id="2" idx="2"/>
          </p:cNvCxnSpPr>
          <p:nvPr/>
        </p:nvCxnSpPr>
        <p:spPr>
          <a:xfrm>
            <a:off x="5294670" y="1399020"/>
            <a:ext cx="1201447" cy="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917606-DB62-4270-8053-2CCBDEECF2B4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4630993" y="790646"/>
            <a:ext cx="0" cy="32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8D5D48-E119-47A7-8CEA-2DEF4E1B763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630992" y="1682927"/>
            <a:ext cx="1" cy="6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9AC541-9322-47DB-9EF1-5C1D25454542}"/>
              </a:ext>
            </a:extLst>
          </p:cNvPr>
          <p:cNvCxnSpPr>
            <a:cxnSpLocks/>
            <a:stCxn id="16" idx="1"/>
            <a:endCxn id="34" idx="2"/>
          </p:cNvCxnSpPr>
          <p:nvPr/>
        </p:nvCxnSpPr>
        <p:spPr>
          <a:xfrm rot="10800000">
            <a:off x="2181878" y="2301235"/>
            <a:ext cx="1254496" cy="479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339BF4-A2B4-4C68-A080-66B5E1F070B6}"/>
              </a:ext>
            </a:extLst>
          </p:cNvPr>
          <p:cNvSpPr txBox="1"/>
          <p:nvPr/>
        </p:nvSpPr>
        <p:spPr>
          <a:xfrm>
            <a:off x="1953280" y="299441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No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47A9516-BEC1-4125-B559-DC8886C10EBE}"/>
              </a:ext>
            </a:extLst>
          </p:cNvPr>
          <p:cNvCxnSpPr>
            <a:cxnSpLocks/>
            <a:stCxn id="4" idx="2"/>
            <a:endCxn id="16" idx="3"/>
          </p:cNvCxnSpPr>
          <p:nvPr/>
        </p:nvCxnSpPr>
        <p:spPr>
          <a:xfrm rot="10800000" flipV="1">
            <a:off x="5825611" y="2602359"/>
            <a:ext cx="666821" cy="178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FD4BBA-C3B0-40DB-A461-9C61678EA23F}"/>
              </a:ext>
            </a:extLst>
          </p:cNvPr>
          <p:cNvCxnSpPr>
            <a:cxnSpLocks/>
            <a:stCxn id="3" idx="2"/>
            <a:endCxn id="16" idx="3"/>
          </p:cNvCxnSpPr>
          <p:nvPr/>
        </p:nvCxnSpPr>
        <p:spPr>
          <a:xfrm rot="10800000">
            <a:off x="5825610" y="2780758"/>
            <a:ext cx="666820" cy="536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4B39A5FF-8313-463B-BF6B-C9EFD3B7DA99}"/>
              </a:ext>
            </a:extLst>
          </p:cNvPr>
          <p:cNvSpPr/>
          <p:nvPr/>
        </p:nvSpPr>
        <p:spPr>
          <a:xfrm>
            <a:off x="3657602" y="-980764"/>
            <a:ext cx="2389238" cy="309716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Num.: </a:t>
            </a:r>
            <a:r>
              <a:rPr lang="en-AU" sz="1400" dirty="0" err="1"/>
              <a:t>GridPower</a:t>
            </a: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82C76-C22E-4C04-9F86-C3097286C139}"/>
              </a:ext>
            </a:extLst>
          </p:cNvPr>
          <p:cNvSpPr/>
          <p:nvPr/>
        </p:nvSpPr>
        <p:spPr>
          <a:xfrm>
            <a:off x="1518200" y="2021015"/>
            <a:ext cx="1327355" cy="28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Drive car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C35ADF42-1AA4-4D2B-81B2-0DAE11AE7E48}"/>
              </a:ext>
            </a:extLst>
          </p:cNvPr>
          <p:cNvSpPr/>
          <p:nvPr/>
        </p:nvSpPr>
        <p:spPr>
          <a:xfrm>
            <a:off x="3436374" y="3840213"/>
            <a:ext cx="2389236" cy="8701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Check </a:t>
            </a:r>
            <a:r>
              <a:rPr lang="en-AU" sz="1400" dirty="0" err="1"/>
              <a:t>BusSchedule</a:t>
            </a:r>
            <a:endParaRPr lang="en-AU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4B552-5E8D-437D-864D-25C016B57A81}"/>
              </a:ext>
            </a:extLst>
          </p:cNvPr>
          <p:cNvCxnSpPr>
            <a:cxnSpLocks/>
            <a:stCxn id="16" idx="2"/>
            <a:endCxn id="42" idx="0"/>
          </p:cNvCxnSpPr>
          <p:nvPr/>
        </p:nvCxnSpPr>
        <p:spPr>
          <a:xfrm>
            <a:off x="4630992" y="3215834"/>
            <a:ext cx="0" cy="6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5304FA9-2823-461B-BA31-FF3451348BD9}"/>
              </a:ext>
            </a:extLst>
          </p:cNvPr>
          <p:cNvSpPr/>
          <p:nvPr/>
        </p:nvSpPr>
        <p:spPr>
          <a:xfrm>
            <a:off x="1518199" y="5188912"/>
            <a:ext cx="1327355" cy="42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Go to bus station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EB81839-5787-4CF0-83E3-AA13DFFBF20B}"/>
              </a:ext>
            </a:extLst>
          </p:cNvPr>
          <p:cNvCxnSpPr>
            <a:cxnSpLocks/>
            <a:stCxn id="2" idx="5"/>
            <a:endCxn id="49" idx="3"/>
          </p:cNvCxnSpPr>
          <p:nvPr/>
        </p:nvCxnSpPr>
        <p:spPr>
          <a:xfrm flipH="1">
            <a:off x="2845554" y="1407169"/>
            <a:ext cx="4811257" cy="3995597"/>
          </a:xfrm>
          <a:prstGeom prst="bentConnector3">
            <a:avLst>
              <a:gd name="adj1" fmla="val -776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997698-0D97-4A4F-9E96-DD13F037939F}"/>
              </a:ext>
            </a:extLst>
          </p:cNvPr>
          <p:cNvCxnSpPr>
            <a:cxnSpLocks/>
            <a:stCxn id="5" idx="2"/>
            <a:endCxn id="42" idx="3"/>
          </p:cNvCxnSpPr>
          <p:nvPr/>
        </p:nvCxnSpPr>
        <p:spPr>
          <a:xfrm flipH="1" flipV="1">
            <a:off x="5825610" y="4275290"/>
            <a:ext cx="504585" cy="1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AD7C67C-59C4-4955-8903-90380655C558}"/>
              </a:ext>
            </a:extLst>
          </p:cNvPr>
          <p:cNvCxnSpPr>
            <a:stCxn id="49" idx="1"/>
            <a:endCxn id="14" idx="2"/>
          </p:cNvCxnSpPr>
          <p:nvPr/>
        </p:nvCxnSpPr>
        <p:spPr>
          <a:xfrm rot="10800000">
            <a:off x="426821" y="3362154"/>
            <a:ext cx="1091379" cy="2040613"/>
          </a:xfrm>
          <a:prstGeom prst="bentConnector3">
            <a:avLst>
              <a:gd name="adj1" fmla="val 120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A518C13-002C-4054-9E89-2220A67C195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781252" y="2326710"/>
            <a:ext cx="1655123" cy="1948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92065C6-140E-4366-AC35-99CAB6666281}"/>
              </a:ext>
            </a:extLst>
          </p:cNvPr>
          <p:cNvCxnSpPr>
            <a:stCxn id="34" idx="1"/>
            <a:endCxn id="14" idx="0"/>
          </p:cNvCxnSpPr>
          <p:nvPr/>
        </p:nvCxnSpPr>
        <p:spPr>
          <a:xfrm rot="10800000" flipV="1">
            <a:off x="1038878" y="2161125"/>
            <a:ext cx="479322" cy="98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3815DA3-9238-4418-BC12-9C2B0608B570}"/>
              </a:ext>
            </a:extLst>
          </p:cNvPr>
          <p:cNvCxnSpPr>
            <a:stCxn id="42" idx="2"/>
            <a:endCxn id="49" idx="0"/>
          </p:cNvCxnSpPr>
          <p:nvPr/>
        </p:nvCxnSpPr>
        <p:spPr>
          <a:xfrm rot="5400000">
            <a:off x="3167163" y="3725082"/>
            <a:ext cx="478545" cy="2449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11A7AAC-9E83-4B0D-A994-56CAA848C810}"/>
              </a:ext>
            </a:extLst>
          </p:cNvPr>
          <p:cNvSpPr txBox="1"/>
          <p:nvPr/>
        </p:nvSpPr>
        <p:spPr>
          <a:xfrm>
            <a:off x="4420870" y="336021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Yes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7D0DDA-75E5-4454-A010-1ABAAE29596A}"/>
              </a:ext>
            </a:extLst>
          </p:cNvPr>
          <p:cNvSpPr txBox="1"/>
          <p:nvPr/>
        </p:nvSpPr>
        <p:spPr>
          <a:xfrm>
            <a:off x="8212467" y="897710"/>
            <a:ext cx="37337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CREATE Variables [String: Message, </a:t>
            </a:r>
            <a:r>
              <a:rPr lang="en-AU" sz="1400" dirty="0" err="1"/>
              <a:t>DateTime</a:t>
            </a:r>
            <a:r>
              <a:rPr lang="en-AU" sz="1400" dirty="0"/>
              <a:t>: Noon, </a:t>
            </a:r>
            <a:r>
              <a:rPr lang="en-AU" sz="1400" dirty="0" err="1"/>
              <a:t>DateTime</a:t>
            </a:r>
            <a:r>
              <a:rPr lang="en-AU" sz="1400" dirty="0"/>
              <a:t>: Evening, Num: </a:t>
            </a:r>
            <a:r>
              <a:rPr lang="en-AU" sz="1400" dirty="0" err="1"/>
              <a:t>BusSchedule</a:t>
            </a:r>
            <a:r>
              <a:rPr lang="en-AU" sz="1400" dirty="0"/>
              <a:t>)</a:t>
            </a:r>
          </a:p>
          <a:p>
            <a:endParaRPr lang="en-AU" sz="1400" dirty="0"/>
          </a:p>
          <a:p>
            <a:r>
              <a:rPr lang="en-AU" sz="1400" dirty="0"/>
              <a:t>Message = “Go to school by bus”</a:t>
            </a:r>
          </a:p>
          <a:p>
            <a:r>
              <a:rPr lang="en-AU" sz="1400" dirty="0"/>
              <a:t>Morning = “8pm”</a:t>
            </a:r>
          </a:p>
          <a:p>
            <a:r>
              <a:rPr lang="en-AU" sz="1400" dirty="0"/>
              <a:t>Afternoon = “4pm”</a:t>
            </a:r>
          </a:p>
          <a:p>
            <a:r>
              <a:rPr lang="en-AU" sz="1400" dirty="0" err="1"/>
              <a:t>BusSchedule</a:t>
            </a:r>
            <a:r>
              <a:rPr lang="en-AU" sz="1400" dirty="0"/>
              <a:t> </a:t>
            </a:r>
            <a:r>
              <a:rPr lang="en-AU" sz="1400"/>
              <a:t>= [“hours </a:t>
            </a:r>
            <a:r>
              <a:rPr lang="en-AU" sz="1400" dirty="0"/>
              <a:t>till </a:t>
            </a:r>
            <a:r>
              <a:rPr lang="en-AU" sz="1400"/>
              <a:t>class starts”]</a:t>
            </a:r>
            <a:endParaRPr lang="en-AU" sz="1400" dirty="0"/>
          </a:p>
          <a:p>
            <a:r>
              <a:rPr lang="en-AU" sz="1400" dirty="0" err="1"/>
              <a:t>CurrentTime</a:t>
            </a:r>
            <a:r>
              <a:rPr lang="en-AU" sz="1400" dirty="0"/>
              <a:t> = [</a:t>
            </a:r>
            <a:r>
              <a:rPr lang="en-AU" sz="1400" dirty="0" err="1"/>
              <a:t>BusSchedule</a:t>
            </a:r>
            <a:r>
              <a:rPr lang="en-AU" sz="1400" dirty="0"/>
              <a:t>]</a:t>
            </a:r>
          </a:p>
          <a:p>
            <a:endParaRPr lang="en-AU" sz="1400" dirty="0"/>
          </a:p>
          <a:p>
            <a:r>
              <a:rPr lang="en-AU" sz="1400" dirty="0"/>
              <a:t>DO WHILE </a:t>
            </a:r>
            <a:r>
              <a:rPr lang="en-AU" sz="1400" dirty="0" err="1"/>
              <a:t>CurrentTime</a:t>
            </a:r>
            <a:r>
              <a:rPr lang="en-AU" sz="1400" dirty="0"/>
              <a:t> &gt; Morning &amp; &lt; Afternoon</a:t>
            </a:r>
          </a:p>
          <a:p>
            <a:r>
              <a:rPr lang="en-AU" sz="1400" dirty="0"/>
              <a:t>	IF </a:t>
            </a:r>
            <a:r>
              <a:rPr lang="en-AU" sz="1400" dirty="0" err="1"/>
              <a:t>BusSchedule</a:t>
            </a:r>
            <a:r>
              <a:rPr lang="en-AU" sz="1400" dirty="0"/>
              <a:t> &gt;1</a:t>
            </a:r>
          </a:p>
          <a:p>
            <a:r>
              <a:rPr lang="en-AU" sz="1400" dirty="0"/>
              <a:t>		SEND [Message]</a:t>
            </a:r>
          </a:p>
          <a:p>
            <a:endParaRPr lang="en-AU" sz="1400" dirty="0"/>
          </a:p>
          <a:p>
            <a:r>
              <a:rPr lang="en-AU" sz="1400" dirty="0"/>
              <a:t>IF </a:t>
            </a:r>
            <a:r>
              <a:rPr lang="en-AU" sz="1400" dirty="0" err="1"/>
              <a:t>CurrentTime</a:t>
            </a:r>
            <a:r>
              <a:rPr lang="en-AU" sz="1400" dirty="0"/>
              <a:t> &gt; Morning &amp; </a:t>
            </a:r>
            <a:r>
              <a:rPr lang="en-AU" sz="1400" dirty="0" err="1"/>
              <a:t>CurrentTime</a:t>
            </a:r>
            <a:r>
              <a:rPr lang="en-AU" sz="1400" dirty="0"/>
              <a:t> &lt; Afternoon THEN</a:t>
            </a:r>
          </a:p>
          <a:p>
            <a:r>
              <a:rPr lang="en-AU" sz="1400" dirty="0"/>
              <a:t>	IF </a:t>
            </a:r>
            <a:r>
              <a:rPr lang="en-AU" sz="1400" dirty="0" err="1"/>
              <a:t>BusSchedule</a:t>
            </a:r>
            <a:r>
              <a:rPr lang="en-AU" sz="1400" dirty="0"/>
              <a:t> &lt; 1 THEN </a:t>
            </a:r>
          </a:p>
          <a:p>
            <a:r>
              <a:rPr lang="en-AU" sz="1400" dirty="0"/>
              <a:t>		DRIVE [Car]</a:t>
            </a:r>
          </a:p>
          <a:p>
            <a:r>
              <a:rPr lang="en-AU" sz="1400" dirty="0"/>
              <a:t>ELSE </a:t>
            </a:r>
          </a:p>
          <a:p>
            <a:r>
              <a:rPr lang="en-AU" sz="1400" dirty="0"/>
              <a:t>	END</a:t>
            </a:r>
          </a:p>
          <a:p>
            <a:endParaRPr lang="en-AU" sz="1400" dirty="0"/>
          </a:p>
          <a:p>
            <a:r>
              <a:rPr lang="en-AU" sz="1400" dirty="0"/>
              <a:t>END PROGRAM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41322C-E059-48F4-A0A5-5740D96AE5BF}"/>
              </a:ext>
            </a:extLst>
          </p:cNvPr>
          <p:cNvSpPr txBox="1"/>
          <p:nvPr/>
        </p:nvSpPr>
        <p:spPr>
          <a:xfrm>
            <a:off x="1578311" y="41178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&lt;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B42E41-7946-4902-98EB-15F66EDBD139}"/>
              </a:ext>
            </a:extLst>
          </p:cNvPr>
          <p:cNvSpPr txBox="1"/>
          <p:nvPr/>
        </p:nvSpPr>
        <p:spPr>
          <a:xfrm>
            <a:off x="3362194" y="478823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&gt; 1</a:t>
            </a:r>
          </a:p>
        </p:txBody>
      </p:sp>
    </p:spTree>
    <p:extLst>
      <p:ext uri="{BB962C8B-B14F-4D97-AF65-F5344CB8AC3E}">
        <p14:creationId xmlns:p14="http://schemas.microsoft.com/office/powerpoint/2010/main" val="275463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148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Zanya Nadelle Bendebel</dc:creator>
  <cp:lastModifiedBy>Zanya Nadelle Bendebel</cp:lastModifiedBy>
  <cp:revision>15</cp:revision>
  <dcterms:created xsi:type="dcterms:W3CDTF">2020-08-24T00:23:16Z</dcterms:created>
  <dcterms:modified xsi:type="dcterms:W3CDTF">2020-08-26T12:22:48Z</dcterms:modified>
</cp:coreProperties>
</file>