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9"/>
  </p:notesMasterIdLst>
  <p:sldIdLst>
    <p:sldId id="256" r:id="rId2"/>
    <p:sldId id="257" r:id="rId3"/>
    <p:sldId id="258" r:id="rId4"/>
    <p:sldId id="259" r:id="rId5"/>
    <p:sldId id="278" r:id="rId6"/>
    <p:sldId id="285" r:id="rId7"/>
    <p:sldId id="279" r:id="rId8"/>
    <p:sldId id="280" r:id="rId9"/>
    <p:sldId id="277" r:id="rId10"/>
    <p:sldId id="261" r:id="rId11"/>
    <p:sldId id="281" r:id="rId12"/>
    <p:sldId id="266" r:id="rId13"/>
    <p:sldId id="267" r:id="rId14"/>
    <p:sldId id="268" r:id="rId15"/>
    <p:sldId id="270" r:id="rId16"/>
    <p:sldId id="276" r:id="rId17"/>
    <p:sldId id="284"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Average" panose="020B0604020202020204" charset="0"/>
      <p:regular r:id="rId24"/>
    </p:embeddedFont>
    <p:embeddedFont>
      <p:font typeface="La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177"/>
    <a:srgbClr val="677CB0"/>
    <a:srgbClr val="949596"/>
    <a:srgbClr val="1B212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7" d="100"/>
          <a:sy n="97" d="100"/>
        </p:scale>
        <p:origin x="5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10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f87997393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f87997393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f87997393_0_1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f87997393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f8799739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f8799739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f87997393_0_1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f87997393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63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1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72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55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992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75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6" name="Google Shape;16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
        <p:nvSpPr>
          <p:cNvPr id="168" name="Google Shape;16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accent5">
            <a:lumMod val="5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3079531" y="1186706"/>
            <a:ext cx="5475119" cy="1840273"/>
          </a:xfrm>
          <a:prstGeom prst="rect">
            <a:avLst/>
          </a:prstGeom>
        </p:spPr>
        <p:txBody>
          <a:bodyPr spcFirstLastPara="1" wrap="square" lIns="91425" tIns="91425" rIns="91425" bIns="91425" anchor="t" anchorCtr="0">
            <a:noAutofit/>
          </a:bodyPr>
          <a:lstStyle/>
          <a:p>
            <a:pPr lvl="0" algn="ctr"/>
            <a:r>
              <a:rPr lang="fr-CD" sz="2200" b="1" dirty="0"/>
              <a:t>contribution à l’amélioration des performances des services médicaux urgents : intelligence artificielle, Bigdata et réalité virtuelle </a:t>
            </a:r>
            <a:r>
              <a:rPr lang="fr-CD" sz="2200" dirty="0"/>
              <a:t>. </a:t>
            </a:r>
            <a:endParaRPr sz="2200" dirty="0"/>
          </a:p>
        </p:txBody>
      </p:sp>
      <p:sp>
        <p:nvSpPr>
          <p:cNvPr id="195" name="Google Shape;195;p17"/>
          <p:cNvSpPr txBox="1">
            <a:spLocks noGrp="1"/>
          </p:cNvSpPr>
          <p:nvPr>
            <p:ph type="subTitle" idx="1"/>
          </p:nvPr>
        </p:nvSpPr>
        <p:spPr>
          <a:xfrm>
            <a:off x="4828657" y="4637400"/>
            <a:ext cx="3646318" cy="506100"/>
          </a:xfrm>
          <a:prstGeom prst="rect">
            <a:avLst/>
          </a:prstGeom>
        </p:spPr>
        <p:txBody>
          <a:bodyPr spcFirstLastPara="1" wrap="square" lIns="91425" tIns="91425" rIns="91425" bIns="91425" anchor="t" anchorCtr="0">
            <a:noAutofit/>
          </a:bodyPr>
          <a:lstStyle/>
          <a:p>
            <a:pPr marL="0" lvl="0" indent="0" algn="r">
              <a:lnSpc>
                <a:spcPct val="115000"/>
              </a:lnSpc>
              <a:spcAft>
                <a:spcPts val="1600"/>
              </a:spcAft>
            </a:pPr>
            <a:r>
              <a:rPr lang="en-US" b="1" cap="all" dirty="0"/>
              <a:t>amen : </a:t>
            </a:r>
            <a:r>
              <a:rPr lang="fr-FR" b="1" cap="all" dirty="0" smtClean="0"/>
              <a:t>A</a:t>
            </a:r>
            <a:r>
              <a:rPr lang="fr-FR" b="1" dirty="0" smtClean="0"/>
              <a:t>ssistante</a:t>
            </a:r>
            <a:r>
              <a:rPr lang="en-US" b="1" cap="all" dirty="0" smtClean="0"/>
              <a:t> </a:t>
            </a:r>
            <a:r>
              <a:rPr lang="en-US" b="1" cap="all" dirty="0"/>
              <a:t>M</a:t>
            </a:r>
            <a:r>
              <a:rPr lang="en-US" b="1" dirty="0"/>
              <a:t>édicale</a:t>
            </a:r>
            <a:r>
              <a:rPr lang="en-US" b="1" cap="all" dirty="0"/>
              <a:t> E</a:t>
            </a:r>
            <a:r>
              <a:rPr lang="en-US" b="1" dirty="0"/>
              <a:t>xtra</a:t>
            </a:r>
            <a:r>
              <a:rPr lang="en-US" b="1" cap="all" dirty="0"/>
              <a:t> </a:t>
            </a:r>
            <a:r>
              <a:rPr lang="en-US" b="1" cap="all" dirty="0" smtClean="0"/>
              <a:t>N</a:t>
            </a:r>
            <a:r>
              <a:rPr lang="en-US" b="1" dirty="0" smtClean="0"/>
              <a:t>umérique</a:t>
            </a:r>
            <a:endParaRPr sz="1200" dirty="0">
              <a:latin typeface="Montserrat" panose="020B0604020202020204"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smtClean="0"/>
              <a:t>Méthodologie</a:t>
            </a:r>
            <a:endParaRPr dirty="0"/>
          </a:p>
        </p:txBody>
      </p:sp>
      <p:sp>
        <p:nvSpPr>
          <p:cNvPr id="231" name="Google Shape;231;p22"/>
          <p:cNvSpPr txBox="1">
            <a:spLocks noGrp="1"/>
          </p:cNvSpPr>
          <p:nvPr>
            <p:ph type="body" idx="1"/>
          </p:nvPr>
        </p:nvSpPr>
        <p:spPr>
          <a:xfrm>
            <a:off x="3669691" y="1396983"/>
            <a:ext cx="4957822" cy="3009354"/>
          </a:xfrm>
          <a:prstGeom prst="rect">
            <a:avLst/>
          </a:prstGeom>
        </p:spPr>
        <p:txBody>
          <a:bodyPr spcFirstLastPara="1" wrap="square" lIns="91425" tIns="91425" rIns="91425" bIns="91425" anchor="t" anchorCtr="0">
            <a:normAutofit lnSpcReduction="10000"/>
          </a:bodyPr>
          <a:lstStyle/>
          <a:p>
            <a:pPr marL="0" indent="0">
              <a:spcAft>
                <a:spcPts val="1200"/>
              </a:spcAft>
              <a:buNone/>
            </a:pPr>
            <a:r>
              <a:rPr lang="fr-FR" dirty="0">
                <a:latin typeface="Montserrat" panose="020B0604020202020204" charset="0"/>
              </a:rPr>
              <a:t>Notre approche opérationnelle est conçue comme</a:t>
            </a:r>
            <a:r>
              <a:rPr lang="fr-FR" b="1" dirty="0">
                <a:latin typeface="Montserrat" panose="020B0604020202020204" charset="0"/>
              </a:rPr>
              <a:t> des études de cas multiples</a:t>
            </a:r>
            <a:r>
              <a:rPr lang="fr-FR" dirty="0">
                <a:latin typeface="Montserrat" panose="020B0604020202020204" charset="0"/>
              </a:rPr>
              <a:t>, conformément aux ensembles de données utilisés et aux contraintes prédéfinies. Le phénomène contemporain particulier de ce mémoire est la recherche des utilisations possibles de </a:t>
            </a:r>
            <a:r>
              <a:rPr lang="fr-CA" b="1" dirty="0">
                <a:latin typeface="Montserrat" panose="020B0604020202020204" charset="0"/>
              </a:rPr>
              <a:t>l’intelligence artificielle, la réalité virtuelle et les agents conversationnels </a:t>
            </a:r>
            <a:r>
              <a:rPr lang="fr-FR" b="1" dirty="0">
                <a:latin typeface="Montserrat" panose="020B0604020202020204" charset="0"/>
              </a:rPr>
              <a:t>pour aider les patients atteints des maladies chroniques tel que les maladies cardiovasculaires dans divers environnements</a:t>
            </a:r>
            <a:r>
              <a:rPr lang="fr-FR" dirty="0">
                <a:latin typeface="Montserrat" panose="020B0604020202020204" charset="0"/>
              </a:rPr>
              <a:t>. Plus précisément, comment les interventions technologiques peuvent être utilisées pour accroître l'efficacité et améliorer les décisions médicales individualisées.</a:t>
            </a:r>
          </a:p>
          <a:p>
            <a:pPr marL="0" lvl="0" indent="0" algn="l" rtl="0">
              <a:spcBef>
                <a:spcPts val="0"/>
              </a:spcBef>
              <a:spcAft>
                <a:spcPts val="1200"/>
              </a:spcAft>
              <a:buNone/>
            </a:pPr>
            <a:endParaRPr dirty="0"/>
          </a:p>
        </p:txBody>
      </p:sp>
      <p:grpSp>
        <p:nvGrpSpPr>
          <p:cNvPr id="9" name="Google Shape;3089;p98"/>
          <p:cNvGrpSpPr/>
          <p:nvPr/>
        </p:nvGrpSpPr>
        <p:grpSpPr>
          <a:xfrm flipH="1">
            <a:off x="269766" y="1806035"/>
            <a:ext cx="3294875" cy="2034225"/>
            <a:chOff x="2123350" y="2406925"/>
            <a:chExt cx="3294875" cy="2034225"/>
          </a:xfrm>
        </p:grpSpPr>
        <p:sp>
          <p:nvSpPr>
            <p:cNvPr id="10" name="Google Shape;3090;p98"/>
            <p:cNvSpPr/>
            <p:nvPr/>
          </p:nvSpPr>
          <p:spPr>
            <a:xfrm>
              <a:off x="2123350" y="2488675"/>
              <a:ext cx="3294875" cy="1891600"/>
            </a:xfrm>
            <a:custGeom>
              <a:avLst/>
              <a:gdLst/>
              <a:ahLst/>
              <a:cxnLst/>
              <a:rect l="l" t="t" r="r" b="b"/>
              <a:pathLst>
                <a:path w="131795" h="75664" extrusionOk="0">
                  <a:moveTo>
                    <a:pt x="38976" y="1"/>
                  </a:moveTo>
                  <a:cubicBezTo>
                    <a:pt x="35627" y="1"/>
                    <a:pt x="32278" y="840"/>
                    <a:pt x="29355" y="2478"/>
                  </a:cubicBezTo>
                  <a:cubicBezTo>
                    <a:pt x="24618" y="5079"/>
                    <a:pt x="21082" y="9683"/>
                    <a:pt x="19748" y="14920"/>
                  </a:cubicBezTo>
                  <a:cubicBezTo>
                    <a:pt x="18514" y="19690"/>
                    <a:pt x="19048" y="25027"/>
                    <a:pt x="16512" y="29230"/>
                  </a:cubicBezTo>
                  <a:cubicBezTo>
                    <a:pt x="14845" y="31965"/>
                    <a:pt x="12109" y="33867"/>
                    <a:pt x="9808" y="36068"/>
                  </a:cubicBezTo>
                  <a:cubicBezTo>
                    <a:pt x="4637" y="40938"/>
                    <a:pt x="1335" y="47710"/>
                    <a:pt x="668" y="54782"/>
                  </a:cubicBezTo>
                  <a:cubicBezTo>
                    <a:pt x="1" y="61820"/>
                    <a:pt x="1335" y="69926"/>
                    <a:pt x="5471" y="75663"/>
                  </a:cubicBezTo>
                  <a:lnTo>
                    <a:pt x="128359" y="75663"/>
                  </a:lnTo>
                  <a:cubicBezTo>
                    <a:pt x="131595" y="73228"/>
                    <a:pt x="131795" y="66257"/>
                    <a:pt x="130160" y="62554"/>
                  </a:cubicBezTo>
                  <a:cubicBezTo>
                    <a:pt x="128526" y="58851"/>
                    <a:pt x="125424" y="56049"/>
                    <a:pt x="122555" y="53147"/>
                  </a:cubicBezTo>
                  <a:cubicBezTo>
                    <a:pt x="119719" y="50278"/>
                    <a:pt x="116917" y="47009"/>
                    <a:pt x="116217" y="43040"/>
                  </a:cubicBezTo>
                  <a:cubicBezTo>
                    <a:pt x="115316" y="37836"/>
                    <a:pt x="118085" y="32299"/>
                    <a:pt x="116217" y="27362"/>
                  </a:cubicBezTo>
                  <a:cubicBezTo>
                    <a:pt x="114649" y="23192"/>
                    <a:pt x="110046" y="20791"/>
                    <a:pt x="105576" y="20457"/>
                  </a:cubicBezTo>
                  <a:cubicBezTo>
                    <a:pt x="105107" y="20422"/>
                    <a:pt x="104639" y="20405"/>
                    <a:pt x="104171" y="20405"/>
                  </a:cubicBezTo>
                  <a:cubicBezTo>
                    <a:pt x="100210" y="20405"/>
                    <a:pt x="96285" y="21595"/>
                    <a:pt x="92467" y="22759"/>
                  </a:cubicBezTo>
                  <a:cubicBezTo>
                    <a:pt x="88870" y="23818"/>
                    <a:pt x="85180" y="24854"/>
                    <a:pt x="81494" y="24854"/>
                  </a:cubicBezTo>
                  <a:cubicBezTo>
                    <a:pt x="80771" y="24854"/>
                    <a:pt x="80047" y="24814"/>
                    <a:pt x="79324" y="24727"/>
                  </a:cubicBezTo>
                  <a:cubicBezTo>
                    <a:pt x="72286" y="23860"/>
                    <a:pt x="66615" y="18756"/>
                    <a:pt x="61678" y="13686"/>
                  </a:cubicBezTo>
                  <a:cubicBezTo>
                    <a:pt x="56741" y="8615"/>
                    <a:pt x="51738" y="3111"/>
                    <a:pt x="44999" y="943"/>
                  </a:cubicBezTo>
                  <a:cubicBezTo>
                    <a:pt x="43055" y="312"/>
                    <a:pt x="41015" y="1"/>
                    <a:pt x="38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1;p98"/>
            <p:cNvSpPr/>
            <p:nvPr/>
          </p:nvSpPr>
          <p:spPr>
            <a:xfrm>
              <a:off x="3745350" y="2406925"/>
              <a:ext cx="857300" cy="588050"/>
            </a:xfrm>
            <a:custGeom>
              <a:avLst/>
              <a:gdLst/>
              <a:ahLst/>
              <a:cxnLst/>
              <a:rect l="l" t="t" r="r" b="b"/>
              <a:pathLst>
                <a:path w="34292" h="23522" extrusionOk="0">
                  <a:moveTo>
                    <a:pt x="13141" y="1"/>
                  </a:moveTo>
                  <a:cubicBezTo>
                    <a:pt x="11364" y="1"/>
                    <a:pt x="9604" y="198"/>
                    <a:pt x="7906" y="711"/>
                  </a:cubicBezTo>
                  <a:cubicBezTo>
                    <a:pt x="4537" y="1711"/>
                    <a:pt x="501" y="4647"/>
                    <a:pt x="234" y="8483"/>
                  </a:cubicBezTo>
                  <a:cubicBezTo>
                    <a:pt x="0" y="12419"/>
                    <a:pt x="1468" y="16489"/>
                    <a:pt x="4470" y="19090"/>
                  </a:cubicBezTo>
                  <a:cubicBezTo>
                    <a:pt x="7372" y="21626"/>
                    <a:pt x="11208" y="22826"/>
                    <a:pt x="15044" y="23293"/>
                  </a:cubicBezTo>
                  <a:cubicBezTo>
                    <a:pt x="16191" y="23440"/>
                    <a:pt x="17358" y="23522"/>
                    <a:pt x="18524" y="23522"/>
                  </a:cubicBezTo>
                  <a:cubicBezTo>
                    <a:pt x="21865" y="23522"/>
                    <a:pt x="25192" y="22848"/>
                    <a:pt x="27987" y="21092"/>
                  </a:cubicBezTo>
                  <a:cubicBezTo>
                    <a:pt x="31756" y="18690"/>
                    <a:pt x="34291" y="13987"/>
                    <a:pt x="33124" y="9684"/>
                  </a:cubicBezTo>
                  <a:cubicBezTo>
                    <a:pt x="32357" y="6782"/>
                    <a:pt x="30088" y="4480"/>
                    <a:pt x="27453" y="3046"/>
                  </a:cubicBezTo>
                  <a:cubicBezTo>
                    <a:pt x="24851" y="1611"/>
                    <a:pt x="21883" y="977"/>
                    <a:pt x="18914" y="544"/>
                  </a:cubicBezTo>
                  <a:cubicBezTo>
                    <a:pt x="17007" y="232"/>
                    <a:pt x="15064" y="1"/>
                    <a:pt x="13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2;p98"/>
            <p:cNvSpPr/>
            <p:nvPr/>
          </p:nvSpPr>
          <p:spPr>
            <a:xfrm>
              <a:off x="2180050" y="4319375"/>
              <a:ext cx="2312525" cy="121775"/>
            </a:xfrm>
            <a:custGeom>
              <a:avLst/>
              <a:gdLst/>
              <a:ahLst/>
              <a:cxnLst/>
              <a:rect l="l" t="t" r="r" b="b"/>
              <a:pathLst>
                <a:path w="92501" h="4871" extrusionOk="0">
                  <a:moveTo>
                    <a:pt x="2436" y="0"/>
                  </a:moveTo>
                  <a:cubicBezTo>
                    <a:pt x="1068" y="0"/>
                    <a:pt x="1" y="1101"/>
                    <a:pt x="1" y="2435"/>
                  </a:cubicBezTo>
                  <a:cubicBezTo>
                    <a:pt x="1" y="3770"/>
                    <a:pt x="1068" y="4870"/>
                    <a:pt x="2436" y="4870"/>
                  </a:cubicBezTo>
                  <a:lnTo>
                    <a:pt x="92500" y="4870"/>
                  </a:lnTo>
                  <a:cubicBezTo>
                    <a:pt x="91133" y="4870"/>
                    <a:pt x="90065" y="3770"/>
                    <a:pt x="90065" y="2435"/>
                  </a:cubicBezTo>
                  <a:cubicBezTo>
                    <a:pt x="90065" y="1101"/>
                    <a:pt x="91133" y="0"/>
                    <a:pt x="92500" y="0"/>
                  </a:cubicBezTo>
                  <a:close/>
                </a:path>
              </a:pathLst>
            </a:custGeom>
            <a:solidFill>
              <a:srgbClr val="D1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3;p98"/>
            <p:cNvSpPr/>
            <p:nvPr/>
          </p:nvSpPr>
          <p:spPr>
            <a:xfrm>
              <a:off x="4431675" y="4319375"/>
              <a:ext cx="980725" cy="121775"/>
            </a:xfrm>
            <a:custGeom>
              <a:avLst/>
              <a:gdLst/>
              <a:ahLst/>
              <a:cxnLst/>
              <a:rect l="l" t="t" r="r" b="b"/>
              <a:pathLst>
                <a:path w="39229" h="4871" extrusionOk="0">
                  <a:moveTo>
                    <a:pt x="2435" y="0"/>
                  </a:moveTo>
                  <a:cubicBezTo>
                    <a:pt x="1068" y="0"/>
                    <a:pt x="0" y="1101"/>
                    <a:pt x="0" y="2435"/>
                  </a:cubicBezTo>
                  <a:cubicBezTo>
                    <a:pt x="0" y="3770"/>
                    <a:pt x="1068" y="4870"/>
                    <a:pt x="2435" y="4870"/>
                  </a:cubicBezTo>
                  <a:lnTo>
                    <a:pt x="36793" y="4870"/>
                  </a:lnTo>
                  <a:cubicBezTo>
                    <a:pt x="38161" y="4870"/>
                    <a:pt x="39228" y="3770"/>
                    <a:pt x="39228" y="2435"/>
                  </a:cubicBezTo>
                  <a:cubicBezTo>
                    <a:pt x="39228" y="1101"/>
                    <a:pt x="38161" y="0"/>
                    <a:pt x="36793" y="0"/>
                  </a:cubicBezTo>
                  <a:close/>
                </a:path>
              </a:pathLst>
            </a:custGeom>
            <a:solidFill>
              <a:srgbClr val="A3B8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4;p98"/>
            <p:cNvSpPr/>
            <p:nvPr/>
          </p:nvSpPr>
          <p:spPr>
            <a:xfrm>
              <a:off x="3977175" y="3300300"/>
              <a:ext cx="753900" cy="1019100"/>
            </a:xfrm>
            <a:custGeom>
              <a:avLst/>
              <a:gdLst/>
              <a:ahLst/>
              <a:cxnLst/>
              <a:rect l="l" t="t" r="r" b="b"/>
              <a:pathLst>
                <a:path w="30156" h="40764" extrusionOk="0">
                  <a:moveTo>
                    <a:pt x="12810" y="1"/>
                  </a:moveTo>
                  <a:lnTo>
                    <a:pt x="3370" y="4637"/>
                  </a:lnTo>
                  <a:lnTo>
                    <a:pt x="568" y="16646"/>
                  </a:lnTo>
                  <a:cubicBezTo>
                    <a:pt x="1" y="18981"/>
                    <a:pt x="1201" y="21383"/>
                    <a:pt x="3403" y="22350"/>
                  </a:cubicBezTo>
                  <a:lnTo>
                    <a:pt x="3470" y="22383"/>
                  </a:lnTo>
                  <a:cubicBezTo>
                    <a:pt x="4637" y="22884"/>
                    <a:pt x="5505" y="23918"/>
                    <a:pt x="5805" y="25152"/>
                  </a:cubicBezTo>
                  <a:lnTo>
                    <a:pt x="6105" y="26386"/>
                  </a:lnTo>
                  <a:cubicBezTo>
                    <a:pt x="6739" y="29088"/>
                    <a:pt x="6672" y="31924"/>
                    <a:pt x="5938" y="34625"/>
                  </a:cubicBezTo>
                  <a:lnTo>
                    <a:pt x="4204" y="40763"/>
                  </a:lnTo>
                  <a:lnTo>
                    <a:pt x="30155" y="40763"/>
                  </a:lnTo>
                  <a:cubicBezTo>
                    <a:pt x="29822" y="38095"/>
                    <a:pt x="29121" y="35493"/>
                    <a:pt x="28021" y="33024"/>
                  </a:cubicBezTo>
                  <a:lnTo>
                    <a:pt x="26553" y="29722"/>
                  </a:lnTo>
                  <a:cubicBezTo>
                    <a:pt x="25552" y="27487"/>
                    <a:pt x="25052" y="25019"/>
                    <a:pt x="25052" y="22550"/>
                  </a:cubicBezTo>
                  <a:lnTo>
                    <a:pt x="25052" y="3136"/>
                  </a:lnTo>
                  <a:lnTo>
                    <a:pt x="12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5;p98"/>
            <p:cNvSpPr/>
            <p:nvPr/>
          </p:nvSpPr>
          <p:spPr>
            <a:xfrm>
              <a:off x="4136450" y="4043325"/>
              <a:ext cx="546250" cy="176250"/>
            </a:xfrm>
            <a:custGeom>
              <a:avLst/>
              <a:gdLst/>
              <a:ahLst/>
              <a:cxnLst/>
              <a:rect l="l" t="t" r="r" b="b"/>
              <a:pathLst>
                <a:path w="21850" h="7050" extrusionOk="0">
                  <a:moveTo>
                    <a:pt x="1" y="1"/>
                  </a:moveTo>
                  <a:lnTo>
                    <a:pt x="1" y="2736"/>
                  </a:lnTo>
                  <a:lnTo>
                    <a:pt x="868" y="3437"/>
                  </a:lnTo>
                  <a:cubicBezTo>
                    <a:pt x="2198" y="4465"/>
                    <a:pt x="3829" y="5022"/>
                    <a:pt x="5479" y="5022"/>
                  </a:cubicBezTo>
                  <a:cubicBezTo>
                    <a:pt x="6023" y="5022"/>
                    <a:pt x="6568" y="4962"/>
                    <a:pt x="7106" y="4838"/>
                  </a:cubicBezTo>
                  <a:lnTo>
                    <a:pt x="7573" y="4738"/>
                  </a:lnTo>
                  <a:lnTo>
                    <a:pt x="8607" y="5805"/>
                  </a:lnTo>
                  <a:cubicBezTo>
                    <a:pt x="9411" y="6609"/>
                    <a:pt x="10468" y="7049"/>
                    <a:pt x="11550" y="7049"/>
                  </a:cubicBezTo>
                  <a:cubicBezTo>
                    <a:pt x="12039" y="7049"/>
                    <a:pt x="12532" y="6959"/>
                    <a:pt x="13010" y="6772"/>
                  </a:cubicBezTo>
                  <a:lnTo>
                    <a:pt x="21850" y="3403"/>
                  </a:lnTo>
                  <a:lnTo>
                    <a:pt x="20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6;p98"/>
            <p:cNvSpPr/>
            <p:nvPr/>
          </p:nvSpPr>
          <p:spPr>
            <a:xfrm>
              <a:off x="4206500" y="3859050"/>
              <a:ext cx="310250" cy="109475"/>
            </a:xfrm>
            <a:custGeom>
              <a:avLst/>
              <a:gdLst/>
              <a:ahLst/>
              <a:cxnLst/>
              <a:rect l="l" t="t" r="r" b="b"/>
              <a:pathLst>
                <a:path w="12410" h="4379" extrusionOk="0">
                  <a:moveTo>
                    <a:pt x="12410" y="0"/>
                  </a:moveTo>
                  <a:lnTo>
                    <a:pt x="12410" y="0"/>
                  </a:lnTo>
                  <a:cubicBezTo>
                    <a:pt x="11609" y="467"/>
                    <a:pt x="10675" y="967"/>
                    <a:pt x="9641" y="1434"/>
                  </a:cubicBezTo>
                  <a:cubicBezTo>
                    <a:pt x="8640" y="1935"/>
                    <a:pt x="7540" y="2402"/>
                    <a:pt x="6439" y="2769"/>
                  </a:cubicBezTo>
                  <a:cubicBezTo>
                    <a:pt x="5305" y="3169"/>
                    <a:pt x="4170" y="3503"/>
                    <a:pt x="3070" y="3736"/>
                  </a:cubicBezTo>
                  <a:cubicBezTo>
                    <a:pt x="1969" y="4003"/>
                    <a:pt x="935" y="4170"/>
                    <a:pt x="1" y="4336"/>
                  </a:cubicBezTo>
                  <a:cubicBezTo>
                    <a:pt x="363" y="4362"/>
                    <a:pt x="745" y="4378"/>
                    <a:pt x="1143" y="4378"/>
                  </a:cubicBezTo>
                  <a:cubicBezTo>
                    <a:pt x="1772" y="4378"/>
                    <a:pt x="2442" y="4339"/>
                    <a:pt x="3136" y="4236"/>
                  </a:cubicBezTo>
                  <a:cubicBezTo>
                    <a:pt x="4304" y="4103"/>
                    <a:pt x="5471" y="3803"/>
                    <a:pt x="6639" y="3402"/>
                  </a:cubicBezTo>
                  <a:cubicBezTo>
                    <a:pt x="7806" y="3002"/>
                    <a:pt x="8907" y="2468"/>
                    <a:pt x="9908" y="1901"/>
                  </a:cubicBezTo>
                  <a:cubicBezTo>
                    <a:pt x="10875" y="1301"/>
                    <a:pt x="11743" y="634"/>
                    <a:pt x="1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7;p98"/>
            <p:cNvSpPr/>
            <p:nvPr/>
          </p:nvSpPr>
          <p:spPr>
            <a:xfrm>
              <a:off x="4262375" y="3929925"/>
              <a:ext cx="256875" cy="54500"/>
            </a:xfrm>
            <a:custGeom>
              <a:avLst/>
              <a:gdLst/>
              <a:ahLst/>
              <a:cxnLst/>
              <a:rect l="l" t="t" r="r" b="b"/>
              <a:pathLst>
                <a:path w="10275" h="2180" extrusionOk="0">
                  <a:moveTo>
                    <a:pt x="10275" y="0"/>
                  </a:moveTo>
                  <a:lnTo>
                    <a:pt x="10275" y="0"/>
                  </a:lnTo>
                  <a:cubicBezTo>
                    <a:pt x="8874" y="367"/>
                    <a:pt x="7039" y="868"/>
                    <a:pt x="5204" y="1268"/>
                  </a:cubicBezTo>
                  <a:cubicBezTo>
                    <a:pt x="3336" y="1635"/>
                    <a:pt x="1468" y="1902"/>
                    <a:pt x="1" y="2102"/>
                  </a:cubicBezTo>
                  <a:cubicBezTo>
                    <a:pt x="451" y="2153"/>
                    <a:pt x="945" y="2179"/>
                    <a:pt x="1468" y="2179"/>
                  </a:cubicBezTo>
                  <a:cubicBezTo>
                    <a:pt x="2652" y="2179"/>
                    <a:pt x="3986" y="2046"/>
                    <a:pt x="5305" y="1768"/>
                  </a:cubicBezTo>
                  <a:cubicBezTo>
                    <a:pt x="7173" y="1401"/>
                    <a:pt x="9007" y="701"/>
                    <a:pt x="10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8;p98"/>
            <p:cNvSpPr/>
            <p:nvPr/>
          </p:nvSpPr>
          <p:spPr>
            <a:xfrm>
              <a:off x="4207350" y="4203450"/>
              <a:ext cx="379450" cy="40200"/>
            </a:xfrm>
            <a:custGeom>
              <a:avLst/>
              <a:gdLst/>
              <a:ahLst/>
              <a:cxnLst/>
              <a:rect l="l" t="t" r="r" b="b"/>
              <a:pathLst>
                <a:path w="15178" h="1608" extrusionOk="0">
                  <a:moveTo>
                    <a:pt x="0" y="1"/>
                  </a:moveTo>
                  <a:lnTo>
                    <a:pt x="0" y="1"/>
                  </a:lnTo>
                  <a:cubicBezTo>
                    <a:pt x="1001" y="434"/>
                    <a:pt x="2168" y="801"/>
                    <a:pt x="3469" y="1101"/>
                  </a:cubicBezTo>
                  <a:cubicBezTo>
                    <a:pt x="4737" y="1368"/>
                    <a:pt x="6138" y="1535"/>
                    <a:pt x="7539" y="1602"/>
                  </a:cubicBezTo>
                  <a:cubicBezTo>
                    <a:pt x="7718" y="1606"/>
                    <a:pt x="7897" y="1608"/>
                    <a:pt x="8075" y="1608"/>
                  </a:cubicBezTo>
                  <a:cubicBezTo>
                    <a:pt x="9322" y="1608"/>
                    <a:pt x="10537" y="1506"/>
                    <a:pt x="11675" y="1301"/>
                  </a:cubicBezTo>
                  <a:cubicBezTo>
                    <a:pt x="12976" y="1101"/>
                    <a:pt x="14177" y="768"/>
                    <a:pt x="15178" y="401"/>
                  </a:cubicBezTo>
                  <a:lnTo>
                    <a:pt x="15178" y="401"/>
                  </a:lnTo>
                  <a:cubicBezTo>
                    <a:pt x="14110" y="534"/>
                    <a:pt x="12909" y="668"/>
                    <a:pt x="11608" y="734"/>
                  </a:cubicBezTo>
                  <a:cubicBezTo>
                    <a:pt x="10633" y="809"/>
                    <a:pt x="9620" y="847"/>
                    <a:pt x="8597" y="847"/>
                  </a:cubicBezTo>
                  <a:cubicBezTo>
                    <a:pt x="8256" y="847"/>
                    <a:pt x="7914" y="843"/>
                    <a:pt x="7572" y="834"/>
                  </a:cubicBezTo>
                  <a:cubicBezTo>
                    <a:pt x="6205" y="801"/>
                    <a:pt x="4837" y="668"/>
                    <a:pt x="3536" y="534"/>
                  </a:cubicBezTo>
                  <a:cubicBezTo>
                    <a:pt x="2268" y="367"/>
                    <a:pt x="1068" y="20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9;p98"/>
            <p:cNvSpPr/>
            <p:nvPr/>
          </p:nvSpPr>
          <p:spPr>
            <a:xfrm>
              <a:off x="4314925" y="4249325"/>
              <a:ext cx="241025" cy="42025"/>
            </a:xfrm>
            <a:custGeom>
              <a:avLst/>
              <a:gdLst/>
              <a:ahLst/>
              <a:cxnLst/>
              <a:rect l="l" t="t" r="r" b="b"/>
              <a:pathLst>
                <a:path w="9641" h="1681" extrusionOk="0">
                  <a:moveTo>
                    <a:pt x="0" y="0"/>
                  </a:moveTo>
                  <a:cubicBezTo>
                    <a:pt x="601" y="334"/>
                    <a:pt x="1335" y="667"/>
                    <a:pt x="2135" y="934"/>
                  </a:cubicBezTo>
                  <a:cubicBezTo>
                    <a:pt x="2936" y="1201"/>
                    <a:pt x="3803" y="1401"/>
                    <a:pt x="4704" y="1535"/>
                  </a:cubicBezTo>
                  <a:cubicBezTo>
                    <a:pt x="5392" y="1637"/>
                    <a:pt x="6080" y="1680"/>
                    <a:pt x="6738" y="1680"/>
                  </a:cubicBezTo>
                  <a:cubicBezTo>
                    <a:pt x="6941" y="1680"/>
                    <a:pt x="7142" y="1676"/>
                    <a:pt x="7339" y="1668"/>
                  </a:cubicBezTo>
                  <a:cubicBezTo>
                    <a:pt x="8206" y="1635"/>
                    <a:pt x="8973" y="1501"/>
                    <a:pt x="9640" y="1334"/>
                  </a:cubicBezTo>
                  <a:cubicBezTo>
                    <a:pt x="8273" y="1334"/>
                    <a:pt x="6505" y="1301"/>
                    <a:pt x="4770" y="1034"/>
                  </a:cubicBezTo>
                  <a:cubicBezTo>
                    <a:pt x="3036" y="801"/>
                    <a:pt x="1301" y="3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00;p98"/>
            <p:cNvSpPr/>
            <p:nvPr/>
          </p:nvSpPr>
          <p:spPr>
            <a:xfrm>
              <a:off x="4063075" y="3339500"/>
              <a:ext cx="459525" cy="598775"/>
            </a:xfrm>
            <a:custGeom>
              <a:avLst/>
              <a:gdLst/>
              <a:ahLst/>
              <a:cxnLst/>
              <a:rect l="l" t="t" r="r" b="b"/>
              <a:pathLst>
                <a:path w="18381" h="23951" extrusionOk="0">
                  <a:moveTo>
                    <a:pt x="14010" y="0"/>
                  </a:moveTo>
                  <a:lnTo>
                    <a:pt x="3937" y="1101"/>
                  </a:lnTo>
                  <a:cubicBezTo>
                    <a:pt x="2369" y="2402"/>
                    <a:pt x="1101" y="4670"/>
                    <a:pt x="1101" y="4670"/>
                  </a:cubicBezTo>
                  <a:lnTo>
                    <a:pt x="3436" y="5805"/>
                  </a:lnTo>
                  <a:lnTo>
                    <a:pt x="0" y="8840"/>
                  </a:lnTo>
                  <a:cubicBezTo>
                    <a:pt x="1368" y="16512"/>
                    <a:pt x="5338" y="21716"/>
                    <a:pt x="6905" y="23751"/>
                  </a:cubicBezTo>
                  <a:lnTo>
                    <a:pt x="8340" y="23951"/>
                  </a:lnTo>
                  <a:cubicBezTo>
                    <a:pt x="10575" y="22383"/>
                    <a:pt x="16846" y="17213"/>
                    <a:pt x="18047" y="11108"/>
                  </a:cubicBezTo>
                  <a:lnTo>
                    <a:pt x="14611" y="7806"/>
                  </a:lnTo>
                  <a:lnTo>
                    <a:pt x="18380" y="5604"/>
                  </a:lnTo>
                  <a:cubicBezTo>
                    <a:pt x="18113" y="4937"/>
                    <a:pt x="16512" y="1502"/>
                    <a:pt x="14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1;p98"/>
            <p:cNvSpPr/>
            <p:nvPr/>
          </p:nvSpPr>
          <p:spPr>
            <a:xfrm>
              <a:off x="4183150" y="3151025"/>
              <a:ext cx="115950" cy="193500"/>
            </a:xfrm>
            <a:custGeom>
              <a:avLst/>
              <a:gdLst/>
              <a:ahLst/>
              <a:cxnLst/>
              <a:rect l="l" t="t" r="r" b="b"/>
              <a:pathLst>
                <a:path w="4638" h="7740" extrusionOk="0">
                  <a:moveTo>
                    <a:pt x="4304" y="1"/>
                  </a:moveTo>
                  <a:lnTo>
                    <a:pt x="1" y="5605"/>
                  </a:lnTo>
                  <a:lnTo>
                    <a:pt x="568" y="6972"/>
                  </a:lnTo>
                  <a:lnTo>
                    <a:pt x="901" y="7740"/>
                  </a:lnTo>
                  <a:cubicBezTo>
                    <a:pt x="1735" y="7606"/>
                    <a:pt x="2503" y="7173"/>
                    <a:pt x="3070" y="6572"/>
                  </a:cubicBezTo>
                  <a:cubicBezTo>
                    <a:pt x="3837" y="5738"/>
                    <a:pt x="4271" y="4637"/>
                    <a:pt x="4437" y="3503"/>
                  </a:cubicBezTo>
                  <a:cubicBezTo>
                    <a:pt x="4637" y="2336"/>
                    <a:pt x="4604" y="1135"/>
                    <a:pt x="4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2;p98"/>
            <p:cNvSpPr/>
            <p:nvPr/>
          </p:nvSpPr>
          <p:spPr>
            <a:xfrm>
              <a:off x="4204000" y="3149375"/>
              <a:ext cx="163475" cy="436150"/>
            </a:xfrm>
            <a:custGeom>
              <a:avLst/>
              <a:gdLst/>
              <a:ahLst/>
              <a:cxnLst/>
              <a:rect l="l" t="t" r="r" b="b"/>
              <a:pathLst>
                <a:path w="6539" h="17446" extrusionOk="0">
                  <a:moveTo>
                    <a:pt x="3537" y="0"/>
                  </a:moveTo>
                  <a:lnTo>
                    <a:pt x="3470" y="67"/>
                  </a:lnTo>
                  <a:cubicBezTo>
                    <a:pt x="3770" y="1201"/>
                    <a:pt x="3803" y="2402"/>
                    <a:pt x="3603" y="3569"/>
                  </a:cubicBezTo>
                  <a:cubicBezTo>
                    <a:pt x="3437" y="4703"/>
                    <a:pt x="3003" y="5804"/>
                    <a:pt x="2236" y="6638"/>
                  </a:cubicBezTo>
                  <a:cubicBezTo>
                    <a:pt x="1669" y="7239"/>
                    <a:pt x="901" y="7672"/>
                    <a:pt x="67" y="7806"/>
                  </a:cubicBezTo>
                  <a:lnTo>
                    <a:pt x="668" y="9173"/>
                  </a:lnTo>
                  <a:lnTo>
                    <a:pt x="334" y="11175"/>
                  </a:lnTo>
                  <a:cubicBezTo>
                    <a:pt x="201" y="11875"/>
                    <a:pt x="101" y="12576"/>
                    <a:pt x="34" y="13310"/>
                  </a:cubicBezTo>
                  <a:cubicBezTo>
                    <a:pt x="1" y="14477"/>
                    <a:pt x="34" y="15678"/>
                    <a:pt x="168" y="16879"/>
                  </a:cubicBezTo>
                  <a:cubicBezTo>
                    <a:pt x="1068" y="17146"/>
                    <a:pt x="2036" y="17312"/>
                    <a:pt x="3036" y="17446"/>
                  </a:cubicBezTo>
                  <a:cubicBezTo>
                    <a:pt x="4070" y="17446"/>
                    <a:pt x="5138" y="17379"/>
                    <a:pt x="6172" y="17212"/>
                  </a:cubicBezTo>
                  <a:cubicBezTo>
                    <a:pt x="6439" y="15211"/>
                    <a:pt x="6539" y="13176"/>
                    <a:pt x="6505" y="11141"/>
                  </a:cubicBezTo>
                  <a:lnTo>
                    <a:pt x="6372" y="6805"/>
                  </a:lnTo>
                  <a:lnTo>
                    <a:pt x="5638" y="5070"/>
                  </a:lnTo>
                  <a:lnTo>
                    <a:pt x="3537" y="0"/>
                  </a:lnTo>
                  <a:close/>
                </a:path>
              </a:pathLst>
            </a:custGeom>
            <a:solidFill>
              <a:srgbClr val="E9B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3;p98"/>
            <p:cNvSpPr/>
            <p:nvPr/>
          </p:nvSpPr>
          <p:spPr>
            <a:xfrm>
              <a:off x="4199000" y="3482100"/>
              <a:ext cx="80925" cy="103425"/>
            </a:xfrm>
            <a:custGeom>
              <a:avLst/>
              <a:gdLst/>
              <a:ahLst/>
              <a:cxnLst/>
              <a:rect l="l" t="t" r="r" b="b"/>
              <a:pathLst>
                <a:path w="3237" h="4137" extrusionOk="0">
                  <a:moveTo>
                    <a:pt x="234" y="1"/>
                  </a:moveTo>
                  <a:cubicBezTo>
                    <a:pt x="67" y="1301"/>
                    <a:pt x="1" y="2602"/>
                    <a:pt x="1" y="3903"/>
                  </a:cubicBezTo>
                  <a:cubicBezTo>
                    <a:pt x="1068" y="4037"/>
                    <a:pt x="2135" y="4137"/>
                    <a:pt x="3236" y="4137"/>
                  </a:cubicBezTo>
                  <a:cubicBezTo>
                    <a:pt x="2236" y="4003"/>
                    <a:pt x="1268" y="3837"/>
                    <a:pt x="368" y="3570"/>
                  </a:cubicBezTo>
                  <a:cubicBezTo>
                    <a:pt x="234" y="2369"/>
                    <a:pt x="201" y="1168"/>
                    <a:pt x="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4;p98"/>
            <p:cNvSpPr/>
            <p:nvPr/>
          </p:nvSpPr>
          <p:spPr>
            <a:xfrm>
              <a:off x="3374250" y="3936600"/>
              <a:ext cx="92600" cy="41725"/>
            </a:xfrm>
            <a:custGeom>
              <a:avLst/>
              <a:gdLst/>
              <a:ahLst/>
              <a:cxnLst/>
              <a:rect l="l" t="t" r="r" b="b"/>
              <a:pathLst>
                <a:path w="3704" h="1669" extrusionOk="0">
                  <a:moveTo>
                    <a:pt x="0" y="0"/>
                  </a:moveTo>
                  <a:lnTo>
                    <a:pt x="1935" y="801"/>
                  </a:lnTo>
                  <a:lnTo>
                    <a:pt x="3269" y="1668"/>
                  </a:lnTo>
                  <a:lnTo>
                    <a:pt x="3703" y="968"/>
                  </a:lnTo>
                  <a:lnTo>
                    <a:pt x="2836" y="2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5;p98"/>
            <p:cNvSpPr/>
            <p:nvPr/>
          </p:nvSpPr>
          <p:spPr>
            <a:xfrm>
              <a:off x="3374250" y="3916575"/>
              <a:ext cx="70900" cy="25050"/>
            </a:xfrm>
            <a:custGeom>
              <a:avLst/>
              <a:gdLst/>
              <a:ahLst/>
              <a:cxnLst/>
              <a:rect l="l" t="t" r="r" b="b"/>
              <a:pathLst>
                <a:path w="2836" h="1002" extrusionOk="0">
                  <a:moveTo>
                    <a:pt x="2269" y="1"/>
                  </a:moveTo>
                  <a:lnTo>
                    <a:pt x="0" y="801"/>
                  </a:lnTo>
                  <a:lnTo>
                    <a:pt x="2836" y="1001"/>
                  </a:lnTo>
                  <a:lnTo>
                    <a:pt x="2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6;p98"/>
            <p:cNvSpPr/>
            <p:nvPr/>
          </p:nvSpPr>
          <p:spPr>
            <a:xfrm>
              <a:off x="4251550" y="3276125"/>
              <a:ext cx="253525" cy="682175"/>
            </a:xfrm>
            <a:custGeom>
              <a:avLst/>
              <a:gdLst/>
              <a:ahLst/>
              <a:cxnLst/>
              <a:rect l="l" t="t" r="r" b="b"/>
              <a:pathLst>
                <a:path w="10141" h="27287" extrusionOk="0">
                  <a:moveTo>
                    <a:pt x="3736" y="0"/>
                  </a:moveTo>
                  <a:lnTo>
                    <a:pt x="4470" y="1735"/>
                  </a:lnTo>
                  <a:lnTo>
                    <a:pt x="4603" y="6071"/>
                  </a:lnTo>
                  <a:cubicBezTo>
                    <a:pt x="4637" y="8106"/>
                    <a:pt x="4537" y="10141"/>
                    <a:pt x="4270" y="12142"/>
                  </a:cubicBezTo>
                  <a:cubicBezTo>
                    <a:pt x="3936" y="14844"/>
                    <a:pt x="3336" y="17513"/>
                    <a:pt x="2435" y="20081"/>
                  </a:cubicBezTo>
                  <a:lnTo>
                    <a:pt x="0" y="27287"/>
                  </a:lnTo>
                  <a:cubicBezTo>
                    <a:pt x="0" y="27287"/>
                    <a:pt x="7572" y="20315"/>
                    <a:pt x="9907" y="13643"/>
                  </a:cubicBezTo>
                  <a:lnTo>
                    <a:pt x="6271" y="10241"/>
                  </a:lnTo>
                  <a:lnTo>
                    <a:pt x="10141" y="8006"/>
                  </a:lnTo>
                  <a:cubicBezTo>
                    <a:pt x="10141" y="8006"/>
                    <a:pt x="8273" y="2269"/>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7;p98"/>
            <p:cNvSpPr/>
            <p:nvPr/>
          </p:nvSpPr>
          <p:spPr>
            <a:xfrm>
              <a:off x="4082250" y="3325325"/>
              <a:ext cx="169325" cy="632975"/>
            </a:xfrm>
            <a:custGeom>
              <a:avLst/>
              <a:gdLst/>
              <a:ahLst/>
              <a:cxnLst/>
              <a:rect l="l" t="t" r="r" b="b"/>
              <a:pathLst>
                <a:path w="6773" h="25319" extrusionOk="0">
                  <a:moveTo>
                    <a:pt x="4604" y="0"/>
                  </a:moveTo>
                  <a:cubicBezTo>
                    <a:pt x="2536" y="2135"/>
                    <a:pt x="968" y="4904"/>
                    <a:pt x="968" y="4904"/>
                  </a:cubicBezTo>
                  <a:lnTo>
                    <a:pt x="3336" y="6305"/>
                  </a:lnTo>
                  <a:lnTo>
                    <a:pt x="1" y="9507"/>
                  </a:lnTo>
                  <a:cubicBezTo>
                    <a:pt x="1035" y="16779"/>
                    <a:pt x="6772" y="25319"/>
                    <a:pt x="6772" y="25319"/>
                  </a:cubicBezTo>
                  <a:lnTo>
                    <a:pt x="5304" y="17613"/>
                  </a:lnTo>
                  <a:cubicBezTo>
                    <a:pt x="4837" y="15145"/>
                    <a:pt x="4637" y="12676"/>
                    <a:pt x="4671" y="10174"/>
                  </a:cubicBezTo>
                  <a:cubicBezTo>
                    <a:pt x="4671" y="8140"/>
                    <a:pt x="4837" y="6138"/>
                    <a:pt x="5204" y="4137"/>
                  </a:cubicBezTo>
                  <a:lnTo>
                    <a:pt x="5538" y="2135"/>
                  </a:lnTo>
                  <a:lnTo>
                    <a:pt x="4937" y="768"/>
                  </a:lnTo>
                  <a:lnTo>
                    <a:pt x="46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8;p98"/>
            <p:cNvSpPr/>
            <p:nvPr/>
          </p:nvSpPr>
          <p:spPr>
            <a:xfrm>
              <a:off x="4198175" y="3579675"/>
              <a:ext cx="160125" cy="378625"/>
            </a:xfrm>
            <a:custGeom>
              <a:avLst/>
              <a:gdLst/>
              <a:ahLst/>
              <a:cxnLst/>
              <a:rect l="l" t="t" r="r" b="b"/>
              <a:pathLst>
                <a:path w="6405" h="15145" extrusionOk="0">
                  <a:moveTo>
                    <a:pt x="34" y="0"/>
                  </a:moveTo>
                  <a:lnTo>
                    <a:pt x="34" y="0"/>
                  </a:lnTo>
                  <a:cubicBezTo>
                    <a:pt x="0" y="2502"/>
                    <a:pt x="200" y="4971"/>
                    <a:pt x="667" y="7439"/>
                  </a:cubicBezTo>
                  <a:lnTo>
                    <a:pt x="2135" y="15145"/>
                  </a:lnTo>
                  <a:lnTo>
                    <a:pt x="4570" y="7939"/>
                  </a:lnTo>
                  <a:cubicBezTo>
                    <a:pt x="5471" y="5371"/>
                    <a:pt x="6071" y="2702"/>
                    <a:pt x="6405" y="0"/>
                  </a:cubicBezTo>
                  <a:lnTo>
                    <a:pt x="6405" y="0"/>
                  </a:lnTo>
                  <a:cubicBezTo>
                    <a:pt x="5354" y="150"/>
                    <a:pt x="4287" y="226"/>
                    <a:pt x="3219" y="226"/>
                  </a:cubicBezTo>
                  <a:cubicBezTo>
                    <a:pt x="2152" y="226"/>
                    <a:pt x="1084" y="150"/>
                    <a:pt x="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9;p98"/>
            <p:cNvSpPr/>
            <p:nvPr/>
          </p:nvSpPr>
          <p:spPr>
            <a:xfrm>
              <a:off x="4039725" y="2700900"/>
              <a:ext cx="222675" cy="106575"/>
            </a:xfrm>
            <a:custGeom>
              <a:avLst/>
              <a:gdLst/>
              <a:ahLst/>
              <a:cxnLst/>
              <a:rect l="l" t="t" r="r" b="b"/>
              <a:pathLst>
                <a:path w="8907" h="4263" extrusionOk="0">
                  <a:moveTo>
                    <a:pt x="3677" y="1"/>
                  </a:moveTo>
                  <a:cubicBezTo>
                    <a:pt x="3110" y="1"/>
                    <a:pt x="2546" y="71"/>
                    <a:pt x="2002" y="226"/>
                  </a:cubicBezTo>
                  <a:cubicBezTo>
                    <a:pt x="1268" y="426"/>
                    <a:pt x="567" y="793"/>
                    <a:pt x="0" y="1294"/>
                  </a:cubicBezTo>
                  <a:cubicBezTo>
                    <a:pt x="768" y="3028"/>
                    <a:pt x="2536" y="4263"/>
                    <a:pt x="4570" y="4263"/>
                  </a:cubicBezTo>
                  <a:cubicBezTo>
                    <a:pt x="6438" y="4263"/>
                    <a:pt x="8073" y="3262"/>
                    <a:pt x="8907" y="1727"/>
                  </a:cubicBezTo>
                  <a:cubicBezTo>
                    <a:pt x="8073" y="1227"/>
                    <a:pt x="7239" y="793"/>
                    <a:pt x="6305" y="460"/>
                  </a:cubicBezTo>
                  <a:cubicBezTo>
                    <a:pt x="5469" y="174"/>
                    <a:pt x="4570" y="1"/>
                    <a:pt x="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10;p98"/>
            <p:cNvSpPr/>
            <p:nvPr/>
          </p:nvSpPr>
          <p:spPr>
            <a:xfrm>
              <a:off x="4029725" y="2558100"/>
              <a:ext cx="249350" cy="186000"/>
            </a:xfrm>
            <a:custGeom>
              <a:avLst/>
              <a:gdLst/>
              <a:ahLst/>
              <a:cxnLst/>
              <a:rect l="l" t="t" r="r" b="b"/>
              <a:pathLst>
                <a:path w="9974" h="7440" extrusionOk="0">
                  <a:moveTo>
                    <a:pt x="4970" y="1"/>
                  </a:moveTo>
                  <a:cubicBezTo>
                    <a:pt x="2235" y="1"/>
                    <a:pt x="0" y="2236"/>
                    <a:pt x="0" y="5004"/>
                  </a:cubicBezTo>
                  <a:cubicBezTo>
                    <a:pt x="0" y="5705"/>
                    <a:pt x="134" y="6372"/>
                    <a:pt x="400" y="7006"/>
                  </a:cubicBezTo>
                  <a:cubicBezTo>
                    <a:pt x="967" y="6505"/>
                    <a:pt x="1668" y="6138"/>
                    <a:pt x="2402" y="5938"/>
                  </a:cubicBezTo>
                  <a:cubicBezTo>
                    <a:pt x="2946" y="5783"/>
                    <a:pt x="3510" y="5713"/>
                    <a:pt x="4077" y="5713"/>
                  </a:cubicBezTo>
                  <a:cubicBezTo>
                    <a:pt x="4970" y="5713"/>
                    <a:pt x="5869" y="5886"/>
                    <a:pt x="6705" y="6172"/>
                  </a:cubicBezTo>
                  <a:cubicBezTo>
                    <a:pt x="7639" y="6505"/>
                    <a:pt x="8473" y="6939"/>
                    <a:pt x="9307" y="7439"/>
                  </a:cubicBezTo>
                  <a:cubicBezTo>
                    <a:pt x="9740" y="6739"/>
                    <a:pt x="9974" y="5905"/>
                    <a:pt x="9974" y="5004"/>
                  </a:cubicBezTo>
                  <a:cubicBezTo>
                    <a:pt x="9974" y="2236"/>
                    <a:pt x="7739" y="1"/>
                    <a:pt x="49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1;p98"/>
            <p:cNvSpPr/>
            <p:nvPr/>
          </p:nvSpPr>
          <p:spPr>
            <a:xfrm>
              <a:off x="3822075" y="2749450"/>
              <a:ext cx="532900" cy="485000"/>
            </a:xfrm>
            <a:custGeom>
              <a:avLst/>
              <a:gdLst/>
              <a:ahLst/>
              <a:cxnLst/>
              <a:rect l="l" t="t" r="r" b="b"/>
              <a:pathLst>
                <a:path w="21316" h="19400" extrusionOk="0">
                  <a:moveTo>
                    <a:pt x="9422" y="0"/>
                  </a:moveTo>
                  <a:cubicBezTo>
                    <a:pt x="8578" y="0"/>
                    <a:pt x="7732" y="104"/>
                    <a:pt x="6905" y="319"/>
                  </a:cubicBezTo>
                  <a:cubicBezTo>
                    <a:pt x="4503" y="953"/>
                    <a:pt x="2335" y="2587"/>
                    <a:pt x="1234" y="4822"/>
                  </a:cubicBezTo>
                  <a:cubicBezTo>
                    <a:pt x="0" y="7224"/>
                    <a:pt x="67" y="10126"/>
                    <a:pt x="934" y="12661"/>
                  </a:cubicBezTo>
                  <a:cubicBezTo>
                    <a:pt x="1835" y="15230"/>
                    <a:pt x="3469" y="17431"/>
                    <a:pt x="5304" y="19399"/>
                  </a:cubicBezTo>
                  <a:cubicBezTo>
                    <a:pt x="10041" y="19133"/>
                    <a:pt x="15211" y="17798"/>
                    <a:pt x="19347" y="15463"/>
                  </a:cubicBezTo>
                  <a:cubicBezTo>
                    <a:pt x="20948" y="12028"/>
                    <a:pt x="21315" y="8025"/>
                    <a:pt x="20348" y="4355"/>
                  </a:cubicBezTo>
                  <a:cubicBezTo>
                    <a:pt x="20014" y="3155"/>
                    <a:pt x="19514" y="1954"/>
                    <a:pt x="18513" y="1186"/>
                  </a:cubicBezTo>
                  <a:cubicBezTo>
                    <a:pt x="17892" y="703"/>
                    <a:pt x="17073" y="452"/>
                    <a:pt x="16261" y="452"/>
                  </a:cubicBezTo>
                  <a:cubicBezTo>
                    <a:pt x="15506" y="452"/>
                    <a:pt x="14756" y="669"/>
                    <a:pt x="14177" y="1120"/>
                  </a:cubicBezTo>
                  <a:cubicBezTo>
                    <a:pt x="12701" y="393"/>
                    <a:pt x="11065" y="0"/>
                    <a:pt x="94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2;p98"/>
            <p:cNvSpPr/>
            <p:nvPr/>
          </p:nvSpPr>
          <p:spPr>
            <a:xfrm>
              <a:off x="3932150" y="3248400"/>
              <a:ext cx="25775" cy="27750"/>
            </a:xfrm>
            <a:custGeom>
              <a:avLst/>
              <a:gdLst/>
              <a:ahLst/>
              <a:cxnLst/>
              <a:rect l="l" t="t" r="r" b="b"/>
              <a:pathLst>
                <a:path w="1031" h="1110" extrusionOk="0">
                  <a:moveTo>
                    <a:pt x="385" y="1"/>
                  </a:moveTo>
                  <a:cubicBezTo>
                    <a:pt x="348" y="1"/>
                    <a:pt x="309" y="3"/>
                    <a:pt x="267" y="9"/>
                  </a:cubicBezTo>
                  <a:lnTo>
                    <a:pt x="0" y="642"/>
                  </a:lnTo>
                  <a:lnTo>
                    <a:pt x="734" y="1109"/>
                  </a:lnTo>
                  <a:cubicBezTo>
                    <a:pt x="987" y="794"/>
                    <a:pt x="1030" y="1"/>
                    <a:pt x="385" y="1"/>
                  </a:cubicBezTo>
                  <a:close/>
                </a:path>
              </a:pathLst>
            </a:custGeom>
            <a:solidFill>
              <a:srgbClr val="E0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3;p98"/>
            <p:cNvSpPr/>
            <p:nvPr/>
          </p:nvSpPr>
          <p:spPr>
            <a:xfrm>
              <a:off x="3866275" y="3149225"/>
              <a:ext cx="125950" cy="115975"/>
            </a:xfrm>
            <a:custGeom>
              <a:avLst/>
              <a:gdLst/>
              <a:ahLst/>
              <a:cxnLst/>
              <a:rect l="l" t="t" r="r" b="b"/>
              <a:pathLst>
                <a:path w="5038" h="4639" extrusionOk="0">
                  <a:moveTo>
                    <a:pt x="2551" y="0"/>
                  </a:moveTo>
                  <a:cubicBezTo>
                    <a:pt x="2414" y="0"/>
                    <a:pt x="2275" y="13"/>
                    <a:pt x="2135" y="39"/>
                  </a:cubicBezTo>
                  <a:cubicBezTo>
                    <a:pt x="867" y="240"/>
                    <a:pt x="0" y="1440"/>
                    <a:pt x="234" y="2708"/>
                  </a:cubicBezTo>
                  <a:cubicBezTo>
                    <a:pt x="444" y="3849"/>
                    <a:pt x="1438" y="4639"/>
                    <a:pt x="2535" y="4639"/>
                  </a:cubicBezTo>
                  <a:cubicBezTo>
                    <a:pt x="2657" y="4639"/>
                    <a:pt x="2779" y="4629"/>
                    <a:pt x="2902" y="4609"/>
                  </a:cubicBezTo>
                  <a:cubicBezTo>
                    <a:pt x="4170" y="4376"/>
                    <a:pt x="5037" y="3175"/>
                    <a:pt x="4804" y="1907"/>
                  </a:cubicBezTo>
                  <a:cubicBezTo>
                    <a:pt x="4596" y="783"/>
                    <a:pt x="3629" y="0"/>
                    <a:pt x="2551" y="0"/>
                  </a:cubicBezTo>
                  <a:close/>
                </a:path>
              </a:pathLst>
            </a:custGeom>
            <a:solidFill>
              <a:srgbClr val="DB9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4;p98"/>
            <p:cNvSpPr/>
            <p:nvPr/>
          </p:nvSpPr>
          <p:spPr>
            <a:xfrm>
              <a:off x="3892125" y="3173000"/>
              <a:ext cx="74225" cy="67825"/>
            </a:xfrm>
            <a:custGeom>
              <a:avLst/>
              <a:gdLst/>
              <a:ahLst/>
              <a:cxnLst/>
              <a:rect l="l" t="t" r="r" b="b"/>
              <a:pathLst>
                <a:path w="2969" h="2713" extrusionOk="0">
                  <a:moveTo>
                    <a:pt x="1482" y="1"/>
                  </a:moveTo>
                  <a:cubicBezTo>
                    <a:pt x="1401" y="1"/>
                    <a:pt x="1318" y="8"/>
                    <a:pt x="1234" y="22"/>
                  </a:cubicBezTo>
                  <a:cubicBezTo>
                    <a:pt x="501" y="156"/>
                    <a:pt x="0" y="856"/>
                    <a:pt x="134" y="1590"/>
                  </a:cubicBezTo>
                  <a:cubicBezTo>
                    <a:pt x="252" y="2244"/>
                    <a:pt x="822" y="2713"/>
                    <a:pt x="1463" y="2713"/>
                  </a:cubicBezTo>
                  <a:cubicBezTo>
                    <a:pt x="1542" y="2713"/>
                    <a:pt x="1621" y="2706"/>
                    <a:pt x="1701" y="2691"/>
                  </a:cubicBezTo>
                  <a:cubicBezTo>
                    <a:pt x="2469" y="2558"/>
                    <a:pt x="2969" y="1857"/>
                    <a:pt x="2836" y="1123"/>
                  </a:cubicBezTo>
                  <a:cubicBezTo>
                    <a:pt x="2717" y="469"/>
                    <a:pt x="2148" y="1"/>
                    <a:pt x="1482" y="1"/>
                  </a:cubicBezTo>
                  <a:close/>
                </a:path>
              </a:pathLst>
            </a:custGeom>
            <a:solidFill>
              <a:srgbClr val="D1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5;p98"/>
            <p:cNvSpPr/>
            <p:nvPr/>
          </p:nvSpPr>
          <p:spPr>
            <a:xfrm>
              <a:off x="3925475" y="3249425"/>
              <a:ext cx="25050" cy="32025"/>
            </a:xfrm>
            <a:custGeom>
              <a:avLst/>
              <a:gdLst/>
              <a:ahLst/>
              <a:cxnLst/>
              <a:rect l="l" t="t" r="r" b="b"/>
              <a:pathLst>
                <a:path w="1002" h="1281" extrusionOk="0">
                  <a:moveTo>
                    <a:pt x="201" y="1"/>
                  </a:moveTo>
                  <a:cubicBezTo>
                    <a:pt x="134" y="1"/>
                    <a:pt x="67" y="68"/>
                    <a:pt x="67" y="134"/>
                  </a:cubicBezTo>
                  <a:cubicBezTo>
                    <a:pt x="0" y="334"/>
                    <a:pt x="0" y="535"/>
                    <a:pt x="67" y="701"/>
                  </a:cubicBezTo>
                  <a:cubicBezTo>
                    <a:pt x="101" y="902"/>
                    <a:pt x="201" y="1035"/>
                    <a:pt x="334" y="1168"/>
                  </a:cubicBezTo>
                  <a:cubicBezTo>
                    <a:pt x="384" y="1243"/>
                    <a:pt x="490" y="1281"/>
                    <a:pt x="597" y="1281"/>
                  </a:cubicBezTo>
                  <a:cubicBezTo>
                    <a:pt x="632" y="1281"/>
                    <a:pt x="668" y="1277"/>
                    <a:pt x="701" y="1268"/>
                  </a:cubicBezTo>
                  <a:cubicBezTo>
                    <a:pt x="901" y="1202"/>
                    <a:pt x="1001" y="1068"/>
                    <a:pt x="1001" y="1068"/>
                  </a:cubicBezTo>
                  <a:cubicBezTo>
                    <a:pt x="734" y="835"/>
                    <a:pt x="568" y="501"/>
                    <a:pt x="534" y="134"/>
                  </a:cubicBezTo>
                  <a:cubicBezTo>
                    <a:pt x="534" y="68"/>
                    <a:pt x="467" y="1"/>
                    <a:pt x="367" y="1"/>
                  </a:cubicBezTo>
                  <a:close/>
                </a:path>
              </a:pathLst>
            </a:custGeom>
            <a:solidFill>
              <a:srgbClr val="ECB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6;p98"/>
            <p:cNvSpPr/>
            <p:nvPr/>
          </p:nvSpPr>
          <p:spPr>
            <a:xfrm>
              <a:off x="3920475" y="2914200"/>
              <a:ext cx="391975" cy="425400"/>
            </a:xfrm>
            <a:custGeom>
              <a:avLst/>
              <a:gdLst/>
              <a:ahLst/>
              <a:cxnLst/>
              <a:rect l="l" t="t" r="r" b="b"/>
              <a:pathLst>
                <a:path w="15679" h="17016" extrusionOk="0">
                  <a:moveTo>
                    <a:pt x="8673" y="0"/>
                  </a:moveTo>
                  <a:cubicBezTo>
                    <a:pt x="7939" y="2102"/>
                    <a:pt x="6605" y="3936"/>
                    <a:pt x="4870" y="5271"/>
                  </a:cubicBezTo>
                  <a:cubicBezTo>
                    <a:pt x="3436" y="6372"/>
                    <a:pt x="1768" y="7105"/>
                    <a:pt x="0" y="7439"/>
                  </a:cubicBezTo>
                  <a:lnTo>
                    <a:pt x="601" y="10941"/>
                  </a:lnTo>
                  <a:cubicBezTo>
                    <a:pt x="1228" y="14527"/>
                    <a:pt x="4318" y="17016"/>
                    <a:pt x="7809" y="17016"/>
                  </a:cubicBezTo>
                  <a:cubicBezTo>
                    <a:pt x="8215" y="17016"/>
                    <a:pt x="8627" y="16982"/>
                    <a:pt x="9040" y="16912"/>
                  </a:cubicBezTo>
                  <a:cubicBezTo>
                    <a:pt x="13010" y="16212"/>
                    <a:pt x="15678" y="12443"/>
                    <a:pt x="14978" y="8440"/>
                  </a:cubicBezTo>
                  <a:lnTo>
                    <a:pt x="14844" y="7639"/>
                  </a:lnTo>
                  <a:cubicBezTo>
                    <a:pt x="13577" y="7072"/>
                    <a:pt x="9974" y="5071"/>
                    <a:pt x="8673" y="0"/>
                  </a:cubicBezTo>
                  <a:close/>
                </a:path>
              </a:pathLst>
            </a:custGeom>
            <a:solidFill>
              <a:srgbClr val="E9B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7;p98"/>
            <p:cNvSpPr/>
            <p:nvPr/>
          </p:nvSpPr>
          <p:spPr>
            <a:xfrm>
              <a:off x="4335775" y="3164175"/>
              <a:ext cx="25775" cy="27750"/>
            </a:xfrm>
            <a:custGeom>
              <a:avLst/>
              <a:gdLst/>
              <a:ahLst/>
              <a:cxnLst/>
              <a:rect l="l" t="t" r="r" b="b"/>
              <a:pathLst>
                <a:path w="1031" h="1110" extrusionOk="0">
                  <a:moveTo>
                    <a:pt x="381" y="1"/>
                  </a:moveTo>
                  <a:cubicBezTo>
                    <a:pt x="345" y="1"/>
                    <a:pt x="307" y="3"/>
                    <a:pt x="267" y="8"/>
                  </a:cubicBezTo>
                  <a:lnTo>
                    <a:pt x="0" y="642"/>
                  </a:lnTo>
                  <a:lnTo>
                    <a:pt x="734" y="1109"/>
                  </a:lnTo>
                  <a:cubicBezTo>
                    <a:pt x="987" y="825"/>
                    <a:pt x="1030" y="1"/>
                    <a:pt x="381" y="1"/>
                  </a:cubicBezTo>
                  <a:close/>
                </a:path>
              </a:pathLst>
            </a:custGeom>
            <a:solidFill>
              <a:srgbClr val="E0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8;p98"/>
            <p:cNvSpPr/>
            <p:nvPr/>
          </p:nvSpPr>
          <p:spPr>
            <a:xfrm>
              <a:off x="4279050" y="3063475"/>
              <a:ext cx="115950" cy="115925"/>
            </a:xfrm>
            <a:custGeom>
              <a:avLst/>
              <a:gdLst/>
              <a:ahLst/>
              <a:cxnLst/>
              <a:rect l="l" t="t" r="r" b="b"/>
              <a:pathLst>
                <a:path w="4638" h="4637" extrusionOk="0">
                  <a:moveTo>
                    <a:pt x="2303" y="0"/>
                  </a:moveTo>
                  <a:cubicBezTo>
                    <a:pt x="1035" y="0"/>
                    <a:pt x="1" y="1034"/>
                    <a:pt x="1" y="2302"/>
                  </a:cubicBezTo>
                  <a:cubicBezTo>
                    <a:pt x="1" y="3569"/>
                    <a:pt x="1035" y="4637"/>
                    <a:pt x="2303" y="4637"/>
                  </a:cubicBezTo>
                  <a:cubicBezTo>
                    <a:pt x="3603" y="4637"/>
                    <a:pt x="4638" y="3569"/>
                    <a:pt x="4638" y="2302"/>
                  </a:cubicBezTo>
                  <a:cubicBezTo>
                    <a:pt x="4638" y="1034"/>
                    <a:pt x="3603" y="0"/>
                    <a:pt x="2303" y="0"/>
                  </a:cubicBezTo>
                  <a:close/>
                </a:path>
              </a:pathLst>
            </a:custGeom>
            <a:solidFill>
              <a:srgbClr val="E9B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9;p98"/>
            <p:cNvSpPr/>
            <p:nvPr/>
          </p:nvSpPr>
          <p:spPr>
            <a:xfrm>
              <a:off x="4303250" y="3086825"/>
              <a:ext cx="67575" cy="68400"/>
            </a:xfrm>
            <a:custGeom>
              <a:avLst/>
              <a:gdLst/>
              <a:ahLst/>
              <a:cxnLst/>
              <a:rect l="l" t="t" r="r" b="b"/>
              <a:pathLst>
                <a:path w="2703" h="2736" extrusionOk="0">
                  <a:moveTo>
                    <a:pt x="1335" y="0"/>
                  </a:moveTo>
                  <a:cubicBezTo>
                    <a:pt x="601" y="0"/>
                    <a:pt x="0" y="634"/>
                    <a:pt x="0" y="1368"/>
                  </a:cubicBezTo>
                  <a:cubicBezTo>
                    <a:pt x="0" y="2135"/>
                    <a:pt x="601" y="2736"/>
                    <a:pt x="1335" y="2736"/>
                  </a:cubicBezTo>
                  <a:cubicBezTo>
                    <a:pt x="2102" y="2736"/>
                    <a:pt x="2702" y="2135"/>
                    <a:pt x="2702" y="1368"/>
                  </a:cubicBezTo>
                  <a:cubicBezTo>
                    <a:pt x="2702" y="634"/>
                    <a:pt x="2102" y="0"/>
                    <a:pt x="1335" y="0"/>
                  </a:cubicBezTo>
                  <a:close/>
                </a:path>
              </a:pathLst>
            </a:custGeom>
            <a:solidFill>
              <a:srgbClr val="DB9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20;p98"/>
            <p:cNvSpPr/>
            <p:nvPr/>
          </p:nvSpPr>
          <p:spPr>
            <a:xfrm>
              <a:off x="4329100" y="3165200"/>
              <a:ext cx="25050" cy="32025"/>
            </a:xfrm>
            <a:custGeom>
              <a:avLst/>
              <a:gdLst/>
              <a:ahLst/>
              <a:cxnLst/>
              <a:rect l="l" t="t" r="r" b="b"/>
              <a:pathLst>
                <a:path w="1002" h="1281" extrusionOk="0">
                  <a:moveTo>
                    <a:pt x="200" y="1"/>
                  </a:moveTo>
                  <a:cubicBezTo>
                    <a:pt x="134" y="1"/>
                    <a:pt x="67" y="68"/>
                    <a:pt x="67" y="134"/>
                  </a:cubicBezTo>
                  <a:cubicBezTo>
                    <a:pt x="0" y="301"/>
                    <a:pt x="0" y="535"/>
                    <a:pt x="67" y="701"/>
                  </a:cubicBezTo>
                  <a:cubicBezTo>
                    <a:pt x="100" y="868"/>
                    <a:pt x="200" y="1035"/>
                    <a:pt x="301" y="1168"/>
                  </a:cubicBezTo>
                  <a:cubicBezTo>
                    <a:pt x="376" y="1243"/>
                    <a:pt x="469" y="1281"/>
                    <a:pt x="568" y="1281"/>
                  </a:cubicBezTo>
                  <a:cubicBezTo>
                    <a:pt x="601" y="1281"/>
                    <a:pt x="634" y="1277"/>
                    <a:pt x="667" y="1268"/>
                  </a:cubicBezTo>
                  <a:cubicBezTo>
                    <a:pt x="868" y="1202"/>
                    <a:pt x="1001" y="1068"/>
                    <a:pt x="1001" y="1068"/>
                  </a:cubicBezTo>
                  <a:cubicBezTo>
                    <a:pt x="734" y="835"/>
                    <a:pt x="567" y="501"/>
                    <a:pt x="534" y="134"/>
                  </a:cubicBezTo>
                  <a:cubicBezTo>
                    <a:pt x="534" y="68"/>
                    <a:pt x="467" y="1"/>
                    <a:pt x="367" y="1"/>
                  </a:cubicBezTo>
                  <a:close/>
                </a:path>
              </a:pathLst>
            </a:custGeom>
            <a:solidFill>
              <a:srgbClr val="ECB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1;p98"/>
            <p:cNvSpPr/>
            <p:nvPr/>
          </p:nvSpPr>
          <p:spPr>
            <a:xfrm>
              <a:off x="3954650" y="3071850"/>
              <a:ext cx="94275" cy="35850"/>
            </a:xfrm>
            <a:custGeom>
              <a:avLst/>
              <a:gdLst/>
              <a:ahLst/>
              <a:cxnLst/>
              <a:rect l="l" t="t" r="r" b="b"/>
              <a:pathLst>
                <a:path w="3771" h="1434" extrusionOk="0">
                  <a:moveTo>
                    <a:pt x="2095" y="1"/>
                  </a:moveTo>
                  <a:cubicBezTo>
                    <a:pt x="1966" y="1"/>
                    <a:pt x="1835" y="11"/>
                    <a:pt x="1702" y="32"/>
                  </a:cubicBezTo>
                  <a:cubicBezTo>
                    <a:pt x="902" y="199"/>
                    <a:pt x="268" y="766"/>
                    <a:pt x="1" y="1433"/>
                  </a:cubicBezTo>
                  <a:cubicBezTo>
                    <a:pt x="1117" y="968"/>
                    <a:pt x="2319" y="762"/>
                    <a:pt x="3501" y="762"/>
                  </a:cubicBezTo>
                  <a:cubicBezTo>
                    <a:pt x="3591" y="762"/>
                    <a:pt x="3681" y="764"/>
                    <a:pt x="3770" y="766"/>
                  </a:cubicBezTo>
                  <a:cubicBezTo>
                    <a:pt x="3406" y="289"/>
                    <a:pt x="2781"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2;p98"/>
            <p:cNvSpPr/>
            <p:nvPr/>
          </p:nvSpPr>
          <p:spPr>
            <a:xfrm>
              <a:off x="4102275" y="3045725"/>
              <a:ext cx="105100" cy="38625"/>
            </a:xfrm>
            <a:custGeom>
              <a:avLst/>
              <a:gdLst/>
              <a:ahLst/>
              <a:cxnLst/>
              <a:rect l="l" t="t" r="r" b="b"/>
              <a:pathLst>
                <a:path w="4204" h="1545" extrusionOk="0">
                  <a:moveTo>
                    <a:pt x="2369" y="0"/>
                  </a:moveTo>
                  <a:cubicBezTo>
                    <a:pt x="2215" y="0"/>
                    <a:pt x="2059" y="14"/>
                    <a:pt x="1902" y="43"/>
                  </a:cubicBezTo>
                  <a:cubicBezTo>
                    <a:pt x="1001" y="177"/>
                    <a:pt x="300" y="810"/>
                    <a:pt x="0" y="1544"/>
                  </a:cubicBezTo>
                  <a:cubicBezTo>
                    <a:pt x="1334" y="1044"/>
                    <a:pt x="2769" y="777"/>
                    <a:pt x="4203" y="777"/>
                  </a:cubicBezTo>
                  <a:cubicBezTo>
                    <a:pt x="3763" y="309"/>
                    <a:pt x="3095" y="0"/>
                    <a:pt x="23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3;p98"/>
            <p:cNvSpPr/>
            <p:nvPr/>
          </p:nvSpPr>
          <p:spPr>
            <a:xfrm>
              <a:off x="4136450" y="3097650"/>
              <a:ext cx="38400" cy="30900"/>
            </a:xfrm>
            <a:custGeom>
              <a:avLst/>
              <a:gdLst/>
              <a:ahLst/>
              <a:cxnLst/>
              <a:rect l="l" t="t" r="r" b="b"/>
              <a:pathLst>
                <a:path w="1536" h="1236" extrusionOk="0">
                  <a:moveTo>
                    <a:pt x="601" y="1"/>
                  </a:moveTo>
                  <a:cubicBezTo>
                    <a:pt x="268" y="1"/>
                    <a:pt x="1" y="268"/>
                    <a:pt x="1" y="601"/>
                  </a:cubicBezTo>
                  <a:cubicBezTo>
                    <a:pt x="1" y="968"/>
                    <a:pt x="268" y="1235"/>
                    <a:pt x="601" y="1235"/>
                  </a:cubicBezTo>
                  <a:cubicBezTo>
                    <a:pt x="968" y="1235"/>
                    <a:pt x="1235" y="968"/>
                    <a:pt x="1235" y="601"/>
                  </a:cubicBezTo>
                  <a:cubicBezTo>
                    <a:pt x="1235" y="568"/>
                    <a:pt x="1235" y="535"/>
                    <a:pt x="1235" y="468"/>
                  </a:cubicBezTo>
                  <a:lnTo>
                    <a:pt x="1502" y="134"/>
                  </a:lnTo>
                  <a:cubicBezTo>
                    <a:pt x="1535" y="101"/>
                    <a:pt x="1469" y="34"/>
                    <a:pt x="1402" y="34"/>
                  </a:cubicBezTo>
                  <a:lnTo>
                    <a:pt x="1002" y="134"/>
                  </a:lnTo>
                  <a:cubicBezTo>
                    <a:pt x="901" y="34"/>
                    <a:pt x="768" y="1"/>
                    <a:pt x="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4;p98"/>
            <p:cNvSpPr/>
            <p:nvPr/>
          </p:nvSpPr>
          <p:spPr>
            <a:xfrm>
              <a:off x="3967175" y="3114875"/>
              <a:ext cx="41725" cy="31250"/>
            </a:xfrm>
            <a:custGeom>
              <a:avLst/>
              <a:gdLst/>
              <a:ahLst/>
              <a:cxnLst/>
              <a:rect l="l" t="t" r="r" b="b"/>
              <a:pathLst>
                <a:path w="1669" h="1250" extrusionOk="0">
                  <a:moveTo>
                    <a:pt x="992" y="1"/>
                  </a:moveTo>
                  <a:cubicBezTo>
                    <a:pt x="952" y="1"/>
                    <a:pt x="910" y="5"/>
                    <a:pt x="868" y="12"/>
                  </a:cubicBezTo>
                  <a:cubicBezTo>
                    <a:pt x="734" y="12"/>
                    <a:pt x="601" y="112"/>
                    <a:pt x="534" y="213"/>
                  </a:cubicBezTo>
                  <a:lnTo>
                    <a:pt x="100" y="179"/>
                  </a:lnTo>
                  <a:cubicBezTo>
                    <a:pt x="34" y="179"/>
                    <a:pt x="0" y="246"/>
                    <a:pt x="34" y="313"/>
                  </a:cubicBezTo>
                  <a:lnTo>
                    <a:pt x="367" y="579"/>
                  </a:lnTo>
                  <a:cubicBezTo>
                    <a:pt x="367" y="613"/>
                    <a:pt x="367" y="680"/>
                    <a:pt x="367" y="713"/>
                  </a:cubicBezTo>
                  <a:cubicBezTo>
                    <a:pt x="430" y="1025"/>
                    <a:pt x="697" y="1250"/>
                    <a:pt x="1032" y="1250"/>
                  </a:cubicBezTo>
                  <a:cubicBezTo>
                    <a:pt x="1055" y="1250"/>
                    <a:pt x="1078" y="1249"/>
                    <a:pt x="1101" y="1247"/>
                  </a:cubicBezTo>
                  <a:cubicBezTo>
                    <a:pt x="1435" y="1180"/>
                    <a:pt x="1668" y="846"/>
                    <a:pt x="1601" y="513"/>
                  </a:cubicBezTo>
                  <a:cubicBezTo>
                    <a:pt x="1542" y="218"/>
                    <a:pt x="1301" y="1"/>
                    <a:pt x="99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5;p98"/>
            <p:cNvSpPr/>
            <p:nvPr/>
          </p:nvSpPr>
          <p:spPr>
            <a:xfrm>
              <a:off x="4039725" y="3201900"/>
              <a:ext cx="42550" cy="17550"/>
            </a:xfrm>
            <a:custGeom>
              <a:avLst/>
              <a:gdLst/>
              <a:ahLst/>
              <a:cxnLst/>
              <a:rect l="l" t="t" r="r" b="b"/>
              <a:pathLst>
                <a:path w="1702" h="702" extrusionOk="0">
                  <a:moveTo>
                    <a:pt x="1702" y="1"/>
                  </a:moveTo>
                  <a:lnTo>
                    <a:pt x="1702" y="1"/>
                  </a:lnTo>
                  <a:cubicBezTo>
                    <a:pt x="1135" y="101"/>
                    <a:pt x="567" y="134"/>
                    <a:pt x="0" y="134"/>
                  </a:cubicBezTo>
                  <a:cubicBezTo>
                    <a:pt x="167" y="468"/>
                    <a:pt x="501" y="701"/>
                    <a:pt x="868" y="701"/>
                  </a:cubicBezTo>
                  <a:cubicBezTo>
                    <a:pt x="1235" y="701"/>
                    <a:pt x="1535" y="334"/>
                    <a:pt x="1702" y="1"/>
                  </a:cubicBezTo>
                  <a:close/>
                </a:path>
              </a:pathLst>
            </a:custGeom>
            <a:solidFill>
              <a:srgbClr val="DB9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6;p98"/>
            <p:cNvSpPr/>
            <p:nvPr/>
          </p:nvSpPr>
          <p:spPr>
            <a:xfrm>
              <a:off x="4048050" y="3226075"/>
              <a:ext cx="122625" cy="53925"/>
            </a:xfrm>
            <a:custGeom>
              <a:avLst/>
              <a:gdLst/>
              <a:ahLst/>
              <a:cxnLst/>
              <a:rect l="l" t="t" r="r" b="b"/>
              <a:pathLst>
                <a:path w="4905" h="2157" extrusionOk="0">
                  <a:moveTo>
                    <a:pt x="4904" y="1"/>
                  </a:moveTo>
                  <a:cubicBezTo>
                    <a:pt x="3337" y="568"/>
                    <a:pt x="1669" y="868"/>
                    <a:pt x="1" y="868"/>
                  </a:cubicBezTo>
                  <a:cubicBezTo>
                    <a:pt x="510" y="1646"/>
                    <a:pt x="1422" y="2156"/>
                    <a:pt x="2327" y="2156"/>
                  </a:cubicBezTo>
                  <a:cubicBezTo>
                    <a:pt x="2430" y="2156"/>
                    <a:pt x="2533" y="2149"/>
                    <a:pt x="2636" y="2136"/>
                  </a:cubicBezTo>
                  <a:cubicBezTo>
                    <a:pt x="3670" y="1969"/>
                    <a:pt x="4604" y="1002"/>
                    <a:pt x="4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7;p98"/>
            <p:cNvSpPr/>
            <p:nvPr/>
          </p:nvSpPr>
          <p:spPr>
            <a:xfrm>
              <a:off x="3905450" y="2862500"/>
              <a:ext cx="186825" cy="101400"/>
            </a:xfrm>
            <a:custGeom>
              <a:avLst/>
              <a:gdLst/>
              <a:ahLst/>
              <a:cxnLst/>
              <a:rect l="l" t="t" r="r" b="b"/>
              <a:pathLst>
                <a:path w="7473" h="4056" extrusionOk="0">
                  <a:moveTo>
                    <a:pt x="7473" y="0"/>
                  </a:moveTo>
                  <a:lnTo>
                    <a:pt x="1" y="3703"/>
                  </a:lnTo>
                  <a:cubicBezTo>
                    <a:pt x="631" y="3937"/>
                    <a:pt x="1299" y="4056"/>
                    <a:pt x="1975" y="4056"/>
                  </a:cubicBezTo>
                  <a:cubicBezTo>
                    <a:pt x="2838" y="4056"/>
                    <a:pt x="3714" y="3862"/>
                    <a:pt x="4537" y="3469"/>
                  </a:cubicBezTo>
                  <a:cubicBezTo>
                    <a:pt x="6005" y="2735"/>
                    <a:pt x="7039" y="1435"/>
                    <a:pt x="7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8;p98"/>
            <p:cNvSpPr/>
            <p:nvPr/>
          </p:nvSpPr>
          <p:spPr>
            <a:xfrm>
              <a:off x="3992200" y="2819950"/>
              <a:ext cx="112600" cy="24225"/>
            </a:xfrm>
            <a:custGeom>
              <a:avLst/>
              <a:gdLst/>
              <a:ahLst/>
              <a:cxnLst/>
              <a:rect l="l" t="t" r="r" b="b"/>
              <a:pathLst>
                <a:path w="4504" h="969" extrusionOk="0">
                  <a:moveTo>
                    <a:pt x="4503" y="1"/>
                  </a:moveTo>
                  <a:lnTo>
                    <a:pt x="0" y="34"/>
                  </a:lnTo>
                  <a:cubicBezTo>
                    <a:pt x="567" y="601"/>
                    <a:pt x="1368" y="968"/>
                    <a:pt x="2268" y="968"/>
                  </a:cubicBezTo>
                  <a:cubicBezTo>
                    <a:pt x="3136" y="968"/>
                    <a:pt x="3936" y="601"/>
                    <a:pt x="4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9;p98"/>
            <p:cNvSpPr/>
            <p:nvPr/>
          </p:nvSpPr>
          <p:spPr>
            <a:xfrm>
              <a:off x="4191500" y="2831625"/>
              <a:ext cx="81750" cy="111775"/>
            </a:xfrm>
            <a:custGeom>
              <a:avLst/>
              <a:gdLst/>
              <a:ahLst/>
              <a:cxnLst/>
              <a:rect l="l" t="t" r="r" b="b"/>
              <a:pathLst>
                <a:path w="3270" h="4471" extrusionOk="0">
                  <a:moveTo>
                    <a:pt x="234" y="1"/>
                  </a:moveTo>
                  <a:cubicBezTo>
                    <a:pt x="0" y="968"/>
                    <a:pt x="167" y="2002"/>
                    <a:pt x="768" y="2870"/>
                  </a:cubicBezTo>
                  <a:cubicBezTo>
                    <a:pt x="1368" y="3770"/>
                    <a:pt x="2302" y="4304"/>
                    <a:pt x="3269" y="4471"/>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30;p98"/>
            <p:cNvSpPr/>
            <p:nvPr/>
          </p:nvSpPr>
          <p:spPr>
            <a:xfrm>
              <a:off x="3964675" y="3181950"/>
              <a:ext cx="80075" cy="77525"/>
            </a:xfrm>
            <a:custGeom>
              <a:avLst/>
              <a:gdLst/>
              <a:ahLst/>
              <a:cxnLst/>
              <a:rect l="l" t="t" r="r" b="b"/>
              <a:pathLst>
                <a:path w="3203" h="3101" extrusionOk="0">
                  <a:moveTo>
                    <a:pt x="1529" y="1"/>
                  </a:moveTo>
                  <a:cubicBezTo>
                    <a:pt x="1411" y="1"/>
                    <a:pt x="1310" y="32"/>
                    <a:pt x="1234" y="98"/>
                  </a:cubicBezTo>
                  <a:lnTo>
                    <a:pt x="0" y="1232"/>
                  </a:lnTo>
                  <a:cubicBezTo>
                    <a:pt x="75" y="1166"/>
                    <a:pt x="177" y="1135"/>
                    <a:pt x="294" y="1135"/>
                  </a:cubicBezTo>
                  <a:cubicBezTo>
                    <a:pt x="594" y="1135"/>
                    <a:pt x="999" y="1340"/>
                    <a:pt x="1335" y="1699"/>
                  </a:cubicBezTo>
                  <a:cubicBezTo>
                    <a:pt x="1835" y="2233"/>
                    <a:pt x="1968" y="2833"/>
                    <a:pt x="1701" y="3100"/>
                  </a:cubicBezTo>
                  <a:lnTo>
                    <a:pt x="2936" y="1966"/>
                  </a:lnTo>
                  <a:cubicBezTo>
                    <a:pt x="3203" y="1699"/>
                    <a:pt x="3069" y="1099"/>
                    <a:pt x="2569" y="565"/>
                  </a:cubicBezTo>
                  <a:cubicBezTo>
                    <a:pt x="2233" y="205"/>
                    <a:pt x="1829" y="1"/>
                    <a:pt x="1529" y="1"/>
                  </a:cubicBez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1;p98"/>
            <p:cNvSpPr/>
            <p:nvPr/>
          </p:nvSpPr>
          <p:spPr>
            <a:xfrm>
              <a:off x="3943825" y="3210325"/>
              <a:ext cx="70075" cy="68325"/>
            </a:xfrm>
            <a:custGeom>
              <a:avLst/>
              <a:gdLst/>
              <a:ahLst/>
              <a:cxnLst/>
              <a:rect l="l" t="t" r="r" b="b"/>
              <a:pathLst>
                <a:path w="2803" h="2733" extrusionOk="0">
                  <a:moveTo>
                    <a:pt x="1128" y="0"/>
                  </a:moveTo>
                  <a:cubicBezTo>
                    <a:pt x="1011" y="0"/>
                    <a:pt x="909" y="31"/>
                    <a:pt x="834" y="97"/>
                  </a:cubicBezTo>
                  <a:lnTo>
                    <a:pt x="0" y="864"/>
                  </a:lnTo>
                  <a:cubicBezTo>
                    <a:pt x="75" y="799"/>
                    <a:pt x="177" y="767"/>
                    <a:pt x="294" y="767"/>
                  </a:cubicBezTo>
                  <a:cubicBezTo>
                    <a:pt x="595" y="767"/>
                    <a:pt x="999" y="972"/>
                    <a:pt x="1335" y="1331"/>
                  </a:cubicBezTo>
                  <a:cubicBezTo>
                    <a:pt x="1802" y="1865"/>
                    <a:pt x="1968" y="2466"/>
                    <a:pt x="1702" y="2732"/>
                  </a:cubicBezTo>
                  <a:lnTo>
                    <a:pt x="2535" y="1965"/>
                  </a:lnTo>
                  <a:cubicBezTo>
                    <a:pt x="2802" y="1698"/>
                    <a:pt x="2669" y="1098"/>
                    <a:pt x="2169" y="564"/>
                  </a:cubicBezTo>
                  <a:cubicBezTo>
                    <a:pt x="1833" y="205"/>
                    <a:pt x="1428" y="0"/>
                    <a:pt x="1128" y="0"/>
                  </a:cubicBez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2;p98"/>
            <p:cNvSpPr/>
            <p:nvPr/>
          </p:nvSpPr>
          <p:spPr>
            <a:xfrm>
              <a:off x="3904625" y="3229500"/>
              <a:ext cx="88425" cy="85000"/>
            </a:xfrm>
            <a:custGeom>
              <a:avLst/>
              <a:gdLst/>
              <a:ahLst/>
              <a:cxnLst/>
              <a:rect l="l" t="t" r="r" b="b"/>
              <a:pathLst>
                <a:path w="3537" h="3400" extrusionOk="0">
                  <a:moveTo>
                    <a:pt x="1862" y="0"/>
                  </a:moveTo>
                  <a:cubicBezTo>
                    <a:pt x="1745" y="0"/>
                    <a:pt x="1643" y="32"/>
                    <a:pt x="1568" y="97"/>
                  </a:cubicBezTo>
                  <a:lnTo>
                    <a:pt x="1" y="1565"/>
                  </a:lnTo>
                  <a:lnTo>
                    <a:pt x="1702" y="3400"/>
                  </a:lnTo>
                  <a:lnTo>
                    <a:pt x="3270" y="1965"/>
                  </a:lnTo>
                  <a:cubicBezTo>
                    <a:pt x="3536" y="1699"/>
                    <a:pt x="3370" y="1098"/>
                    <a:pt x="2903" y="564"/>
                  </a:cubicBezTo>
                  <a:cubicBezTo>
                    <a:pt x="2567" y="205"/>
                    <a:pt x="2163" y="0"/>
                    <a:pt x="1862" y="0"/>
                  </a:cubicBez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3;p98"/>
            <p:cNvSpPr/>
            <p:nvPr/>
          </p:nvSpPr>
          <p:spPr>
            <a:xfrm>
              <a:off x="4121450" y="3181950"/>
              <a:ext cx="80075" cy="77525"/>
            </a:xfrm>
            <a:custGeom>
              <a:avLst/>
              <a:gdLst/>
              <a:ahLst/>
              <a:cxnLst/>
              <a:rect l="l" t="t" r="r" b="b"/>
              <a:pathLst>
                <a:path w="3203" h="3101" extrusionOk="0">
                  <a:moveTo>
                    <a:pt x="1529" y="1"/>
                  </a:moveTo>
                  <a:cubicBezTo>
                    <a:pt x="1411" y="1"/>
                    <a:pt x="1310" y="32"/>
                    <a:pt x="1235" y="98"/>
                  </a:cubicBezTo>
                  <a:lnTo>
                    <a:pt x="0" y="1232"/>
                  </a:lnTo>
                  <a:cubicBezTo>
                    <a:pt x="76" y="1166"/>
                    <a:pt x="177" y="1135"/>
                    <a:pt x="295" y="1135"/>
                  </a:cubicBezTo>
                  <a:cubicBezTo>
                    <a:pt x="595" y="1135"/>
                    <a:pt x="999" y="1340"/>
                    <a:pt x="1335" y="1699"/>
                  </a:cubicBezTo>
                  <a:cubicBezTo>
                    <a:pt x="1802" y="2233"/>
                    <a:pt x="1968" y="2833"/>
                    <a:pt x="1702" y="3100"/>
                  </a:cubicBezTo>
                  <a:lnTo>
                    <a:pt x="2936" y="1966"/>
                  </a:lnTo>
                  <a:cubicBezTo>
                    <a:pt x="3203" y="1699"/>
                    <a:pt x="3036" y="1099"/>
                    <a:pt x="2569" y="565"/>
                  </a:cubicBezTo>
                  <a:cubicBezTo>
                    <a:pt x="2233" y="205"/>
                    <a:pt x="1829" y="1"/>
                    <a:pt x="1529" y="1"/>
                  </a:cubicBez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34;p98"/>
            <p:cNvSpPr/>
            <p:nvPr/>
          </p:nvSpPr>
          <p:spPr>
            <a:xfrm>
              <a:off x="4100600" y="3210325"/>
              <a:ext cx="70075" cy="68325"/>
            </a:xfrm>
            <a:custGeom>
              <a:avLst/>
              <a:gdLst/>
              <a:ahLst/>
              <a:cxnLst/>
              <a:rect l="l" t="t" r="r" b="b"/>
              <a:pathLst>
                <a:path w="2803" h="2733" extrusionOk="0">
                  <a:moveTo>
                    <a:pt x="1129" y="0"/>
                  </a:moveTo>
                  <a:cubicBezTo>
                    <a:pt x="1011" y="0"/>
                    <a:pt x="910" y="31"/>
                    <a:pt x="834" y="97"/>
                  </a:cubicBezTo>
                  <a:lnTo>
                    <a:pt x="0" y="864"/>
                  </a:lnTo>
                  <a:cubicBezTo>
                    <a:pt x="76" y="799"/>
                    <a:pt x="177" y="767"/>
                    <a:pt x="295" y="767"/>
                  </a:cubicBezTo>
                  <a:cubicBezTo>
                    <a:pt x="595" y="767"/>
                    <a:pt x="999" y="972"/>
                    <a:pt x="1335" y="1331"/>
                  </a:cubicBezTo>
                  <a:cubicBezTo>
                    <a:pt x="1802" y="1865"/>
                    <a:pt x="1969" y="2466"/>
                    <a:pt x="1668" y="2732"/>
                  </a:cubicBezTo>
                  <a:lnTo>
                    <a:pt x="2536" y="1965"/>
                  </a:lnTo>
                  <a:cubicBezTo>
                    <a:pt x="2802" y="1698"/>
                    <a:pt x="2636" y="1098"/>
                    <a:pt x="2169" y="564"/>
                  </a:cubicBezTo>
                  <a:cubicBezTo>
                    <a:pt x="1833" y="205"/>
                    <a:pt x="1429" y="0"/>
                    <a:pt x="1129" y="0"/>
                  </a:cubicBez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35;p98"/>
            <p:cNvSpPr/>
            <p:nvPr/>
          </p:nvSpPr>
          <p:spPr>
            <a:xfrm>
              <a:off x="4060575" y="3229500"/>
              <a:ext cx="89250" cy="85000"/>
            </a:xfrm>
            <a:custGeom>
              <a:avLst/>
              <a:gdLst/>
              <a:ahLst/>
              <a:cxnLst/>
              <a:rect l="l" t="t" r="r" b="b"/>
              <a:pathLst>
                <a:path w="3570" h="3400" extrusionOk="0">
                  <a:moveTo>
                    <a:pt x="1896" y="0"/>
                  </a:moveTo>
                  <a:cubicBezTo>
                    <a:pt x="1778" y="0"/>
                    <a:pt x="1677" y="32"/>
                    <a:pt x="1601" y="97"/>
                  </a:cubicBezTo>
                  <a:lnTo>
                    <a:pt x="0" y="1565"/>
                  </a:lnTo>
                  <a:lnTo>
                    <a:pt x="1702" y="3400"/>
                  </a:lnTo>
                  <a:lnTo>
                    <a:pt x="3269" y="1965"/>
                  </a:lnTo>
                  <a:cubicBezTo>
                    <a:pt x="3570" y="1699"/>
                    <a:pt x="3403" y="1098"/>
                    <a:pt x="2936" y="564"/>
                  </a:cubicBezTo>
                  <a:cubicBezTo>
                    <a:pt x="2600" y="205"/>
                    <a:pt x="2196" y="0"/>
                    <a:pt x="1896" y="0"/>
                  </a:cubicBez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36;p98"/>
            <p:cNvSpPr/>
            <p:nvPr/>
          </p:nvSpPr>
          <p:spPr>
            <a:xfrm>
              <a:off x="3800375" y="3265275"/>
              <a:ext cx="365300" cy="252700"/>
            </a:xfrm>
            <a:custGeom>
              <a:avLst/>
              <a:gdLst/>
              <a:ahLst/>
              <a:cxnLst/>
              <a:rect l="l" t="t" r="r" b="b"/>
              <a:pathLst>
                <a:path w="14612" h="10108" extrusionOk="0">
                  <a:moveTo>
                    <a:pt x="3804" y="1"/>
                  </a:moveTo>
                  <a:cubicBezTo>
                    <a:pt x="3437" y="1"/>
                    <a:pt x="3070" y="134"/>
                    <a:pt x="2803" y="401"/>
                  </a:cubicBezTo>
                  <a:lnTo>
                    <a:pt x="1" y="2969"/>
                  </a:lnTo>
                  <a:lnTo>
                    <a:pt x="11376" y="2969"/>
                  </a:lnTo>
                  <a:lnTo>
                    <a:pt x="11376" y="10108"/>
                  </a:lnTo>
                  <a:lnTo>
                    <a:pt x="14144" y="7573"/>
                  </a:lnTo>
                  <a:cubicBezTo>
                    <a:pt x="14445" y="7306"/>
                    <a:pt x="14611" y="6906"/>
                    <a:pt x="14611" y="6505"/>
                  </a:cubicBezTo>
                  <a:lnTo>
                    <a:pt x="14611" y="1101"/>
                  </a:lnTo>
                  <a:cubicBezTo>
                    <a:pt x="14611" y="501"/>
                    <a:pt x="14111" y="1"/>
                    <a:pt x="13511" y="1"/>
                  </a:cubicBez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37;p98"/>
            <p:cNvSpPr/>
            <p:nvPr/>
          </p:nvSpPr>
          <p:spPr>
            <a:xfrm>
              <a:off x="3951325" y="3550475"/>
              <a:ext cx="133450" cy="211850"/>
            </a:xfrm>
            <a:custGeom>
              <a:avLst/>
              <a:gdLst/>
              <a:ahLst/>
              <a:cxnLst/>
              <a:rect l="l" t="t" r="r" b="b"/>
              <a:pathLst>
                <a:path w="5338" h="8474" extrusionOk="0">
                  <a:moveTo>
                    <a:pt x="1" y="1"/>
                  </a:moveTo>
                  <a:lnTo>
                    <a:pt x="1" y="8474"/>
                  </a:lnTo>
                  <a:cubicBezTo>
                    <a:pt x="1" y="8474"/>
                    <a:pt x="4137" y="7840"/>
                    <a:pt x="5338" y="5672"/>
                  </a:cubicBezTo>
                  <a:lnTo>
                    <a:pt x="5338" y="1"/>
                  </a:ln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38;p98"/>
            <p:cNvSpPr/>
            <p:nvPr/>
          </p:nvSpPr>
          <p:spPr>
            <a:xfrm>
              <a:off x="3521850" y="3339500"/>
              <a:ext cx="596275" cy="834800"/>
            </a:xfrm>
            <a:custGeom>
              <a:avLst/>
              <a:gdLst/>
              <a:ahLst/>
              <a:cxnLst/>
              <a:rect l="l" t="t" r="r" b="b"/>
              <a:pathLst>
                <a:path w="23851" h="33392" extrusionOk="0">
                  <a:moveTo>
                    <a:pt x="9341" y="0"/>
                  </a:moveTo>
                  <a:lnTo>
                    <a:pt x="1769" y="6939"/>
                  </a:lnTo>
                  <a:cubicBezTo>
                    <a:pt x="634" y="7973"/>
                    <a:pt x="1" y="9441"/>
                    <a:pt x="1" y="10975"/>
                  </a:cubicBezTo>
                  <a:lnTo>
                    <a:pt x="1" y="33391"/>
                  </a:lnTo>
                  <a:lnTo>
                    <a:pt x="13977" y="33391"/>
                  </a:lnTo>
                  <a:lnTo>
                    <a:pt x="13977" y="11776"/>
                  </a:lnTo>
                  <a:cubicBezTo>
                    <a:pt x="13977" y="10274"/>
                    <a:pt x="14578" y="8840"/>
                    <a:pt x="15678" y="7806"/>
                  </a:cubicBezTo>
                  <a:lnTo>
                    <a:pt x="23851" y="0"/>
                  </a:lnTo>
                  <a:close/>
                </a:path>
              </a:pathLst>
            </a:custGeom>
            <a:solidFill>
              <a:srgbClr val="CBC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39;p98"/>
            <p:cNvSpPr/>
            <p:nvPr/>
          </p:nvSpPr>
          <p:spPr>
            <a:xfrm>
              <a:off x="3871275" y="3339500"/>
              <a:ext cx="246850" cy="834800"/>
            </a:xfrm>
            <a:custGeom>
              <a:avLst/>
              <a:gdLst/>
              <a:ahLst/>
              <a:cxnLst/>
              <a:rect l="l" t="t" r="r" b="b"/>
              <a:pathLst>
                <a:path w="9874" h="33392" extrusionOk="0">
                  <a:moveTo>
                    <a:pt x="9874" y="0"/>
                  </a:moveTo>
                  <a:lnTo>
                    <a:pt x="1701" y="7806"/>
                  </a:lnTo>
                  <a:cubicBezTo>
                    <a:pt x="601" y="8840"/>
                    <a:pt x="0" y="10274"/>
                    <a:pt x="0" y="11776"/>
                  </a:cubicBezTo>
                  <a:lnTo>
                    <a:pt x="0" y="33391"/>
                  </a:lnTo>
                  <a:lnTo>
                    <a:pt x="4637" y="33391"/>
                  </a:lnTo>
                  <a:lnTo>
                    <a:pt x="4637" y="12876"/>
                  </a:lnTo>
                  <a:cubicBezTo>
                    <a:pt x="4637" y="12309"/>
                    <a:pt x="4870" y="11776"/>
                    <a:pt x="5304" y="11375"/>
                  </a:cubicBezTo>
                  <a:lnTo>
                    <a:pt x="9874" y="7206"/>
                  </a:lnTo>
                  <a:lnTo>
                    <a:pt x="9874" y="0"/>
                  </a:lnTo>
                  <a:close/>
                </a:path>
              </a:pathLst>
            </a:custGeom>
            <a:solidFill>
              <a:srgbClr val="B1B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40;p98"/>
            <p:cNvSpPr/>
            <p:nvPr/>
          </p:nvSpPr>
          <p:spPr>
            <a:xfrm>
              <a:off x="3443475" y="4174275"/>
              <a:ext cx="506200" cy="145125"/>
            </a:xfrm>
            <a:custGeom>
              <a:avLst/>
              <a:gdLst/>
              <a:ahLst/>
              <a:cxnLst/>
              <a:rect l="l" t="t" r="r" b="b"/>
              <a:pathLst>
                <a:path w="20248" h="5805" extrusionOk="0">
                  <a:moveTo>
                    <a:pt x="0" y="0"/>
                  </a:moveTo>
                  <a:lnTo>
                    <a:pt x="0" y="5804"/>
                  </a:lnTo>
                  <a:lnTo>
                    <a:pt x="20248" y="5804"/>
                  </a:lnTo>
                  <a:lnTo>
                    <a:pt x="2024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41;p98"/>
            <p:cNvSpPr/>
            <p:nvPr/>
          </p:nvSpPr>
          <p:spPr>
            <a:xfrm>
              <a:off x="3949650" y="4174275"/>
              <a:ext cx="214350" cy="145125"/>
            </a:xfrm>
            <a:custGeom>
              <a:avLst/>
              <a:gdLst/>
              <a:ahLst/>
              <a:cxnLst/>
              <a:rect l="l" t="t" r="r" b="b"/>
              <a:pathLst>
                <a:path w="8574" h="5805" extrusionOk="0">
                  <a:moveTo>
                    <a:pt x="1" y="0"/>
                  </a:moveTo>
                  <a:lnTo>
                    <a:pt x="1" y="5804"/>
                  </a:lnTo>
                  <a:lnTo>
                    <a:pt x="8574" y="5804"/>
                  </a:lnTo>
                  <a:lnTo>
                    <a:pt x="8574"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2;p98"/>
            <p:cNvSpPr/>
            <p:nvPr/>
          </p:nvSpPr>
          <p:spPr>
            <a:xfrm>
              <a:off x="3884600" y="4208450"/>
              <a:ext cx="24225" cy="77575"/>
            </a:xfrm>
            <a:custGeom>
              <a:avLst/>
              <a:gdLst/>
              <a:ahLst/>
              <a:cxnLst/>
              <a:rect l="l" t="t" r="r" b="b"/>
              <a:pathLst>
                <a:path w="969" h="3103" extrusionOk="0">
                  <a:moveTo>
                    <a:pt x="1" y="1"/>
                  </a:moveTo>
                  <a:cubicBezTo>
                    <a:pt x="201" y="1"/>
                    <a:pt x="368" y="134"/>
                    <a:pt x="368" y="368"/>
                  </a:cubicBezTo>
                  <a:lnTo>
                    <a:pt x="368" y="2736"/>
                  </a:lnTo>
                  <a:cubicBezTo>
                    <a:pt x="368" y="2936"/>
                    <a:pt x="201" y="3103"/>
                    <a:pt x="1" y="3103"/>
                  </a:cubicBezTo>
                  <a:lnTo>
                    <a:pt x="601" y="3103"/>
                  </a:lnTo>
                  <a:cubicBezTo>
                    <a:pt x="802" y="3103"/>
                    <a:pt x="968" y="2936"/>
                    <a:pt x="968" y="2736"/>
                  </a:cubicBezTo>
                  <a:lnTo>
                    <a:pt x="968" y="368"/>
                  </a:lnTo>
                  <a:cubicBezTo>
                    <a:pt x="968" y="167"/>
                    <a:pt x="802" y="1"/>
                    <a:pt x="601" y="1"/>
                  </a:cubicBezTo>
                  <a:close/>
                </a:path>
              </a:pathLst>
            </a:custGeom>
            <a:solidFill>
              <a:srgbClr val="4E4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3;p98"/>
            <p:cNvSpPr/>
            <p:nvPr/>
          </p:nvSpPr>
          <p:spPr>
            <a:xfrm>
              <a:off x="3778700" y="4208450"/>
              <a:ext cx="115100" cy="77575"/>
            </a:xfrm>
            <a:custGeom>
              <a:avLst/>
              <a:gdLst/>
              <a:ahLst/>
              <a:cxnLst/>
              <a:rect l="l" t="t" r="r" b="b"/>
              <a:pathLst>
                <a:path w="4604" h="3103" extrusionOk="0">
                  <a:moveTo>
                    <a:pt x="368" y="1"/>
                  </a:moveTo>
                  <a:cubicBezTo>
                    <a:pt x="167" y="1"/>
                    <a:pt x="1" y="134"/>
                    <a:pt x="1" y="368"/>
                  </a:cubicBezTo>
                  <a:lnTo>
                    <a:pt x="1" y="2736"/>
                  </a:lnTo>
                  <a:cubicBezTo>
                    <a:pt x="1" y="2936"/>
                    <a:pt x="167" y="3103"/>
                    <a:pt x="368" y="3103"/>
                  </a:cubicBezTo>
                  <a:lnTo>
                    <a:pt x="4237" y="3103"/>
                  </a:lnTo>
                  <a:cubicBezTo>
                    <a:pt x="4437" y="3103"/>
                    <a:pt x="4604" y="2936"/>
                    <a:pt x="4604" y="2736"/>
                  </a:cubicBezTo>
                  <a:lnTo>
                    <a:pt x="4604" y="368"/>
                  </a:lnTo>
                  <a:cubicBezTo>
                    <a:pt x="4604" y="167"/>
                    <a:pt x="4437" y="1"/>
                    <a:pt x="4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44;p98"/>
            <p:cNvSpPr/>
            <p:nvPr/>
          </p:nvSpPr>
          <p:spPr>
            <a:xfrm>
              <a:off x="3856250" y="4225975"/>
              <a:ext cx="16700" cy="45050"/>
            </a:xfrm>
            <a:custGeom>
              <a:avLst/>
              <a:gdLst/>
              <a:ahLst/>
              <a:cxnLst/>
              <a:rect l="l" t="t" r="r" b="b"/>
              <a:pathLst>
                <a:path w="668" h="1802" extrusionOk="0">
                  <a:moveTo>
                    <a:pt x="668" y="0"/>
                  </a:moveTo>
                  <a:lnTo>
                    <a:pt x="434" y="767"/>
                  </a:lnTo>
                  <a:lnTo>
                    <a:pt x="1" y="1201"/>
                  </a:lnTo>
                  <a:lnTo>
                    <a:pt x="668" y="1801"/>
                  </a:lnTo>
                  <a:lnTo>
                    <a:pt x="668" y="0"/>
                  </a:lnTo>
                  <a:close/>
                </a:path>
              </a:pathLst>
            </a:custGeom>
            <a:solidFill>
              <a:srgbClr val="D1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45;p98"/>
            <p:cNvSpPr/>
            <p:nvPr/>
          </p:nvSpPr>
          <p:spPr>
            <a:xfrm>
              <a:off x="3845425" y="4225975"/>
              <a:ext cx="27525" cy="19200"/>
            </a:xfrm>
            <a:custGeom>
              <a:avLst/>
              <a:gdLst/>
              <a:ahLst/>
              <a:cxnLst/>
              <a:rect l="l" t="t" r="r" b="b"/>
              <a:pathLst>
                <a:path w="1101" h="768" extrusionOk="0">
                  <a:moveTo>
                    <a:pt x="234" y="0"/>
                  </a:moveTo>
                  <a:lnTo>
                    <a:pt x="0" y="767"/>
                  </a:lnTo>
                  <a:lnTo>
                    <a:pt x="867" y="767"/>
                  </a:lnTo>
                  <a:lnTo>
                    <a:pt x="11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46;p98"/>
            <p:cNvSpPr/>
            <p:nvPr/>
          </p:nvSpPr>
          <p:spPr>
            <a:xfrm>
              <a:off x="3834575" y="4245150"/>
              <a:ext cx="32550" cy="10875"/>
            </a:xfrm>
            <a:custGeom>
              <a:avLst/>
              <a:gdLst/>
              <a:ahLst/>
              <a:cxnLst/>
              <a:rect l="l" t="t" r="r" b="b"/>
              <a:pathLst>
                <a:path w="1302" h="435" extrusionOk="0">
                  <a:moveTo>
                    <a:pt x="434" y="0"/>
                  </a:moveTo>
                  <a:lnTo>
                    <a:pt x="1" y="434"/>
                  </a:lnTo>
                  <a:lnTo>
                    <a:pt x="868" y="434"/>
                  </a:lnTo>
                  <a:lnTo>
                    <a:pt x="1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47;p98"/>
            <p:cNvSpPr/>
            <p:nvPr/>
          </p:nvSpPr>
          <p:spPr>
            <a:xfrm>
              <a:off x="3834575" y="4256000"/>
              <a:ext cx="38375" cy="15025"/>
            </a:xfrm>
            <a:custGeom>
              <a:avLst/>
              <a:gdLst/>
              <a:ahLst/>
              <a:cxnLst/>
              <a:rect l="l" t="t" r="r" b="b"/>
              <a:pathLst>
                <a:path w="1535" h="601" extrusionOk="0">
                  <a:moveTo>
                    <a:pt x="1" y="0"/>
                  </a:moveTo>
                  <a:lnTo>
                    <a:pt x="668" y="600"/>
                  </a:lnTo>
                  <a:lnTo>
                    <a:pt x="1535" y="600"/>
                  </a:lnTo>
                  <a:lnTo>
                    <a:pt x="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48;p98"/>
            <p:cNvSpPr/>
            <p:nvPr/>
          </p:nvSpPr>
          <p:spPr>
            <a:xfrm>
              <a:off x="3808725" y="4225975"/>
              <a:ext cx="16700" cy="45050"/>
            </a:xfrm>
            <a:custGeom>
              <a:avLst/>
              <a:gdLst/>
              <a:ahLst/>
              <a:cxnLst/>
              <a:rect l="l" t="t" r="r" b="b"/>
              <a:pathLst>
                <a:path w="668" h="1802" extrusionOk="0">
                  <a:moveTo>
                    <a:pt x="668" y="0"/>
                  </a:moveTo>
                  <a:lnTo>
                    <a:pt x="0" y="601"/>
                  </a:lnTo>
                  <a:lnTo>
                    <a:pt x="434" y="1034"/>
                  </a:lnTo>
                  <a:lnTo>
                    <a:pt x="668" y="1801"/>
                  </a:lnTo>
                  <a:lnTo>
                    <a:pt x="668" y="0"/>
                  </a:lnTo>
                  <a:close/>
                </a:path>
              </a:pathLst>
            </a:custGeom>
            <a:solidFill>
              <a:srgbClr val="D14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49;p98"/>
            <p:cNvSpPr/>
            <p:nvPr/>
          </p:nvSpPr>
          <p:spPr>
            <a:xfrm>
              <a:off x="3797875" y="4251825"/>
              <a:ext cx="27550" cy="19200"/>
            </a:xfrm>
            <a:custGeom>
              <a:avLst/>
              <a:gdLst/>
              <a:ahLst/>
              <a:cxnLst/>
              <a:rect l="l" t="t" r="r" b="b"/>
              <a:pathLst>
                <a:path w="1102" h="768" extrusionOk="0">
                  <a:moveTo>
                    <a:pt x="1" y="0"/>
                  </a:moveTo>
                  <a:lnTo>
                    <a:pt x="234" y="767"/>
                  </a:lnTo>
                  <a:lnTo>
                    <a:pt x="1102" y="767"/>
                  </a:lnTo>
                  <a:lnTo>
                    <a:pt x="8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50;p98"/>
            <p:cNvSpPr/>
            <p:nvPr/>
          </p:nvSpPr>
          <p:spPr>
            <a:xfrm>
              <a:off x="3787050" y="4240975"/>
              <a:ext cx="32550" cy="10875"/>
            </a:xfrm>
            <a:custGeom>
              <a:avLst/>
              <a:gdLst/>
              <a:ahLst/>
              <a:cxnLst/>
              <a:rect l="l" t="t" r="r" b="b"/>
              <a:pathLst>
                <a:path w="1302" h="435" extrusionOk="0">
                  <a:moveTo>
                    <a:pt x="0" y="1"/>
                  </a:moveTo>
                  <a:lnTo>
                    <a:pt x="434" y="434"/>
                  </a:lnTo>
                  <a:lnTo>
                    <a:pt x="1301" y="434"/>
                  </a:lnTo>
                  <a:lnTo>
                    <a:pt x="8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51;p98"/>
            <p:cNvSpPr/>
            <p:nvPr/>
          </p:nvSpPr>
          <p:spPr>
            <a:xfrm>
              <a:off x="3787050" y="4225975"/>
              <a:ext cx="38375" cy="15025"/>
            </a:xfrm>
            <a:custGeom>
              <a:avLst/>
              <a:gdLst/>
              <a:ahLst/>
              <a:cxnLst/>
              <a:rect l="l" t="t" r="r" b="b"/>
              <a:pathLst>
                <a:path w="1535" h="601" extrusionOk="0">
                  <a:moveTo>
                    <a:pt x="667" y="0"/>
                  </a:moveTo>
                  <a:lnTo>
                    <a:pt x="0" y="601"/>
                  </a:lnTo>
                  <a:lnTo>
                    <a:pt x="867" y="601"/>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2;p98"/>
            <p:cNvSpPr/>
            <p:nvPr/>
          </p:nvSpPr>
          <p:spPr>
            <a:xfrm>
              <a:off x="3576050" y="4211800"/>
              <a:ext cx="37550" cy="77575"/>
            </a:xfrm>
            <a:custGeom>
              <a:avLst/>
              <a:gdLst/>
              <a:ahLst/>
              <a:cxnLst/>
              <a:rect l="l" t="t" r="r" b="b"/>
              <a:pathLst>
                <a:path w="1502" h="3103" extrusionOk="0">
                  <a:moveTo>
                    <a:pt x="1" y="0"/>
                  </a:moveTo>
                  <a:cubicBezTo>
                    <a:pt x="501" y="0"/>
                    <a:pt x="935" y="400"/>
                    <a:pt x="935" y="901"/>
                  </a:cubicBezTo>
                  <a:lnTo>
                    <a:pt x="935" y="2202"/>
                  </a:lnTo>
                  <a:cubicBezTo>
                    <a:pt x="935" y="2702"/>
                    <a:pt x="501" y="3102"/>
                    <a:pt x="1" y="3102"/>
                  </a:cubicBezTo>
                  <a:lnTo>
                    <a:pt x="601" y="3102"/>
                  </a:lnTo>
                  <a:cubicBezTo>
                    <a:pt x="1102" y="3102"/>
                    <a:pt x="1502" y="2702"/>
                    <a:pt x="1502" y="2202"/>
                  </a:cubicBezTo>
                  <a:lnTo>
                    <a:pt x="1502" y="901"/>
                  </a:lnTo>
                  <a:cubicBezTo>
                    <a:pt x="1502" y="400"/>
                    <a:pt x="1102" y="0"/>
                    <a:pt x="601" y="0"/>
                  </a:cubicBezTo>
                  <a:close/>
                </a:path>
              </a:pathLst>
            </a:custGeom>
            <a:solidFill>
              <a:srgbClr val="4E4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53;p98"/>
            <p:cNvSpPr/>
            <p:nvPr/>
          </p:nvSpPr>
          <p:spPr>
            <a:xfrm>
              <a:off x="3501850" y="4211800"/>
              <a:ext cx="97575" cy="77575"/>
            </a:xfrm>
            <a:custGeom>
              <a:avLst/>
              <a:gdLst/>
              <a:ahLst/>
              <a:cxnLst/>
              <a:rect l="l" t="t" r="r" b="b"/>
              <a:pathLst>
                <a:path w="3903" h="3103" extrusionOk="0">
                  <a:moveTo>
                    <a:pt x="901" y="0"/>
                  </a:moveTo>
                  <a:cubicBezTo>
                    <a:pt x="400" y="0"/>
                    <a:pt x="0" y="400"/>
                    <a:pt x="0" y="901"/>
                  </a:cubicBezTo>
                  <a:lnTo>
                    <a:pt x="0" y="2202"/>
                  </a:lnTo>
                  <a:cubicBezTo>
                    <a:pt x="0" y="2702"/>
                    <a:pt x="400" y="3102"/>
                    <a:pt x="901" y="3102"/>
                  </a:cubicBezTo>
                  <a:lnTo>
                    <a:pt x="2969" y="3102"/>
                  </a:lnTo>
                  <a:cubicBezTo>
                    <a:pt x="3469" y="3102"/>
                    <a:pt x="3903" y="2702"/>
                    <a:pt x="3903" y="2202"/>
                  </a:cubicBezTo>
                  <a:lnTo>
                    <a:pt x="3903" y="901"/>
                  </a:lnTo>
                  <a:cubicBezTo>
                    <a:pt x="3903" y="400"/>
                    <a:pt x="3469" y="0"/>
                    <a:pt x="2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54;p98"/>
            <p:cNvSpPr/>
            <p:nvPr/>
          </p:nvSpPr>
          <p:spPr>
            <a:xfrm>
              <a:off x="3435950" y="3698925"/>
              <a:ext cx="85925" cy="60900"/>
            </a:xfrm>
            <a:custGeom>
              <a:avLst/>
              <a:gdLst/>
              <a:ahLst/>
              <a:cxnLst/>
              <a:rect l="l" t="t" r="r" b="b"/>
              <a:pathLst>
                <a:path w="3437" h="2436" extrusionOk="0">
                  <a:moveTo>
                    <a:pt x="568" y="0"/>
                  </a:moveTo>
                  <a:cubicBezTo>
                    <a:pt x="234" y="0"/>
                    <a:pt x="1" y="568"/>
                    <a:pt x="1" y="1235"/>
                  </a:cubicBezTo>
                  <a:cubicBezTo>
                    <a:pt x="1" y="1902"/>
                    <a:pt x="234" y="2436"/>
                    <a:pt x="568" y="2436"/>
                  </a:cubicBezTo>
                  <a:lnTo>
                    <a:pt x="3437" y="2436"/>
                  </a:lnTo>
                  <a:lnTo>
                    <a:pt x="3437" y="0"/>
                  </a:ln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55;p98"/>
            <p:cNvSpPr/>
            <p:nvPr/>
          </p:nvSpPr>
          <p:spPr>
            <a:xfrm>
              <a:off x="3435950" y="3949925"/>
              <a:ext cx="85925" cy="184325"/>
            </a:xfrm>
            <a:custGeom>
              <a:avLst/>
              <a:gdLst/>
              <a:ahLst/>
              <a:cxnLst/>
              <a:rect l="l" t="t" r="r" b="b"/>
              <a:pathLst>
                <a:path w="3437" h="7373" extrusionOk="0">
                  <a:moveTo>
                    <a:pt x="1769" y="1"/>
                  </a:moveTo>
                  <a:cubicBezTo>
                    <a:pt x="768" y="1"/>
                    <a:pt x="1" y="1635"/>
                    <a:pt x="1" y="3670"/>
                  </a:cubicBezTo>
                  <a:cubicBezTo>
                    <a:pt x="1" y="5705"/>
                    <a:pt x="768" y="7373"/>
                    <a:pt x="1769" y="7373"/>
                  </a:cubicBezTo>
                  <a:lnTo>
                    <a:pt x="3437" y="7373"/>
                  </a:lnTo>
                  <a:lnTo>
                    <a:pt x="3437" y="1"/>
                  </a:ln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56;p98"/>
            <p:cNvSpPr/>
            <p:nvPr/>
          </p:nvSpPr>
          <p:spPr>
            <a:xfrm>
              <a:off x="3478500" y="3643050"/>
              <a:ext cx="43375" cy="30050"/>
            </a:xfrm>
            <a:custGeom>
              <a:avLst/>
              <a:gdLst/>
              <a:ahLst/>
              <a:cxnLst/>
              <a:rect l="l" t="t" r="r" b="b"/>
              <a:pathLst>
                <a:path w="1735" h="1202" extrusionOk="0">
                  <a:moveTo>
                    <a:pt x="300" y="1"/>
                  </a:moveTo>
                  <a:cubicBezTo>
                    <a:pt x="133" y="1"/>
                    <a:pt x="0" y="267"/>
                    <a:pt x="0" y="601"/>
                  </a:cubicBezTo>
                  <a:cubicBezTo>
                    <a:pt x="0" y="935"/>
                    <a:pt x="133" y="1201"/>
                    <a:pt x="300" y="1201"/>
                  </a:cubicBezTo>
                  <a:lnTo>
                    <a:pt x="1735" y="1201"/>
                  </a:lnTo>
                  <a:lnTo>
                    <a:pt x="1735" y="1"/>
                  </a:ln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57;p98"/>
            <p:cNvSpPr/>
            <p:nvPr/>
          </p:nvSpPr>
          <p:spPr>
            <a:xfrm>
              <a:off x="3987175" y="3904075"/>
              <a:ext cx="225200" cy="54225"/>
            </a:xfrm>
            <a:custGeom>
              <a:avLst/>
              <a:gdLst/>
              <a:ahLst/>
              <a:cxnLst/>
              <a:rect l="l" t="t" r="r" b="b"/>
              <a:pathLst>
                <a:path w="9008" h="2169" extrusionOk="0">
                  <a:moveTo>
                    <a:pt x="1" y="0"/>
                  </a:moveTo>
                  <a:lnTo>
                    <a:pt x="1" y="2169"/>
                  </a:lnTo>
                  <a:lnTo>
                    <a:pt x="9007" y="2169"/>
                  </a:lnTo>
                  <a:lnTo>
                    <a:pt x="9007" y="0"/>
                  </a:ln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58;p98"/>
            <p:cNvSpPr/>
            <p:nvPr/>
          </p:nvSpPr>
          <p:spPr>
            <a:xfrm>
              <a:off x="4505050" y="3579675"/>
              <a:ext cx="94275" cy="378625"/>
            </a:xfrm>
            <a:custGeom>
              <a:avLst/>
              <a:gdLst/>
              <a:ahLst/>
              <a:cxnLst/>
              <a:rect l="l" t="t" r="r" b="b"/>
              <a:pathLst>
                <a:path w="3771" h="15145" extrusionOk="0">
                  <a:moveTo>
                    <a:pt x="1" y="0"/>
                  </a:moveTo>
                  <a:lnTo>
                    <a:pt x="67" y="1668"/>
                  </a:lnTo>
                  <a:cubicBezTo>
                    <a:pt x="167" y="5538"/>
                    <a:pt x="1068" y="9374"/>
                    <a:pt x="2703" y="12876"/>
                  </a:cubicBezTo>
                  <a:lnTo>
                    <a:pt x="3770" y="1514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59;p98"/>
            <p:cNvSpPr/>
            <p:nvPr/>
          </p:nvSpPr>
          <p:spPr>
            <a:xfrm>
              <a:off x="4335775" y="3958475"/>
              <a:ext cx="125950" cy="202875"/>
            </a:xfrm>
            <a:custGeom>
              <a:avLst/>
              <a:gdLst/>
              <a:ahLst/>
              <a:cxnLst/>
              <a:rect l="l" t="t" r="r" b="b"/>
              <a:pathLst>
                <a:path w="5038" h="8115" extrusionOk="0">
                  <a:moveTo>
                    <a:pt x="2085" y="1"/>
                  </a:moveTo>
                  <a:cubicBezTo>
                    <a:pt x="2027" y="1"/>
                    <a:pt x="1968" y="9"/>
                    <a:pt x="1902" y="26"/>
                  </a:cubicBezTo>
                  <a:cubicBezTo>
                    <a:pt x="701" y="193"/>
                    <a:pt x="0" y="2161"/>
                    <a:pt x="367" y="4396"/>
                  </a:cubicBezTo>
                  <a:cubicBezTo>
                    <a:pt x="682" y="6509"/>
                    <a:pt x="1803" y="8115"/>
                    <a:pt x="2939" y="8115"/>
                  </a:cubicBezTo>
                  <a:cubicBezTo>
                    <a:pt x="3005" y="8115"/>
                    <a:pt x="3070" y="8109"/>
                    <a:pt x="3136" y="8098"/>
                  </a:cubicBezTo>
                  <a:cubicBezTo>
                    <a:pt x="4337" y="7932"/>
                    <a:pt x="5037" y="5963"/>
                    <a:pt x="4704" y="3729"/>
                  </a:cubicBezTo>
                  <a:cubicBezTo>
                    <a:pt x="4403" y="1727"/>
                    <a:pt x="3336" y="159"/>
                    <a:pt x="2268" y="26"/>
                  </a:cubicBezTo>
                  <a:cubicBezTo>
                    <a:pt x="2202" y="9"/>
                    <a:pt x="2143" y="1"/>
                    <a:pt x="2085" y="1"/>
                  </a:cubicBezTo>
                  <a:close/>
                </a:path>
              </a:pathLst>
            </a:custGeom>
            <a:solidFill>
              <a:srgbClr val="E4D3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60;p98"/>
            <p:cNvSpPr/>
            <p:nvPr/>
          </p:nvSpPr>
          <p:spPr>
            <a:xfrm>
              <a:off x="4289075" y="4004975"/>
              <a:ext cx="153450" cy="117600"/>
            </a:xfrm>
            <a:custGeom>
              <a:avLst/>
              <a:gdLst/>
              <a:ahLst/>
              <a:cxnLst/>
              <a:rect l="l" t="t" r="r" b="b"/>
              <a:pathLst>
                <a:path w="6138" h="4704" extrusionOk="0">
                  <a:moveTo>
                    <a:pt x="5638" y="1"/>
                  </a:moveTo>
                  <a:lnTo>
                    <a:pt x="0" y="501"/>
                  </a:lnTo>
                  <a:lnTo>
                    <a:pt x="167" y="4337"/>
                  </a:lnTo>
                  <a:lnTo>
                    <a:pt x="5137" y="4704"/>
                  </a:lnTo>
                  <a:cubicBezTo>
                    <a:pt x="5604" y="4103"/>
                    <a:pt x="5871" y="3370"/>
                    <a:pt x="6004" y="2636"/>
                  </a:cubicBezTo>
                  <a:cubicBezTo>
                    <a:pt x="6138" y="1735"/>
                    <a:pt x="6004" y="801"/>
                    <a:pt x="5638" y="1"/>
                  </a:cubicBezTo>
                  <a:close/>
                </a:path>
              </a:pathLst>
            </a:custGeom>
            <a:solidFill>
              <a:srgbClr val="E9B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61;p98"/>
            <p:cNvSpPr/>
            <p:nvPr/>
          </p:nvSpPr>
          <p:spPr>
            <a:xfrm>
              <a:off x="4417500" y="4001650"/>
              <a:ext cx="62550" cy="125100"/>
            </a:xfrm>
            <a:custGeom>
              <a:avLst/>
              <a:gdLst/>
              <a:ahLst/>
              <a:cxnLst/>
              <a:rect l="l" t="t" r="r" b="b"/>
              <a:pathLst>
                <a:path w="2502" h="5004" extrusionOk="0">
                  <a:moveTo>
                    <a:pt x="1868" y="0"/>
                  </a:moveTo>
                  <a:lnTo>
                    <a:pt x="501" y="134"/>
                  </a:lnTo>
                  <a:cubicBezTo>
                    <a:pt x="867" y="934"/>
                    <a:pt x="1001" y="1868"/>
                    <a:pt x="867" y="2769"/>
                  </a:cubicBezTo>
                  <a:cubicBezTo>
                    <a:pt x="734" y="3503"/>
                    <a:pt x="467" y="4236"/>
                    <a:pt x="0" y="4837"/>
                  </a:cubicBezTo>
                  <a:lnTo>
                    <a:pt x="2502" y="5004"/>
                  </a:lnTo>
                  <a:lnTo>
                    <a:pt x="2502" y="5004"/>
                  </a:lnTo>
                  <a:lnTo>
                    <a:pt x="18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62;p98"/>
            <p:cNvSpPr/>
            <p:nvPr/>
          </p:nvSpPr>
          <p:spPr>
            <a:xfrm>
              <a:off x="3965500" y="3933250"/>
              <a:ext cx="366125" cy="196375"/>
            </a:xfrm>
            <a:custGeom>
              <a:avLst/>
              <a:gdLst/>
              <a:ahLst/>
              <a:cxnLst/>
              <a:rect l="l" t="t" r="r" b="b"/>
              <a:pathLst>
                <a:path w="14645" h="7855" extrusionOk="0">
                  <a:moveTo>
                    <a:pt x="5471" y="1"/>
                  </a:moveTo>
                  <a:lnTo>
                    <a:pt x="3236" y="134"/>
                  </a:lnTo>
                  <a:cubicBezTo>
                    <a:pt x="3003" y="168"/>
                    <a:pt x="2803" y="201"/>
                    <a:pt x="2602" y="301"/>
                  </a:cubicBezTo>
                  <a:lnTo>
                    <a:pt x="701" y="1202"/>
                  </a:lnTo>
                  <a:cubicBezTo>
                    <a:pt x="434" y="1335"/>
                    <a:pt x="301" y="1635"/>
                    <a:pt x="368" y="1902"/>
                  </a:cubicBezTo>
                  <a:cubicBezTo>
                    <a:pt x="424" y="2183"/>
                    <a:pt x="692" y="2393"/>
                    <a:pt x="975" y="2393"/>
                  </a:cubicBezTo>
                  <a:cubicBezTo>
                    <a:pt x="1028" y="2393"/>
                    <a:pt x="1082" y="2385"/>
                    <a:pt x="1135" y="2369"/>
                  </a:cubicBezTo>
                  <a:lnTo>
                    <a:pt x="3069" y="1802"/>
                  </a:lnTo>
                  <a:lnTo>
                    <a:pt x="4671" y="1969"/>
                  </a:lnTo>
                  <a:lnTo>
                    <a:pt x="2269" y="2403"/>
                  </a:lnTo>
                  <a:lnTo>
                    <a:pt x="434" y="3136"/>
                  </a:lnTo>
                  <a:cubicBezTo>
                    <a:pt x="167" y="3236"/>
                    <a:pt x="1" y="3537"/>
                    <a:pt x="67" y="3804"/>
                  </a:cubicBezTo>
                  <a:cubicBezTo>
                    <a:pt x="128" y="4078"/>
                    <a:pt x="385" y="4241"/>
                    <a:pt x="658" y="4241"/>
                  </a:cubicBezTo>
                  <a:cubicBezTo>
                    <a:pt x="684" y="4241"/>
                    <a:pt x="709" y="4240"/>
                    <a:pt x="734" y="4237"/>
                  </a:cubicBezTo>
                  <a:lnTo>
                    <a:pt x="2502" y="3904"/>
                  </a:lnTo>
                  <a:lnTo>
                    <a:pt x="4871" y="3970"/>
                  </a:lnTo>
                  <a:lnTo>
                    <a:pt x="2903" y="4204"/>
                  </a:lnTo>
                  <a:lnTo>
                    <a:pt x="1168" y="4704"/>
                  </a:lnTo>
                  <a:cubicBezTo>
                    <a:pt x="935" y="4771"/>
                    <a:pt x="768" y="5004"/>
                    <a:pt x="835" y="5271"/>
                  </a:cubicBezTo>
                  <a:cubicBezTo>
                    <a:pt x="868" y="5505"/>
                    <a:pt x="1068" y="5672"/>
                    <a:pt x="1335" y="5672"/>
                  </a:cubicBezTo>
                  <a:lnTo>
                    <a:pt x="4671" y="5538"/>
                  </a:lnTo>
                  <a:lnTo>
                    <a:pt x="2469" y="5838"/>
                  </a:lnTo>
                  <a:cubicBezTo>
                    <a:pt x="2202" y="5905"/>
                    <a:pt x="2002" y="6172"/>
                    <a:pt x="2069" y="6439"/>
                  </a:cubicBezTo>
                  <a:cubicBezTo>
                    <a:pt x="2130" y="6652"/>
                    <a:pt x="2302" y="6810"/>
                    <a:pt x="2510" y="6810"/>
                  </a:cubicBezTo>
                  <a:cubicBezTo>
                    <a:pt x="2529" y="6810"/>
                    <a:pt x="2549" y="6809"/>
                    <a:pt x="2569" y="6806"/>
                  </a:cubicBezTo>
                  <a:lnTo>
                    <a:pt x="6739" y="6405"/>
                  </a:lnTo>
                  <a:cubicBezTo>
                    <a:pt x="7567" y="7062"/>
                    <a:pt x="8567" y="7401"/>
                    <a:pt x="9591" y="7401"/>
                  </a:cubicBezTo>
                  <a:cubicBezTo>
                    <a:pt x="9763" y="7401"/>
                    <a:pt x="9935" y="7392"/>
                    <a:pt x="10108" y="7373"/>
                  </a:cubicBezTo>
                  <a:lnTo>
                    <a:pt x="11609" y="7206"/>
                  </a:lnTo>
                  <a:lnTo>
                    <a:pt x="12543" y="7740"/>
                  </a:lnTo>
                  <a:cubicBezTo>
                    <a:pt x="12687" y="7818"/>
                    <a:pt x="12843" y="7855"/>
                    <a:pt x="12996" y="7855"/>
                  </a:cubicBezTo>
                  <a:cubicBezTo>
                    <a:pt x="13303" y="7855"/>
                    <a:pt x="13599" y="7706"/>
                    <a:pt x="13777" y="7439"/>
                  </a:cubicBezTo>
                  <a:cubicBezTo>
                    <a:pt x="14611" y="6205"/>
                    <a:pt x="14644" y="4604"/>
                    <a:pt x="13844" y="3337"/>
                  </a:cubicBezTo>
                  <a:cubicBezTo>
                    <a:pt x="13644" y="3036"/>
                    <a:pt x="13310" y="2836"/>
                    <a:pt x="12943" y="2836"/>
                  </a:cubicBezTo>
                  <a:lnTo>
                    <a:pt x="11242" y="2836"/>
                  </a:lnTo>
                  <a:lnTo>
                    <a:pt x="6372" y="201"/>
                  </a:lnTo>
                  <a:cubicBezTo>
                    <a:pt x="6105" y="68"/>
                    <a:pt x="5805" y="1"/>
                    <a:pt x="5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63;p98"/>
            <p:cNvSpPr/>
            <p:nvPr/>
          </p:nvSpPr>
          <p:spPr>
            <a:xfrm>
              <a:off x="4123950" y="3942425"/>
              <a:ext cx="42550" cy="137625"/>
            </a:xfrm>
            <a:custGeom>
              <a:avLst/>
              <a:gdLst/>
              <a:ahLst/>
              <a:cxnLst/>
              <a:rect l="l" t="t" r="r" b="b"/>
              <a:pathLst>
                <a:path w="1702" h="5505" extrusionOk="0">
                  <a:moveTo>
                    <a:pt x="334" y="1"/>
                  </a:moveTo>
                  <a:cubicBezTo>
                    <a:pt x="0" y="1769"/>
                    <a:pt x="367" y="3603"/>
                    <a:pt x="1401" y="5071"/>
                  </a:cubicBezTo>
                  <a:lnTo>
                    <a:pt x="1702" y="5505"/>
                  </a:lnTo>
                  <a:lnTo>
                    <a:pt x="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64;p98"/>
            <p:cNvSpPr/>
            <p:nvPr/>
          </p:nvSpPr>
          <p:spPr>
            <a:xfrm>
              <a:off x="3998850" y="4064875"/>
              <a:ext cx="83425" cy="10175"/>
            </a:xfrm>
            <a:custGeom>
              <a:avLst/>
              <a:gdLst/>
              <a:ahLst/>
              <a:cxnLst/>
              <a:rect l="l" t="t" r="r" b="b"/>
              <a:pathLst>
                <a:path w="3337" h="407" extrusionOk="0">
                  <a:moveTo>
                    <a:pt x="1829" y="1"/>
                  </a:moveTo>
                  <a:cubicBezTo>
                    <a:pt x="1325" y="1"/>
                    <a:pt x="820" y="93"/>
                    <a:pt x="334" y="273"/>
                  </a:cubicBezTo>
                  <a:lnTo>
                    <a:pt x="1" y="407"/>
                  </a:lnTo>
                  <a:lnTo>
                    <a:pt x="3337" y="273"/>
                  </a:lnTo>
                  <a:lnTo>
                    <a:pt x="3103" y="206"/>
                  </a:lnTo>
                  <a:cubicBezTo>
                    <a:pt x="2688" y="68"/>
                    <a:pt x="2259" y="1"/>
                    <a:pt x="1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65;p98"/>
            <p:cNvSpPr/>
            <p:nvPr/>
          </p:nvSpPr>
          <p:spPr>
            <a:xfrm>
              <a:off x="3983850" y="4024125"/>
              <a:ext cx="103425" cy="15075"/>
            </a:xfrm>
            <a:custGeom>
              <a:avLst/>
              <a:gdLst/>
              <a:ahLst/>
              <a:cxnLst/>
              <a:rect l="l" t="t" r="r" b="b"/>
              <a:pathLst>
                <a:path w="4137" h="603" extrusionOk="0">
                  <a:moveTo>
                    <a:pt x="2236" y="0"/>
                  </a:moveTo>
                  <a:cubicBezTo>
                    <a:pt x="1627" y="0"/>
                    <a:pt x="1018" y="126"/>
                    <a:pt x="467" y="369"/>
                  </a:cubicBezTo>
                  <a:lnTo>
                    <a:pt x="0" y="602"/>
                  </a:lnTo>
                  <a:lnTo>
                    <a:pt x="1768" y="269"/>
                  </a:lnTo>
                  <a:lnTo>
                    <a:pt x="4137" y="335"/>
                  </a:lnTo>
                  <a:lnTo>
                    <a:pt x="3169" y="102"/>
                  </a:lnTo>
                  <a:cubicBezTo>
                    <a:pt x="2863" y="34"/>
                    <a:pt x="2550" y="0"/>
                    <a:pt x="2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166;p98"/>
            <p:cNvSpPr/>
            <p:nvPr/>
          </p:nvSpPr>
          <p:spPr>
            <a:xfrm>
              <a:off x="3993850" y="3968950"/>
              <a:ext cx="88425" cy="23550"/>
            </a:xfrm>
            <a:custGeom>
              <a:avLst/>
              <a:gdLst/>
              <a:ahLst/>
              <a:cxnLst/>
              <a:rect l="l" t="t" r="r" b="b"/>
              <a:pathLst>
                <a:path w="3537" h="942" extrusionOk="0">
                  <a:moveTo>
                    <a:pt x="1967" y="0"/>
                  </a:moveTo>
                  <a:cubicBezTo>
                    <a:pt x="1740" y="0"/>
                    <a:pt x="1510" y="60"/>
                    <a:pt x="1302" y="174"/>
                  </a:cubicBezTo>
                  <a:lnTo>
                    <a:pt x="1" y="941"/>
                  </a:lnTo>
                  <a:lnTo>
                    <a:pt x="1935" y="374"/>
                  </a:lnTo>
                  <a:lnTo>
                    <a:pt x="3537" y="541"/>
                  </a:lnTo>
                  <a:lnTo>
                    <a:pt x="2469" y="107"/>
                  </a:lnTo>
                  <a:cubicBezTo>
                    <a:pt x="2311" y="35"/>
                    <a:pt x="2140" y="0"/>
                    <a:pt x="1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167;p98"/>
            <p:cNvSpPr/>
            <p:nvPr/>
          </p:nvSpPr>
          <p:spPr>
            <a:xfrm>
              <a:off x="4045550" y="4089500"/>
              <a:ext cx="88425" cy="12225"/>
            </a:xfrm>
            <a:custGeom>
              <a:avLst/>
              <a:gdLst/>
              <a:ahLst/>
              <a:cxnLst/>
              <a:rect l="l" t="t" r="r" b="b"/>
              <a:pathLst>
                <a:path w="3537" h="489" extrusionOk="0">
                  <a:moveTo>
                    <a:pt x="2385" y="1"/>
                  </a:moveTo>
                  <a:cubicBezTo>
                    <a:pt x="2010" y="1"/>
                    <a:pt x="1635" y="51"/>
                    <a:pt x="1268" y="155"/>
                  </a:cubicBezTo>
                  <a:lnTo>
                    <a:pt x="1" y="489"/>
                  </a:lnTo>
                  <a:lnTo>
                    <a:pt x="1" y="489"/>
                  </a:lnTo>
                  <a:lnTo>
                    <a:pt x="3537" y="155"/>
                  </a:lnTo>
                  <a:lnTo>
                    <a:pt x="3403" y="122"/>
                  </a:lnTo>
                  <a:cubicBezTo>
                    <a:pt x="3069" y="42"/>
                    <a:pt x="2727" y="1"/>
                    <a:pt x="2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168;p98"/>
            <p:cNvSpPr/>
            <p:nvPr/>
          </p:nvSpPr>
          <p:spPr>
            <a:xfrm>
              <a:off x="4392475" y="3378700"/>
              <a:ext cx="409475" cy="782250"/>
            </a:xfrm>
            <a:custGeom>
              <a:avLst/>
              <a:gdLst/>
              <a:ahLst/>
              <a:cxnLst/>
              <a:rect l="l" t="t" r="r" b="b"/>
              <a:pathLst>
                <a:path w="16379" h="31290" extrusionOk="0">
                  <a:moveTo>
                    <a:pt x="8440" y="0"/>
                  </a:moveTo>
                  <a:cubicBezTo>
                    <a:pt x="6872" y="1535"/>
                    <a:pt x="5738" y="3469"/>
                    <a:pt x="5171" y="5571"/>
                  </a:cubicBezTo>
                  <a:lnTo>
                    <a:pt x="4504" y="8039"/>
                  </a:lnTo>
                  <a:lnTo>
                    <a:pt x="8273" y="23184"/>
                  </a:lnTo>
                  <a:lnTo>
                    <a:pt x="0" y="23217"/>
                  </a:lnTo>
                  <a:cubicBezTo>
                    <a:pt x="1068" y="23350"/>
                    <a:pt x="2135" y="24918"/>
                    <a:pt x="2436" y="26920"/>
                  </a:cubicBezTo>
                  <a:cubicBezTo>
                    <a:pt x="2769" y="29154"/>
                    <a:pt x="2069" y="31123"/>
                    <a:pt x="868" y="31289"/>
                  </a:cubicBezTo>
                  <a:lnTo>
                    <a:pt x="11609" y="29988"/>
                  </a:lnTo>
                  <a:cubicBezTo>
                    <a:pt x="14444" y="29621"/>
                    <a:pt x="16379" y="26920"/>
                    <a:pt x="15778" y="24118"/>
                  </a:cubicBezTo>
                  <a:lnTo>
                    <a:pt x="11142" y="2736"/>
                  </a:lnTo>
                  <a:cubicBezTo>
                    <a:pt x="10842" y="1368"/>
                    <a:pt x="9774" y="300"/>
                    <a:pt x="8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169;p98"/>
            <p:cNvSpPr/>
            <p:nvPr/>
          </p:nvSpPr>
          <p:spPr>
            <a:xfrm>
              <a:off x="4599300" y="3928800"/>
              <a:ext cx="135950" cy="29500"/>
            </a:xfrm>
            <a:custGeom>
              <a:avLst/>
              <a:gdLst/>
              <a:ahLst/>
              <a:cxnLst/>
              <a:rect l="l" t="t" r="r" b="b"/>
              <a:pathLst>
                <a:path w="5438" h="1180" extrusionOk="0">
                  <a:moveTo>
                    <a:pt x="2511" y="1"/>
                  </a:moveTo>
                  <a:cubicBezTo>
                    <a:pt x="1568" y="1"/>
                    <a:pt x="647" y="407"/>
                    <a:pt x="0" y="1180"/>
                  </a:cubicBezTo>
                  <a:lnTo>
                    <a:pt x="5437" y="1180"/>
                  </a:lnTo>
                  <a:lnTo>
                    <a:pt x="4170" y="446"/>
                  </a:lnTo>
                  <a:cubicBezTo>
                    <a:pt x="3645" y="146"/>
                    <a:pt x="3074" y="1"/>
                    <a:pt x="2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70;p98"/>
            <p:cNvSpPr/>
            <p:nvPr/>
          </p:nvSpPr>
          <p:spPr>
            <a:xfrm>
              <a:off x="4517575" y="3411225"/>
              <a:ext cx="107600" cy="164300"/>
            </a:xfrm>
            <a:custGeom>
              <a:avLst/>
              <a:gdLst/>
              <a:ahLst/>
              <a:cxnLst/>
              <a:rect l="l" t="t" r="r" b="b"/>
              <a:pathLst>
                <a:path w="4304" h="6572" extrusionOk="0">
                  <a:moveTo>
                    <a:pt x="4303" y="0"/>
                  </a:moveTo>
                  <a:lnTo>
                    <a:pt x="4303" y="0"/>
                  </a:lnTo>
                  <a:cubicBezTo>
                    <a:pt x="3803" y="267"/>
                    <a:pt x="3269" y="634"/>
                    <a:pt x="2769" y="1101"/>
                  </a:cubicBezTo>
                  <a:cubicBezTo>
                    <a:pt x="2235" y="1568"/>
                    <a:pt x="1735" y="2135"/>
                    <a:pt x="1334" y="2769"/>
                  </a:cubicBezTo>
                  <a:cubicBezTo>
                    <a:pt x="934" y="3369"/>
                    <a:pt x="600" y="4036"/>
                    <a:pt x="367" y="4704"/>
                  </a:cubicBezTo>
                  <a:cubicBezTo>
                    <a:pt x="167" y="5371"/>
                    <a:pt x="33" y="6004"/>
                    <a:pt x="0" y="6572"/>
                  </a:cubicBezTo>
                  <a:cubicBezTo>
                    <a:pt x="167" y="6038"/>
                    <a:pt x="367" y="5437"/>
                    <a:pt x="667" y="4804"/>
                  </a:cubicBezTo>
                  <a:cubicBezTo>
                    <a:pt x="934" y="4203"/>
                    <a:pt x="1268" y="3569"/>
                    <a:pt x="1668" y="2969"/>
                  </a:cubicBezTo>
                  <a:cubicBezTo>
                    <a:pt x="2068" y="2369"/>
                    <a:pt x="2502" y="1801"/>
                    <a:pt x="2969" y="1301"/>
                  </a:cubicBezTo>
                  <a:cubicBezTo>
                    <a:pt x="3402" y="801"/>
                    <a:pt x="3869" y="367"/>
                    <a:pt x="4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71;p98"/>
            <p:cNvSpPr/>
            <p:nvPr/>
          </p:nvSpPr>
          <p:spPr>
            <a:xfrm>
              <a:off x="4519225" y="3495450"/>
              <a:ext cx="89250" cy="79250"/>
            </a:xfrm>
            <a:custGeom>
              <a:avLst/>
              <a:gdLst/>
              <a:ahLst/>
              <a:cxnLst/>
              <a:rect l="l" t="t" r="r" b="b"/>
              <a:pathLst>
                <a:path w="3570" h="3170" extrusionOk="0">
                  <a:moveTo>
                    <a:pt x="3570" y="0"/>
                  </a:moveTo>
                  <a:cubicBezTo>
                    <a:pt x="2903" y="134"/>
                    <a:pt x="2069" y="567"/>
                    <a:pt x="1402" y="1168"/>
                  </a:cubicBezTo>
                  <a:cubicBezTo>
                    <a:pt x="735" y="1768"/>
                    <a:pt x="234" y="2535"/>
                    <a:pt x="1" y="3169"/>
                  </a:cubicBezTo>
                  <a:cubicBezTo>
                    <a:pt x="468" y="2669"/>
                    <a:pt x="1035" y="2035"/>
                    <a:pt x="1669" y="1468"/>
                  </a:cubicBezTo>
                  <a:cubicBezTo>
                    <a:pt x="2302" y="901"/>
                    <a:pt x="3003" y="401"/>
                    <a:pt x="3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2;p98"/>
            <p:cNvSpPr/>
            <p:nvPr/>
          </p:nvSpPr>
          <p:spPr>
            <a:xfrm>
              <a:off x="4601800" y="3670575"/>
              <a:ext cx="67575" cy="232675"/>
            </a:xfrm>
            <a:custGeom>
              <a:avLst/>
              <a:gdLst/>
              <a:ahLst/>
              <a:cxnLst/>
              <a:rect l="l" t="t" r="r" b="b"/>
              <a:pathLst>
                <a:path w="2703" h="9307" extrusionOk="0">
                  <a:moveTo>
                    <a:pt x="2702" y="0"/>
                  </a:moveTo>
                  <a:lnTo>
                    <a:pt x="2702" y="0"/>
                  </a:lnTo>
                  <a:cubicBezTo>
                    <a:pt x="1968" y="1134"/>
                    <a:pt x="1201" y="2736"/>
                    <a:pt x="734" y="4470"/>
                  </a:cubicBezTo>
                  <a:cubicBezTo>
                    <a:pt x="234" y="6171"/>
                    <a:pt x="0" y="7973"/>
                    <a:pt x="0" y="9307"/>
                  </a:cubicBezTo>
                  <a:cubicBezTo>
                    <a:pt x="300" y="8006"/>
                    <a:pt x="701" y="6271"/>
                    <a:pt x="1201" y="4604"/>
                  </a:cubicBezTo>
                  <a:cubicBezTo>
                    <a:pt x="1668" y="2902"/>
                    <a:pt x="2268" y="1268"/>
                    <a:pt x="2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73;p98"/>
            <p:cNvSpPr/>
            <p:nvPr/>
          </p:nvSpPr>
          <p:spPr>
            <a:xfrm>
              <a:off x="4582600" y="3642225"/>
              <a:ext cx="15875" cy="217675"/>
            </a:xfrm>
            <a:custGeom>
              <a:avLst/>
              <a:gdLst/>
              <a:ahLst/>
              <a:cxnLst/>
              <a:rect l="l" t="t" r="r" b="b"/>
              <a:pathLst>
                <a:path w="635" h="8707" extrusionOk="0">
                  <a:moveTo>
                    <a:pt x="635" y="0"/>
                  </a:moveTo>
                  <a:lnTo>
                    <a:pt x="635" y="0"/>
                  </a:lnTo>
                  <a:cubicBezTo>
                    <a:pt x="301" y="1168"/>
                    <a:pt x="34" y="2735"/>
                    <a:pt x="34" y="4337"/>
                  </a:cubicBezTo>
                  <a:cubicBezTo>
                    <a:pt x="1" y="5938"/>
                    <a:pt x="201" y="7539"/>
                    <a:pt x="535" y="8706"/>
                  </a:cubicBezTo>
                  <a:cubicBezTo>
                    <a:pt x="501" y="7472"/>
                    <a:pt x="435" y="5904"/>
                    <a:pt x="468" y="4337"/>
                  </a:cubicBezTo>
                  <a:cubicBezTo>
                    <a:pt x="468" y="2769"/>
                    <a:pt x="568" y="1201"/>
                    <a:pt x="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74;p98"/>
            <p:cNvSpPr/>
            <p:nvPr/>
          </p:nvSpPr>
          <p:spPr>
            <a:xfrm>
              <a:off x="3386750" y="3999975"/>
              <a:ext cx="87600" cy="40875"/>
            </a:xfrm>
            <a:custGeom>
              <a:avLst/>
              <a:gdLst/>
              <a:ahLst/>
              <a:cxnLst/>
              <a:rect l="l" t="t" r="r" b="b"/>
              <a:pathLst>
                <a:path w="3504" h="1635" extrusionOk="0">
                  <a:moveTo>
                    <a:pt x="468" y="0"/>
                  </a:moveTo>
                  <a:lnTo>
                    <a:pt x="468" y="0"/>
                  </a:lnTo>
                  <a:cubicBezTo>
                    <a:pt x="201" y="134"/>
                    <a:pt x="1" y="401"/>
                    <a:pt x="1" y="734"/>
                  </a:cubicBezTo>
                  <a:cubicBezTo>
                    <a:pt x="1" y="1201"/>
                    <a:pt x="368" y="1568"/>
                    <a:pt x="801" y="1568"/>
                  </a:cubicBezTo>
                  <a:lnTo>
                    <a:pt x="2002" y="1635"/>
                  </a:lnTo>
                  <a:lnTo>
                    <a:pt x="2970" y="1568"/>
                  </a:lnTo>
                  <a:cubicBezTo>
                    <a:pt x="3270" y="1535"/>
                    <a:pt x="3503" y="1301"/>
                    <a:pt x="3503" y="1001"/>
                  </a:cubicBezTo>
                  <a:lnTo>
                    <a:pt x="3503" y="1001"/>
                  </a:lnTo>
                  <a:cubicBezTo>
                    <a:pt x="3403" y="1068"/>
                    <a:pt x="3270" y="1168"/>
                    <a:pt x="3136" y="1201"/>
                  </a:cubicBezTo>
                  <a:cubicBezTo>
                    <a:pt x="2955" y="1282"/>
                    <a:pt x="2748" y="1326"/>
                    <a:pt x="2547" y="1326"/>
                  </a:cubicBezTo>
                  <a:cubicBezTo>
                    <a:pt x="2416" y="1326"/>
                    <a:pt x="2287" y="1307"/>
                    <a:pt x="2169" y="1268"/>
                  </a:cubicBezTo>
                  <a:cubicBezTo>
                    <a:pt x="2202" y="1001"/>
                    <a:pt x="2169" y="701"/>
                    <a:pt x="2069" y="401"/>
                  </a:cubicBezTo>
                  <a:cubicBezTo>
                    <a:pt x="1935" y="668"/>
                    <a:pt x="1835" y="968"/>
                    <a:pt x="1869" y="1268"/>
                  </a:cubicBezTo>
                  <a:cubicBezTo>
                    <a:pt x="1502" y="1235"/>
                    <a:pt x="1068" y="1201"/>
                    <a:pt x="701" y="1168"/>
                  </a:cubicBezTo>
                  <a:cubicBezTo>
                    <a:pt x="635" y="1101"/>
                    <a:pt x="601" y="1068"/>
                    <a:pt x="568" y="968"/>
                  </a:cubicBezTo>
                  <a:cubicBezTo>
                    <a:pt x="434" y="668"/>
                    <a:pt x="401" y="334"/>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75;p98"/>
            <p:cNvSpPr/>
            <p:nvPr/>
          </p:nvSpPr>
          <p:spPr>
            <a:xfrm>
              <a:off x="3396775" y="3997975"/>
              <a:ext cx="77575" cy="35175"/>
            </a:xfrm>
            <a:custGeom>
              <a:avLst/>
              <a:gdLst/>
              <a:ahLst/>
              <a:cxnLst/>
              <a:rect l="l" t="t" r="r" b="b"/>
              <a:pathLst>
                <a:path w="3103" h="1407" extrusionOk="0">
                  <a:moveTo>
                    <a:pt x="433" y="1"/>
                  </a:moveTo>
                  <a:cubicBezTo>
                    <a:pt x="311" y="1"/>
                    <a:pt x="189" y="32"/>
                    <a:pt x="67" y="80"/>
                  </a:cubicBezTo>
                  <a:cubicBezTo>
                    <a:pt x="0" y="414"/>
                    <a:pt x="33" y="748"/>
                    <a:pt x="167" y="1048"/>
                  </a:cubicBezTo>
                  <a:cubicBezTo>
                    <a:pt x="200" y="1148"/>
                    <a:pt x="234" y="1181"/>
                    <a:pt x="300" y="1248"/>
                  </a:cubicBezTo>
                  <a:cubicBezTo>
                    <a:pt x="667" y="1281"/>
                    <a:pt x="1101" y="1315"/>
                    <a:pt x="1468" y="1348"/>
                  </a:cubicBezTo>
                  <a:cubicBezTo>
                    <a:pt x="1434" y="1048"/>
                    <a:pt x="1534" y="748"/>
                    <a:pt x="1668" y="481"/>
                  </a:cubicBezTo>
                  <a:cubicBezTo>
                    <a:pt x="1768" y="781"/>
                    <a:pt x="1801" y="1081"/>
                    <a:pt x="1768" y="1348"/>
                  </a:cubicBezTo>
                  <a:cubicBezTo>
                    <a:pt x="1886" y="1387"/>
                    <a:pt x="2015" y="1406"/>
                    <a:pt x="2146" y="1406"/>
                  </a:cubicBezTo>
                  <a:cubicBezTo>
                    <a:pt x="2347" y="1406"/>
                    <a:pt x="2554" y="1362"/>
                    <a:pt x="2735" y="1281"/>
                  </a:cubicBezTo>
                  <a:cubicBezTo>
                    <a:pt x="2869" y="1248"/>
                    <a:pt x="3002" y="1148"/>
                    <a:pt x="3102" y="1081"/>
                  </a:cubicBezTo>
                  <a:cubicBezTo>
                    <a:pt x="3102" y="1081"/>
                    <a:pt x="3102" y="1048"/>
                    <a:pt x="3102" y="1048"/>
                  </a:cubicBezTo>
                  <a:cubicBezTo>
                    <a:pt x="3102" y="814"/>
                    <a:pt x="2935" y="581"/>
                    <a:pt x="2702" y="514"/>
                  </a:cubicBezTo>
                  <a:lnTo>
                    <a:pt x="1901" y="214"/>
                  </a:lnTo>
                  <a:lnTo>
                    <a:pt x="567" y="14"/>
                  </a:lnTo>
                  <a:cubicBezTo>
                    <a:pt x="522" y="5"/>
                    <a:pt x="478"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76;p98"/>
            <p:cNvSpPr/>
            <p:nvPr/>
          </p:nvSpPr>
          <p:spPr>
            <a:xfrm>
              <a:off x="3406775" y="4039175"/>
              <a:ext cx="68400" cy="33050"/>
            </a:xfrm>
            <a:custGeom>
              <a:avLst/>
              <a:gdLst/>
              <a:ahLst/>
              <a:cxnLst/>
              <a:rect l="l" t="t" r="r" b="b"/>
              <a:pathLst>
                <a:path w="2736" h="1322" extrusionOk="0">
                  <a:moveTo>
                    <a:pt x="0" y="0"/>
                  </a:moveTo>
                  <a:lnTo>
                    <a:pt x="0" y="434"/>
                  </a:lnTo>
                  <a:cubicBezTo>
                    <a:pt x="0" y="667"/>
                    <a:pt x="67" y="901"/>
                    <a:pt x="200" y="1101"/>
                  </a:cubicBezTo>
                  <a:cubicBezTo>
                    <a:pt x="541" y="1232"/>
                    <a:pt x="903" y="1322"/>
                    <a:pt x="1253" y="1322"/>
                  </a:cubicBezTo>
                  <a:cubicBezTo>
                    <a:pt x="1348" y="1322"/>
                    <a:pt x="1442" y="1315"/>
                    <a:pt x="1535" y="1301"/>
                  </a:cubicBezTo>
                  <a:cubicBezTo>
                    <a:pt x="1435" y="1001"/>
                    <a:pt x="1401" y="667"/>
                    <a:pt x="1435" y="367"/>
                  </a:cubicBezTo>
                  <a:lnTo>
                    <a:pt x="1435" y="367"/>
                  </a:lnTo>
                  <a:cubicBezTo>
                    <a:pt x="1601" y="601"/>
                    <a:pt x="1735" y="934"/>
                    <a:pt x="1768" y="1201"/>
                  </a:cubicBezTo>
                  <a:cubicBezTo>
                    <a:pt x="2102" y="1168"/>
                    <a:pt x="2369" y="1001"/>
                    <a:pt x="2602" y="801"/>
                  </a:cubicBezTo>
                  <a:cubicBezTo>
                    <a:pt x="2636" y="734"/>
                    <a:pt x="2669" y="701"/>
                    <a:pt x="2702" y="667"/>
                  </a:cubicBezTo>
                  <a:cubicBezTo>
                    <a:pt x="2736" y="567"/>
                    <a:pt x="2702" y="467"/>
                    <a:pt x="2636" y="367"/>
                  </a:cubicBezTo>
                  <a:cubicBezTo>
                    <a:pt x="2535" y="167"/>
                    <a:pt x="2369" y="67"/>
                    <a:pt x="2169" y="67"/>
                  </a:cubicBezTo>
                  <a:lnTo>
                    <a:pt x="1201" y="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77;p98"/>
            <p:cNvSpPr/>
            <p:nvPr/>
          </p:nvSpPr>
          <p:spPr>
            <a:xfrm>
              <a:off x="3411775" y="4048350"/>
              <a:ext cx="63400" cy="30325"/>
            </a:xfrm>
            <a:custGeom>
              <a:avLst/>
              <a:gdLst/>
              <a:ahLst/>
              <a:cxnLst/>
              <a:rect l="l" t="t" r="r" b="b"/>
              <a:pathLst>
                <a:path w="2536" h="1213" extrusionOk="0">
                  <a:moveTo>
                    <a:pt x="1235" y="0"/>
                  </a:moveTo>
                  <a:lnTo>
                    <a:pt x="1235" y="0"/>
                  </a:lnTo>
                  <a:cubicBezTo>
                    <a:pt x="1201" y="300"/>
                    <a:pt x="1235" y="634"/>
                    <a:pt x="1335" y="934"/>
                  </a:cubicBezTo>
                  <a:cubicBezTo>
                    <a:pt x="1242" y="948"/>
                    <a:pt x="1148" y="955"/>
                    <a:pt x="1053" y="955"/>
                  </a:cubicBezTo>
                  <a:cubicBezTo>
                    <a:pt x="703" y="955"/>
                    <a:pt x="341" y="865"/>
                    <a:pt x="0" y="734"/>
                  </a:cubicBezTo>
                  <a:lnTo>
                    <a:pt x="0" y="734"/>
                  </a:lnTo>
                  <a:cubicBezTo>
                    <a:pt x="167" y="934"/>
                    <a:pt x="401" y="1068"/>
                    <a:pt x="668" y="1134"/>
                  </a:cubicBezTo>
                  <a:lnTo>
                    <a:pt x="901" y="1201"/>
                  </a:lnTo>
                  <a:cubicBezTo>
                    <a:pt x="969" y="1208"/>
                    <a:pt x="1036" y="1213"/>
                    <a:pt x="1103" y="1213"/>
                  </a:cubicBezTo>
                  <a:cubicBezTo>
                    <a:pt x="1333" y="1213"/>
                    <a:pt x="1554" y="1163"/>
                    <a:pt x="1735" y="1034"/>
                  </a:cubicBezTo>
                  <a:lnTo>
                    <a:pt x="2235" y="734"/>
                  </a:lnTo>
                  <a:cubicBezTo>
                    <a:pt x="2402" y="634"/>
                    <a:pt x="2502" y="467"/>
                    <a:pt x="2536" y="300"/>
                  </a:cubicBezTo>
                  <a:lnTo>
                    <a:pt x="2536" y="300"/>
                  </a:lnTo>
                  <a:cubicBezTo>
                    <a:pt x="2469" y="334"/>
                    <a:pt x="2436" y="367"/>
                    <a:pt x="2402" y="434"/>
                  </a:cubicBezTo>
                  <a:cubicBezTo>
                    <a:pt x="2169" y="634"/>
                    <a:pt x="1902" y="801"/>
                    <a:pt x="1568" y="834"/>
                  </a:cubicBezTo>
                  <a:cubicBezTo>
                    <a:pt x="1535" y="567"/>
                    <a:pt x="1401" y="234"/>
                    <a:pt x="1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78;p98"/>
            <p:cNvSpPr/>
            <p:nvPr/>
          </p:nvSpPr>
          <p:spPr>
            <a:xfrm>
              <a:off x="3360900" y="3941600"/>
              <a:ext cx="101775" cy="67625"/>
            </a:xfrm>
            <a:custGeom>
              <a:avLst/>
              <a:gdLst/>
              <a:ahLst/>
              <a:cxnLst/>
              <a:rect l="l" t="t" r="r" b="b"/>
              <a:pathLst>
                <a:path w="4071" h="2705" extrusionOk="0">
                  <a:moveTo>
                    <a:pt x="234" y="0"/>
                  </a:moveTo>
                  <a:lnTo>
                    <a:pt x="234" y="0"/>
                  </a:lnTo>
                  <a:cubicBezTo>
                    <a:pt x="134" y="100"/>
                    <a:pt x="67" y="201"/>
                    <a:pt x="34" y="334"/>
                  </a:cubicBezTo>
                  <a:cubicBezTo>
                    <a:pt x="1" y="634"/>
                    <a:pt x="134" y="934"/>
                    <a:pt x="401" y="1101"/>
                  </a:cubicBezTo>
                  <a:lnTo>
                    <a:pt x="3003" y="2602"/>
                  </a:lnTo>
                  <a:cubicBezTo>
                    <a:pt x="3130" y="2672"/>
                    <a:pt x="3265" y="2705"/>
                    <a:pt x="3396" y="2705"/>
                  </a:cubicBezTo>
                  <a:cubicBezTo>
                    <a:pt x="3642" y="2705"/>
                    <a:pt x="3873" y="2587"/>
                    <a:pt x="4004" y="2369"/>
                  </a:cubicBezTo>
                  <a:cubicBezTo>
                    <a:pt x="4037" y="2302"/>
                    <a:pt x="4070" y="2269"/>
                    <a:pt x="4070" y="2202"/>
                  </a:cubicBezTo>
                  <a:lnTo>
                    <a:pt x="4070" y="2202"/>
                  </a:lnTo>
                  <a:cubicBezTo>
                    <a:pt x="3970" y="2302"/>
                    <a:pt x="3837" y="2335"/>
                    <a:pt x="3703" y="2369"/>
                  </a:cubicBezTo>
                  <a:cubicBezTo>
                    <a:pt x="3653" y="2377"/>
                    <a:pt x="3601" y="2381"/>
                    <a:pt x="3548" y="2381"/>
                  </a:cubicBezTo>
                  <a:cubicBezTo>
                    <a:pt x="3389" y="2381"/>
                    <a:pt x="3220" y="2344"/>
                    <a:pt x="3070" y="2269"/>
                  </a:cubicBezTo>
                  <a:cubicBezTo>
                    <a:pt x="2869" y="2169"/>
                    <a:pt x="2669" y="2035"/>
                    <a:pt x="2469" y="1902"/>
                  </a:cubicBezTo>
                  <a:cubicBezTo>
                    <a:pt x="2569" y="1668"/>
                    <a:pt x="2669" y="1401"/>
                    <a:pt x="2669" y="1135"/>
                  </a:cubicBezTo>
                  <a:lnTo>
                    <a:pt x="2669" y="1135"/>
                  </a:lnTo>
                  <a:cubicBezTo>
                    <a:pt x="2469" y="1301"/>
                    <a:pt x="2336" y="1535"/>
                    <a:pt x="2236" y="1768"/>
                  </a:cubicBezTo>
                  <a:lnTo>
                    <a:pt x="835" y="1001"/>
                  </a:lnTo>
                  <a:cubicBezTo>
                    <a:pt x="935" y="768"/>
                    <a:pt x="1001" y="534"/>
                    <a:pt x="1068" y="301"/>
                  </a:cubicBezTo>
                  <a:lnTo>
                    <a:pt x="1068" y="301"/>
                  </a:lnTo>
                  <a:cubicBezTo>
                    <a:pt x="868" y="434"/>
                    <a:pt x="735" y="668"/>
                    <a:pt x="634" y="901"/>
                  </a:cubicBezTo>
                  <a:cubicBezTo>
                    <a:pt x="468" y="768"/>
                    <a:pt x="334" y="567"/>
                    <a:pt x="268" y="367"/>
                  </a:cubicBezTo>
                  <a:cubicBezTo>
                    <a:pt x="234" y="234"/>
                    <a:pt x="201" y="134"/>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79;p98"/>
            <p:cNvSpPr/>
            <p:nvPr/>
          </p:nvSpPr>
          <p:spPr>
            <a:xfrm>
              <a:off x="3365900" y="3935725"/>
              <a:ext cx="100100" cy="65425"/>
            </a:xfrm>
            <a:custGeom>
              <a:avLst/>
              <a:gdLst/>
              <a:ahLst/>
              <a:cxnLst/>
              <a:rect l="l" t="t" r="r" b="b"/>
              <a:pathLst>
                <a:path w="4004" h="2617" extrusionOk="0">
                  <a:moveTo>
                    <a:pt x="554" y="1"/>
                  </a:moveTo>
                  <a:cubicBezTo>
                    <a:pt x="355" y="1"/>
                    <a:pt x="166" y="82"/>
                    <a:pt x="34" y="235"/>
                  </a:cubicBezTo>
                  <a:cubicBezTo>
                    <a:pt x="1" y="369"/>
                    <a:pt x="34" y="469"/>
                    <a:pt x="68" y="602"/>
                  </a:cubicBezTo>
                  <a:cubicBezTo>
                    <a:pt x="134" y="802"/>
                    <a:pt x="268" y="1003"/>
                    <a:pt x="434" y="1136"/>
                  </a:cubicBezTo>
                  <a:cubicBezTo>
                    <a:pt x="535" y="903"/>
                    <a:pt x="668" y="669"/>
                    <a:pt x="868" y="536"/>
                  </a:cubicBezTo>
                  <a:lnTo>
                    <a:pt x="868" y="536"/>
                  </a:lnTo>
                  <a:cubicBezTo>
                    <a:pt x="801" y="769"/>
                    <a:pt x="735" y="1003"/>
                    <a:pt x="635" y="1236"/>
                  </a:cubicBezTo>
                  <a:lnTo>
                    <a:pt x="2036" y="2003"/>
                  </a:lnTo>
                  <a:cubicBezTo>
                    <a:pt x="2136" y="1770"/>
                    <a:pt x="2269" y="1536"/>
                    <a:pt x="2469" y="1370"/>
                  </a:cubicBezTo>
                  <a:lnTo>
                    <a:pt x="2469" y="1370"/>
                  </a:lnTo>
                  <a:cubicBezTo>
                    <a:pt x="2469" y="1636"/>
                    <a:pt x="2369" y="1903"/>
                    <a:pt x="2269" y="2137"/>
                  </a:cubicBezTo>
                  <a:cubicBezTo>
                    <a:pt x="2469" y="2270"/>
                    <a:pt x="2669" y="2404"/>
                    <a:pt x="2870" y="2504"/>
                  </a:cubicBezTo>
                  <a:cubicBezTo>
                    <a:pt x="3020" y="2579"/>
                    <a:pt x="3189" y="2616"/>
                    <a:pt x="3348" y="2616"/>
                  </a:cubicBezTo>
                  <a:cubicBezTo>
                    <a:pt x="3401" y="2616"/>
                    <a:pt x="3453" y="2612"/>
                    <a:pt x="3503" y="2604"/>
                  </a:cubicBezTo>
                  <a:cubicBezTo>
                    <a:pt x="3637" y="2570"/>
                    <a:pt x="3770" y="2537"/>
                    <a:pt x="3870" y="2437"/>
                  </a:cubicBezTo>
                  <a:cubicBezTo>
                    <a:pt x="4004" y="2103"/>
                    <a:pt x="3837" y="1736"/>
                    <a:pt x="3537" y="1536"/>
                  </a:cubicBezTo>
                  <a:lnTo>
                    <a:pt x="868" y="69"/>
                  </a:lnTo>
                  <a:cubicBezTo>
                    <a:pt x="765" y="23"/>
                    <a:pt x="658" y="1"/>
                    <a:pt x="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80;p98"/>
            <p:cNvSpPr/>
            <p:nvPr/>
          </p:nvSpPr>
          <p:spPr>
            <a:xfrm>
              <a:off x="3415950" y="3873225"/>
              <a:ext cx="59225" cy="87875"/>
            </a:xfrm>
            <a:custGeom>
              <a:avLst/>
              <a:gdLst/>
              <a:ahLst/>
              <a:cxnLst/>
              <a:rect l="l" t="t" r="r" b="b"/>
              <a:pathLst>
                <a:path w="2369" h="3515" extrusionOk="0">
                  <a:moveTo>
                    <a:pt x="901" y="0"/>
                  </a:moveTo>
                  <a:cubicBezTo>
                    <a:pt x="601" y="0"/>
                    <a:pt x="300" y="167"/>
                    <a:pt x="134" y="434"/>
                  </a:cubicBezTo>
                  <a:cubicBezTo>
                    <a:pt x="0" y="701"/>
                    <a:pt x="0" y="1068"/>
                    <a:pt x="167" y="1334"/>
                  </a:cubicBezTo>
                  <a:lnTo>
                    <a:pt x="1301" y="3136"/>
                  </a:lnTo>
                  <a:cubicBezTo>
                    <a:pt x="1439" y="3388"/>
                    <a:pt x="1703" y="3514"/>
                    <a:pt x="1973" y="3514"/>
                  </a:cubicBezTo>
                  <a:cubicBezTo>
                    <a:pt x="2096" y="3514"/>
                    <a:pt x="2221" y="3488"/>
                    <a:pt x="2335" y="3436"/>
                  </a:cubicBezTo>
                  <a:cubicBezTo>
                    <a:pt x="2369" y="3403"/>
                    <a:pt x="2369" y="3403"/>
                    <a:pt x="2369" y="3403"/>
                  </a:cubicBezTo>
                  <a:cubicBezTo>
                    <a:pt x="2369" y="3403"/>
                    <a:pt x="2369" y="3403"/>
                    <a:pt x="2369" y="3369"/>
                  </a:cubicBezTo>
                  <a:cubicBezTo>
                    <a:pt x="2068" y="3336"/>
                    <a:pt x="1802" y="3136"/>
                    <a:pt x="1568" y="2902"/>
                  </a:cubicBezTo>
                  <a:cubicBezTo>
                    <a:pt x="1368" y="2702"/>
                    <a:pt x="1201" y="2435"/>
                    <a:pt x="1034" y="2168"/>
                  </a:cubicBezTo>
                  <a:cubicBezTo>
                    <a:pt x="934" y="1968"/>
                    <a:pt x="834" y="1801"/>
                    <a:pt x="701" y="1601"/>
                  </a:cubicBezTo>
                  <a:cubicBezTo>
                    <a:pt x="601" y="1434"/>
                    <a:pt x="467" y="1234"/>
                    <a:pt x="434" y="1034"/>
                  </a:cubicBezTo>
                  <a:cubicBezTo>
                    <a:pt x="434" y="801"/>
                    <a:pt x="501" y="567"/>
                    <a:pt x="601" y="400"/>
                  </a:cubicBezTo>
                  <a:cubicBezTo>
                    <a:pt x="701" y="234"/>
                    <a:pt x="801" y="100"/>
                    <a:pt x="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81;p98"/>
            <p:cNvSpPr/>
            <p:nvPr/>
          </p:nvSpPr>
          <p:spPr>
            <a:xfrm>
              <a:off x="3426775" y="3873225"/>
              <a:ext cx="60075" cy="85075"/>
            </a:xfrm>
            <a:custGeom>
              <a:avLst/>
              <a:gdLst/>
              <a:ahLst/>
              <a:cxnLst/>
              <a:rect l="l" t="t" r="r" b="b"/>
              <a:pathLst>
                <a:path w="2403" h="3403" extrusionOk="0">
                  <a:moveTo>
                    <a:pt x="468" y="0"/>
                  </a:moveTo>
                  <a:cubicBezTo>
                    <a:pt x="368" y="100"/>
                    <a:pt x="268" y="234"/>
                    <a:pt x="168" y="400"/>
                  </a:cubicBezTo>
                  <a:cubicBezTo>
                    <a:pt x="68" y="567"/>
                    <a:pt x="1" y="801"/>
                    <a:pt x="34" y="1034"/>
                  </a:cubicBezTo>
                  <a:cubicBezTo>
                    <a:pt x="34" y="1234"/>
                    <a:pt x="168" y="1434"/>
                    <a:pt x="268" y="1601"/>
                  </a:cubicBezTo>
                  <a:cubicBezTo>
                    <a:pt x="368" y="1801"/>
                    <a:pt x="501" y="1968"/>
                    <a:pt x="601" y="2168"/>
                  </a:cubicBezTo>
                  <a:cubicBezTo>
                    <a:pt x="768" y="2435"/>
                    <a:pt x="935" y="2702"/>
                    <a:pt x="1135" y="2902"/>
                  </a:cubicBezTo>
                  <a:cubicBezTo>
                    <a:pt x="1369" y="3136"/>
                    <a:pt x="1635" y="3336"/>
                    <a:pt x="1936" y="3369"/>
                  </a:cubicBezTo>
                  <a:cubicBezTo>
                    <a:pt x="1936" y="3403"/>
                    <a:pt x="1936" y="3403"/>
                    <a:pt x="1936" y="3403"/>
                  </a:cubicBezTo>
                  <a:cubicBezTo>
                    <a:pt x="2269" y="3169"/>
                    <a:pt x="2403" y="2769"/>
                    <a:pt x="2269" y="2402"/>
                  </a:cubicBezTo>
                  <a:lnTo>
                    <a:pt x="1502" y="534"/>
                  </a:lnTo>
                  <a:cubicBezTo>
                    <a:pt x="1369" y="200"/>
                    <a:pt x="1035"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82;p98"/>
            <p:cNvSpPr/>
            <p:nvPr/>
          </p:nvSpPr>
          <p:spPr>
            <a:xfrm>
              <a:off x="4199000" y="3608025"/>
              <a:ext cx="155150" cy="16225"/>
            </a:xfrm>
            <a:custGeom>
              <a:avLst/>
              <a:gdLst/>
              <a:ahLst/>
              <a:cxnLst/>
              <a:rect l="l" t="t" r="r" b="b"/>
              <a:pathLst>
                <a:path w="6206" h="649" extrusionOk="0">
                  <a:moveTo>
                    <a:pt x="1" y="0"/>
                  </a:moveTo>
                  <a:cubicBezTo>
                    <a:pt x="1" y="101"/>
                    <a:pt x="1" y="234"/>
                    <a:pt x="1" y="334"/>
                  </a:cubicBezTo>
                  <a:cubicBezTo>
                    <a:pt x="701" y="467"/>
                    <a:pt x="1435" y="601"/>
                    <a:pt x="2202" y="634"/>
                  </a:cubicBezTo>
                  <a:cubicBezTo>
                    <a:pt x="2416" y="644"/>
                    <a:pt x="2630" y="649"/>
                    <a:pt x="2841" y="649"/>
                  </a:cubicBezTo>
                  <a:cubicBezTo>
                    <a:pt x="4049" y="649"/>
                    <a:pt x="5207" y="494"/>
                    <a:pt x="6172" y="267"/>
                  </a:cubicBezTo>
                  <a:cubicBezTo>
                    <a:pt x="6172" y="234"/>
                    <a:pt x="6205" y="201"/>
                    <a:pt x="6205" y="167"/>
                  </a:cubicBezTo>
                  <a:lnTo>
                    <a:pt x="6205" y="167"/>
                  </a:lnTo>
                  <a:cubicBezTo>
                    <a:pt x="5565" y="204"/>
                    <a:pt x="4854" y="230"/>
                    <a:pt x="4111" y="230"/>
                  </a:cubicBezTo>
                  <a:cubicBezTo>
                    <a:pt x="3500" y="230"/>
                    <a:pt x="2868" y="212"/>
                    <a:pt x="2236" y="167"/>
                  </a:cubicBezTo>
                  <a:cubicBezTo>
                    <a:pt x="1468" y="134"/>
                    <a:pt x="701" y="67"/>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83;p98"/>
            <p:cNvSpPr/>
            <p:nvPr/>
          </p:nvSpPr>
          <p:spPr>
            <a:xfrm>
              <a:off x="4248200" y="3719775"/>
              <a:ext cx="54225" cy="100925"/>
            </a:xfrm>
            <a:custGeom>
              <a:avLst/>
              <a:gdLst/>
              <a:ahLst/>
              <a:cxnLst/>
              <a:rect l="l" t="t" r="r" b="b"/>
              <a:pathLst>
                <a:path w="2169" h="4037" extrusionOk="0">
                  <a:moveTo>
                    <a:pt x="1" y="0"/>
                  </a:moveTo>
                  <a:cubicBezTo>
                    <a:pt x="1" y="434"/>
                    <a:pt x="101" y="934"/>
                    <a:pt x="234" y="1435"/>
                  </a:cubicBezTo>
                  <a:cubicBezTo>
                    <a:pt x="401" y="1935"/>
                    <a:pt x="668" y="2435"/>
                    <a:pt x="968" y="2902"/>
                  </a:cubicBezTo>
                  <a:cubicBezTo>
                    <a:pt x="1268" y="3336"/>
                    <a:pt x="1635" y="3703"/>
                    <a:pt x="2002" y="4037"/>
                  </a:cubicBezTo>
                  <a:lnTo>
                    <a:pt x="2169" y="3570"/>
                  </a:lnTo>
                  <a:cubicBezTo>
                    <a:pt x="1902" y="3269"/>
                    <a:pt x="1635" y="2936"/>
                    <a:pt x="1402" y="2602"/>
                  </a:cubicBezTo>
                  <a:cubicBezTo>
                    <a:pt x="801" y="1735"/>
                    <a:pt x="334" y="80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84;p98"/>
            <p:cNvSpPr/>
            <p:nvPr/>
          </p:nvSpPr>
          <p:spPr>
            <a:xfrm>
              <a:off x="4241525" y="3797325"/>
              <a:ext cx="49225" cy="54225"/>
            </a:xfrm>
            <a:custGeom>
              <a:avLst/>
              <a:gdLst/>
              <a:ahLst/>
              <a:cxnLst/>
              <a:rect l="l" t="t" r="r" b="b"/>
              <a:pathLst>
                <a:path w="1969" h="2169" extrusionOk="0">
                  <a:moveTo>
                    <a:pt x="1" y="1"/>
                  </a:moveTo>
                  <a:lnTo>
                    <a:pt x="1" y="1"/>
                  </a:lnTo>
                  <a:cubicBezTo>
                    <a:pt x="201" y="601"/>
                    <a:pt x="668" y="1268"/>
                    <a:pt x="1302" y="1802"/>
                  </a:cubicBezTo>
                  <a:cubicBezTo>
                    <a:pt x="1469" y="1935"/>
                    <a:pt x="1669" y="2069"/>
                    <a:pt x="1835" y="2169"/>
                  </a:cubicBezTo>
                  <a:lnTo>
                    <a:pt x="1969" y="1835"/>
                  </a:lnTo>
                  <a:cubicBezTo>
                    <a:pt x="1835" y="1735"/>
                    <a:pt x="1669" y="1602"/>
                    <a:pt x="1535" y="1502"/>
                  </a:cubicBezTo>
                  <a:cubicBezTo>
                    <a:pt x="935" y="1001"/>
                    <a:pt x="401" y="46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85;p98"/>
            <p:cNvSpPr/>
            <p:nvPr/>
          </p:nvSpPr>
          <p:spPr>
            <a:xfrm>
              <a:off x="4440000" y="3964950"/>
              <a:ext cx="40900" cy="165150"/>
            </a:xfrm>
            <a:custGeom>
              <a:avLst/>
              <a:gdLst/>
              <a:ahLst/>
              <a:cxnLst/>
              <a:rect l="l" t="t" r="r" b="b"/>
              <a:pathLst>
                <a:path w="1636" h="6606" extrusionOk="0">
                  <a:moveTo>
                    <a:pt x="1" y="0"/>
                  </a:moveTo>
                  <a:lnTo>
                    <a:pt x="1" y="0"/>
                  </a:lnTo>
                  <a:cubicBezTo>
                    <a:pt x="268" y="401"/>
                    <a:pt x="535" y="868"/>
                    <a:pt x="735" y="1435"/>
                  </a:cubicBezTo>
                  <a:cubicBezTo>
                    <a:pt x="968" y="1968"/>
                    <a:pt x="1135" y="2569"/>
                    <a:pt x="1202" y="3203"/>
                  </a:cubicBezTo>
                  <a:cubicBezTo>
                    <a:pt x="1302" y="3803"/>
                    <a:pt x="1302" y="4437"/>
                    <a:pt x="1202" y="5037"/>
                  </a:cubicBezTo>
                  <a:cubicBezTo>
                    <a:pt x="1135" y="5604"/>
                    <a:pt x="1002" y="6138"/>
                    <a:pt x="868" y="6605"/>
                  </a:cubicBezTo>
                  <a:cubicBezTo>
                    <a:pt x="1102" y="6205"/>
                    <a:pt x="1335" y="5671"/>
                    <a:pt x="1469" y="5071"/>
                  </a:cubicBezTo>
                  <a:cubicBezTo>
                    <a:pt x="1602" y="4470"/>
                    <a:pt x="1635" y="3803"/>
                    <a:pt x="1569" y="3136"/>
                  </a:cubicBezTo>
                  <a:cubicBezTo>
                    <a:pt x="1469" y="2502"/>
                    <a:pt x="1268" y="1868"/>
                    <a:pt x="1002" y="1335"/>
                  </a:cubicBezTo>
                  <a:cubicBezTo>
                    <a:pt x="701" y="768"/>
                    <a:pt x="368" y="3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86;p98"/>
            <p:cNvSpPr/>
            <p:nvPr/>
          </p:nvSpPr>
          <p:spPr>
            <a:xfrm>
              <a:off x="3556875" y="3564650"/>
              <a:ext cx="178500" cy="22550"/>
            </a:xfrm>
            <a:custGeom>
              <a:avLst/>
              <a:gdLst/>
              <a:ahLst/>
              <a:cxnLst/>
              <a:rect l="l" t="t" r="r" b="b"/>
              <a:pathLst>
                <a:path w="7140" h="902" extrusionOk="0">
                  <a:moveTo>
                    <a:pt x="468" y="1"/>
                  </a:moveTo>
                  <a:cubicBezTo>
                    <a:pt x="201" y="1"/>
                    <a:pt x="1" y="201"/>
                    <a:pt x="1" y="435"/>
                  </a:cubicBezTo>
                  <a:cubicBezTo>
                    <a:pt x="1" y="701"/>
                    <a:pt x="201" y="902"/>
                    <a:pt x="468" y="902"/>
                  </a:cubicBezTo>
                  <a:lnTo>
                    <a:pt x="6672" y="902"/>
                  </a:lnTo>
                  <a:cubicBezTo>
                    <a:pt x="6939" y="902"/>
                    <a:pt x="7139" y="701"/>
                    <a:pt x="7139" y="435"/>
                  </a:cubicBezTo>
                  <a:cubicBezTo>
                    <a:pt x="7139" y="201"/>
                    <a:pt x="6939" y="1"/>
                    <a:pt x="6672" y="1"/>
                  </a:cubicBezTo>
                  <a:close/>
                </a:path>
              </a:pathLst>
            </a:custGeom>
            <a:solidFill>
              <a:srgbClr val="E0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87;p98"/>
            <p:cNvSpPr/>
            <p:nvPr/>
          </p:nvSpPr>
          <p:spPr>
            <a:xfrm>
              <a:off x="3759525" y="3564650"/>
              <a:ext cx="80075" cy="22550"/>
            </a:xfrm>
            <a:custGeom>
              <a:avLst/>
              <a:gdLst/>
              <a:ahLst/>
              <a:cxnLst/>
              <a:rect l="l" t="t" r="r" b="b"/>
              <a:pathLst>
                <a:path w="3203" h="902" extrusionOk="0">
                  <a:moveTo>
                    <a:pt x="467" y="1"/>
                  </a:moveTo>
                  <a:cubicBezTo>
                    <a:pt x="201" y="1"/>
                    <a:pt x="0" y="201"/>
                    <a:pt x="0" y="435"/>
                  </a:cubicBezTo>
                  <a:cubicBezTo>
                    <a:pt x="0" y="701"/>
                    <a:pt x="201" y="902"/>
                    <a:pt x="467" y="902"/>
                  </a:cubicBezTo>
                  <a:lnTo>
                    <a:pt x="2769" y="902"/>
                  </a:lnTo>
                  <a:cubicBezTo>
                    <a:pt x="3003" y="902"/>
                    <a:pt x="3203" y="701"/>
                    <a:pt x="3203" y="435"/>
                  </a:cubicBezTo>
                  <a:cubicBezTo>
                    <a:pt x="3203" y="201"/>
                    <a:pt x="3003" y="1"/>
                    <a:pt x="2769" y="1"/>
                  </a:cubicBezTo>
                  <a:close/>
                </a:path>
              </a:pathLst>
            </a:custGeom>
            <a:solidFill>
              <a:srgbClr val="E0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88;p98"/>
            <p:cNvSpPr/>
            <p:nvPr/>
          </p:nvSpPr>
          <p:spPr>
            <a:xfrm>
              <a:off x="4430825" y="4207625"/>
              <a:ext cx="444525" cy="111775"/>
            </a:xfrm>
            <a:custGeom>
              <a:avLst/>
              <a:gdLst/>
              <a:ahLst/>
              <a:cxnLst/>
              <a:rect l="l" t="t" r="r" b="b"/>
              <a:pathLst>
                <a:path w="17781" h="4471" extrusionOk="0">
                  <a:moveTo>
                    <a:pt x="2236" y="0"/>
                  </a:moveTo>
                  <a:cubicBezTo>
                    <a:pt x="1002" y="0"/>
                    <a:pt x="1" y="1001"/>
                    <a:pt x="1" y="2235"/>
                  </a:cubicBezTo>
                  <a:cubicBezTo>
                    <a:pt x="1" y="3469"/>
                    <a:pt x="1002" y="4470"/>
                    <a:pt x="2236" y="4470"/>
                  </a:cubicBezTo>
                  <a:lnTo>
                    <a:pt x="17780" y="4470"/>
                  </a:lnTo>
                  <a:lnTo>
                    <a:pt x="17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89;p98"/>
            <p:cNvSpPr/>
            <p:nvPr/>
          </p:nvSpPr>
          <p:spPr>
            <a:xfrm>
              <a:off x="4500875" y="4207625"/>
              <a:ext cx="81750" cy="111775"/>
            </a:xfrm>
            <a:custGeom>
              <a:avLst/>
              <a:gdLst/>
              <a:ahLst/>
              <a:cxnLst/>
              <a:rect l="l" t="t" r="r" b="b"/>
              <a:pathLst>
                <a:path w="3270" h="4471" extrusionOk="0">
                  <a:moveTo>
                    <a:pt x="2236" y="0"/>
                  </a:moveTo>
                  <a:cubicBezTo>
                    <a:pt x="1002" y="0"/>
                    <a:pt x="1" y="1001"/>
                    <a:pt x="1" y="2235"/>
                  </a:cubicBezTo>
                  <a:cubicBezTo>
                    <a:pt x="1" y="3469"/>
                    <a:pt x="1002" y="4470"/>
                    <a:pt x="2236" y="4470"/>
                  </a:cubicBezTo>
                  <a:lnTo>
                    <a:pt x="3270" y="4470"/>
                  </a:lnTo>
                  <a:cubicBezTo>
                    <a:pt x="2036" y="4470"/>
                    <a:pt x="1035" y="3469"/>
                    <a:pt x="1035" y="2235"/>
                  </a:cubicBezTo>
                  <a:cubicBezTo>
                    <a:pt x="1035" y="1001"/>
                    <a:pt x="2036" y="0"/>
                    <a:pt x="3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90;p98"/>
            <p:cNvSpPr/>
            <p:nvPr/>
          </p:nvSpPr>
          <p:spPr>
            <a:xfrm>
              <a:off x="4685175" y="4207625"/>
              <a:ext cx="80925" cy="111775"/>
            </a:xfrm>
            <a:custGeom>
              <a:avLst/>
              <a:gdLst/>
              <a:ahLst/>
              <a:cxnLst/>
              <a:rect l="l" t="t" r="r" b="b"/>
              <a:pathLst>
                <a:path w="3237" h="4471" extrusionOk="0">
                  <a:moveTo>
                    <a:pt x="2236" y="0"/>
                  </a:moveTo>
                  <a:cubicBezTo>
                    <a:pt x="1002" y="0"/>
                    <a:pt x="1" y="1001"/>
                    <a:pt x="1" y="2235"/>
                  </a:cubicBezTo>
                  <a:cubicBezTo>
                    <a:pt x="1" y="3469"/>
                    <a:pt x="1002" y="4470"/>
                    <a:pt x="2236" y="4470"/>
                  </a:cubicBezTo>
                  <a:lnTo>
                    <a:pt x="3236" y="4470"/>
                  </a:lnTo>
                  <a:cubicBezTo>
                    <a:pt x="2002" y="4470"/>
                    <a:pt x="1002" y="3469"/>
                    <a:pt x="1002" y="2235"/>
                  </a:cubicBezTo>
                  <a:cubicBezTo>
                    <a:pt x="1002" y="1001"/>
                    <a:pt x="2002" y="0"/>
                    <a:pt x="3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91;p98"/>
            <p:cNvSpPr/>
            <p:nvPr/>
          </p:nvSpPr>
          <p:spPr>
            <a:xfrm>
              <a:off x="4807775" y="4220975"/>
              <a:ext cx="326925" cy="85075"/>
            </a:xfrm>
            <a:custGeom>
              <a:avLst/>
              <a:gdLst/>
              <a:ahLst/>
              <a:cxnLst/>
              <a:rect l="l" t="t" r="r" b="b"/>
              <a:pathLst>
                <a:path w="13077" h="3403" extrusionOk="0">
                  <a:moveTo>
                    <a:pt x="1668" y="0"/>
                  </a:moveTo>
                  <a:cubicBezTo>
                    <a:pt x="734" y="0"/>
                    <a:pt x="0" y="767"/>
                    <a:pt x="0" y="1701"/>
                  </a:cubicBezTo>
                  <a:cubicBezTo>
                    <a:pt x="0" y="2635"/>
                    <a:pt x="734" y="3402"/>
                    <a:pt x="1668" y="3402"/>
                  </a:cubicBezTo>
                  <a:lnTo>
                    <a:pt x="13076" y="3402"/>
                  </a:lnTo>
                  <a:lnTo>
                    <a:pt x="130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92;p98"/>
            <p:cNvSpPr/>
            <p:nvPr/>
          </p:nvSpPr>
          <p:spPr>
            <a:xfrm>
              <a:off x="4806100" y="4235150"/>
              <a:ext cx="154300" cy="9200"/>
            </a:xfrm>
            <a:custGeom>
              <a:avLst/>
              <a:gdLst/>
              <a:ahLst/>
              <a:cxnLst/>
              <a:rect l="l" t="t" r="r" b="b"/>
              <a:pathLst>
                <a:path w="6172" h="368" extrusionOk="0">
                  <a:moveTo>
                    <a:pt x="201" y="0"/>
                  </a:moveTo>
                  <a:cubicBezTo>
                    <a:pt x="101" y="0"/>
                    <a:pt x="1" y="67"/>
                    <a:pt x="1" y="167"/>
                  </a:cubicBezTo>
                  <a:cubicBezTo>
                    <a:pt x="1" y="267"/>
                    <a:pt x="101" y="367"/>
                    <a:pt x="201" y="367"/>
                  </a:cubicBezTo>
                  <a:lnTo>
                    <a:pt x="5972" y="367"/>
                  </a:lnTo>
                  <a:cubicBezTo>
                    <a:pt x="6072" y="367"/>
                    <a:pt x="6172" y="267"/>
                    <a:pt x="6172" y="167"/>
                  </a:cubicBezTo>
                  <a:cubicBezTo>
                    <a:pt x="6172" y="67"/>
                    <a:pt x="6072" y="0"/>
                    <a:pt x="5972"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93;p98"/>
            <p:cNvSpPr/>
            <p:nvPr/>
          </p:nvSpPr>
          <p:spPr>
            <a:xfrm>
              <a:off x="4979550" y="4235150"/>
              <a:ext cx="40900" cy="9200"/>
            </a:xfrm>
            <a:custGeom>
              <a:avLst/>
              <a:gdLst/>
              <a:ahLst/>
              <a:cxnLst/>
              <a:rect l="l" t="t" r="r" b="b"/>
              <a:pathLst>
                <a:path w="1636" h="368" extrusionOk="0">
                  <a:moveTo>
                    <a:pt x="201" y="0"/>
                  </a:moveTo>
                  <a:cubicBezTo>
                    <a:pt x="68" y="0"/>
                    <a:pt x="1" y="67"/>
                    <a:pt x="1" y="167"/>
                  </a:cubicBezTo>
                  <a:cubicBezTo>
                    <a:pt x="1" y="267"/>
                    <a:pt x="68" y="367"/>
                    <a:pt x="201" y="367"/>
                  </a:cubicBezTo>
                  <a:lnTo>
                    <a:pt x="1469" y="367"/>
                  </a:lnTo>
                  <a:cubicBezTo>
                    <a:pt x="1569" y="367"/>
                    <a:pt x="1635" y="267"/>
                    <a:pt x="1635" y="167"/>
                  </a:cubicBezTo>
                  <a:cubicBezTo>
                    <a:pt x="1635" y="67"/>
                    <a:pt x="1569" y="0"/>
                    <a:pt x="1469"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94;p98"/>
            <p:cNvSpPr/>
            <p:nvPr/>
          </p:nvSpPr>
          <p:spPr>
            <a:xfrm>
              <a:off x="4796925" y="4255150"/>
              <a:ext cx="104275" cy="9200"/>
            </a:xfrm>
            <a:custGeom>
              <a:avLst/>
              <a:gdLst/>
              <a:ahLst/>
              <a:cxnLst/>
              <a:rect l="l" t="t" r="r" b="b"/>
              <a:pathLst>
                <a:path w="4171" h="368" extrusionOk="0">
                  <a:moveTo>
                    <a:pt x="201" y="1"/>
                  </a:moveTo>
                  <a:cubicBezTo>
                    <a:pt x="101" y="1"/>
                    <a:pt x="1" y="67"/>
                    <a:pt x="1" y="167"/>
                  </a:cubicBezTo>
                  <a:cubicBezTo>
                    <a:pt x="1" y="268"/>
                    <a:pt x="101" y="368"/>
                    <a:pt x="201" y="368"/>
                  </a:cubicBezTo>
                  <a:lnTo>
                    <a:pt x="4004" y="368"/>
                  </a:lnTo>
                  <a:cubicBezTo>
                    <a:pt x="4104" y="368"/>
                    <a:pt x="4170" y="268"/>
                    <a:pt x="4170" y="167"/>
                  </a:cubicBezTo>
                  <a:cubicBezTo>
                    <a:pt x="4170" y="67"/>
                    <a:pt x="4104" y="1"/>
                    <a:pt x="4004"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95;p98"/>
            <p:cNvSpPr/>
            <p:nvPr/>
          </p:nvSpPr>
          <p:spPr>
            <a:xfrm>
              <a:off x="4932025" y="4255150"/>
              <a:ext cx="144300" cy="9200"/>
            </a:xfrm>
            <a:custGeom>
              <a:avLst/>
              <a:gdLst/>
              <a:ahLst/>
              <a:cxnLst/>
              <a:rect l="l" t="t" r="r" b="b"/>
              <a:pathLst>
                <a:path w="5772" h="368" extrusionOk="0">
                  <a:moveTo>
                    <a:pt x="201" y="1"/>
                  </a:moveTo>
                  <a:cubicBezTo>
                    <a:pt x="101" y="1"/>
                    <a:pt x="1" y="67"/>
                    <a:pt x="1" y="167"/>
                  </a:cubicBezTo>
                  <a:cubicBezTo>
                    <a:pt x="1" y="268"/>
                    <a:pt x="101" y="368"/>
                    <a:pt x="201" y="368"/>
                  </a:cubicBezTo>
                  <a:lnTo>
                    <a:pt x="5571" y="368"/>
                  </a:lnTo>
                  <a:cubicBezTo>
                    <a:pt x="5705" y="368"/>
                    <a:pt x="5771" y="268"/>
                    <a:pt x="5771" y="167"/>
                  </a:cubicBezTo>
                  <a:cubicBezTo>
                    <a:pt x="5771" y="67"/>
                    <a:pt x="5705" y="1"/>
                    <a:pt x="5571"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196;p98"/>
            <p:cNvSpPr/>
            <p:nvPr/>
          </p:nvSpPr>
          <p:spPr>
            <a:xfrm>
              <a:off x="5092150" y="4255150"/>
              <a:ext cx="19200" cy="9200"/>
            </a:xfrm>
            <a:custGeom>
              <a:avLst/>
              <a:gdLst/>
              <a:ahLst/>
              <a:cxnLst/>
              <a:rect l="l" t="t" r="r" b="b"/>
              <a:pathLst>
                <a:path w="768" h="368" extrusionOk="0">
                  <a:moveTo>
                    <a:pt x="200" y="1"/>
                  </a:moveTo>
                  <a:cubicBezTo>
                    <a:pt x="100" y="1"/>
                    <a:pt x="0" y="67"/>
                    <a:pt x="0" y="167"/>
                  </a:cubicBezTo>
                  <a:cubicBezTo>
                    <a:pt x="0" y="268"/>
                    <a:pt x="100" y="368"/>
                    <a:pt x="200" y="368"/>
                  </a:cubicBezTo>
                  <a:lnTo>
                    <a:pt x="567" y="368"/>
                  </a:lnTo>
                  <a:cubicBezTo>
                    <a:pt x="667" y="368"/>
                    <a:pt x="767" y="268"/>
                    <a:pt x="767" y="167"/>
                  </a:cubicBezTo>
                  <a:cubicBezTo>
                    <a:pt x="767" y="67"/>
                    <a:pt x="667" y="1"/>
                    <a:pt x="567"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197;p98"/>
            <p:cNvSpPr/>
            <p:nvPr/>
          </p:nvSpPr>
          <p:spPr>
            <a:xfrm>
              <a:off x="4802775" y="4280175"/>
              <a:ext cx="185975" cy="9200"/>
            </a:xfrm>
            <a:custGeom>
              <a:avLst/>
              <a:gdLst/>
              <a:ahLst/>
              <a:cxnLst/>
              <a:rect l="l" t="t" r="r" b="b"/>
              <a:pathLst>
                <a:path w="7439" h="368" extrusionOk="0">
                  <a:moveTo>
                    <a:pt x="200" y="0"/>
                  </a:moveTo>
                  <a:cubicBezTo>
                    <a:pt x="100" y="0"/>
                    <a:pt x="0" y="100"/>
                    <a:pt x="0" y="201"/>
                  </a:cubicBezTo>
                  <a:cubicBezTo>
                    <a:pt x="0" y="301"/>
                    <a:pt x="100" y="367"/>
                    <a:pt x="200" y="367"/>
                  </a:cubicBezTo>
                  <a:lnTo>
                    <a:pt x="7272" y="367"/>
                  </a:lnTo>
                  <a:cubicBezTo>
                    <a:pt x="7372" y="367"/>
                    <a:pt x="7439" y="301"/>
                    <a:pt x="7439" y="201"/>
                  </a:cubicBezTo>
                  <a:cubicBezTo>
                    <a:pt x="7439" y="100"/>
                    <a:pt x="7372" y="0"/>
                    <a:pt x="7272"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198;p98"/>
            <p:cNvSpPr/>
            <p:nvPr/>
          </p:nvSpPr>
          <p:spPr>
            <a:xfrm>
              <a:off x="4793600" y="4207625"/>
              <a:ext cx="347775" cy="111775"/>
            </a:xfrm>
            <a:custGeom>
              <a:avLst/>
              <a:gdLst/>
              <a:ahLst/>
              <a:cxnLst/>
              <a:rect l="l" t="t" r="r" b="b"/>
              <a:pathLst>
                <a:path w="13911" h="4471" extrusionOk="0">
                  <a:moveTo>
                    <a:pt x="2235" y="0"/>
                  </a:moveTo>
                  <a:cubicBezTo>
                    <a:pt x="1001" y="0"/>
                    <a:pt x="0" y="1001"/>
                    <a:pt x="0" y="2235"/>
                  </a:cubicBezTo>
                  <a:cubicBezTo>
                    <a:pt x="0" y="3469"/>
                    <a:pt x="1001" y="4470"/>
                    <a:pt x="2235" y="4470"/>
                  </a:cubicBezTo>
                  <a:lnTo>
                    <a:pt x="13643" y="4470"/>
                  </a:lnTo>
                  <a:cubicBezTo>
                    <a:pt x="13777" y="4470"/>
                    <a:pt x="13910" y="4337"/>
                    <a:pt x="13910" y="4203"/>
                  </a:cubicBezTo>
                  <a:cubicBezTo>
                    <a:pt x="13910" y="4037"/>
                    <a:pt x="13777" y="3936"/>
                    <a:pt x="13643" y="3936"/>
                  </a:cubicBezTo>
                  <a:lnTo>
                    <a:pt x="2235" y="3936"/>
                  </a:lnTo>
                  <a:cubicBezTo>
                    <a:pt x="1301" y="3936"/>
                    <a:pt x="567" y="3169"/>
                    <a:pt x="567" y="2235"/>
                  </a:cubicBezTo>
                  <a:cubicBezTo>
                    <a:pt x="567" y="1301"/>
                    <a:pt x="1301" y="534"/>
                    <a:pt x="2235" y="534"/>
                  </a:cubicBezTo>
                  <a:lnTo>
                    <a:pt x="13643" y="534"/>
                  </a:lnTo>
                  <a:cubicBezTo>
                    <a:pt x="13777" y="534"/>
                    <a:pt x="13910" y="401"/>
                    <a:pt x="13910" y="267"/>
                  </a:cubicBezTo>
                  <a:cubicBezTo>
                    <a:pt x="13910" y="100"/>
                    <a:pt x="13777" y="0"/>
                    <a:pt x="13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199;p98"/>
            <p:cNvSpPr/>
            <p:nvPr/>
          </p:nvSpPr>
          <p:spPr>
            <a:xfrm>
              <a:off x="4624300" y="3949925"/>
              <a:ext cx="335275" cy="84275"/>
            </a:xfrm>
            <a:custGeom>
              <a:avLst/>
              <a:gdLst/>
              <a:ahLst/>
              <a:cxnLst/>
              <a:rect l="l" t="t" r="r" b="b"/>
              <a:pathLst>
                <a:path w="13411" h="3371" extrusionOk="0">
                  <a:moveTo>
                    <a:pt x="1702" y="1"/>
                  </a:moveTo>
                  <a:cubicBezTo>
                    <a:pt x="768" y="1"/>
                    <a:pt x="1" y="768"/>
                    <a:pt x="1" y="1702"/>
                  </a:cubicBezTo>
                  <a:cubicBezTo>
                    <a:pt x="1" y="2636"/>
                    <a:pt x="768" y="3370"/>
                    <a:pt x="1702" y="3370"/>
                  </a:cubicBezTo>
                  <a:lnTo>
                    <a:pt x="13410" y="3370"/>
                  </a:lnTo>
                  <a:lnTo>
                    <a:pt x="13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00;p98"/>
            <p:cNvSpPr/>
            <p:nvPr/>
          </p:nvSpPr>
          <p:spPr>
            <a:xfrm>
              <a:off x="4908675" y="3959950"/>
              <a:ext cx="246875" cy="64225"/>
            </a:xfrm>
            <a:custGeom>
              <a:avLst/>
              <a:gdLst/>
              <a:ahLst/>
              <a:cxnLst/>
              <a:rect l="l" t="t" r="r" b="b"/>
              <a:pathLst>
                <a:path w="9875" h="2569" extrusionOk="0">
                  <a:moveTo>
                    <a:pt x="1268" y="0"/>
                  </a:moveTo>
                  <a:cubicBezTo>
                    <a:pt x="568" y="0"/>
                    <a:pt x="1" y="567"/>
                    <a:pt x="1" y="1301"/>
                  </a:cubicBezTo>
                  <a:cubicBezTo>
                    <a:pt x="1" y="2002"/>
                    <a:pt x="568" y="2569"/>
                    <a:pt x="1268" y="2569"/>
                  </a:cubicBezTo>
                  <a:lnTo>
                    <a:pt x="9874" y="2569"/>
                  </a:lnTo>
                  <a:lnTo>
                    <a:pt x="98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01;p98"/>
            <p:cNvSpPr/>
            <p:nvPr/>
          </p:nvSpPr>
          <p:spPr>
            <a:xfrm>
              <a:off x="4907850" y="3970775"/>
              <a:ext cx="115925" cy="6700"/>
            </a:xfrm>
            <a:custGeom>
              <a:avLst/>
              <a:gdLst/>
              <a:ahLst/>
              <a:cxnLst/>
              <a:rect l="l" t="t" r="r" b="b"/>
              <a:pathLst>
                <a:path w="4637" h="268" extrusionOk="0">
                  <a:moveTo>
                    <a:pt x="134" y="1"/>
                  </a:moveTo>
                  <a:cubicBezTo>
                    <a:pt x="67" y="1"/>
                    <a:pt x="0" y="68"/>
                    <a:pt x="0" y="134"/>
                  </a:cubicBezTo>
                  <a:cubicBezTo>
                    <a:pt x="0" y="201"/>
                    <a:pt x="67" y="268"/>
                    <a:pt x="134" y="268"/>
                  </a:cubicBezTo>
                  <a:lnTo>
                    <a:pt x="4503" y="268"/>
                  </a:lnTo>
                  <a:cubicBezTo>
                    <a:pt x="4570" y="268"/>
                    <a:pt x="4637" y="201"/>
                    <a:pt x="4637" y="134"/>
                  </a:cubicBezTo>
                  <a:cubicBezTo>
                    <a:pt x="4637" y="68"/>
                    <a:pt x="4570" y="1"/>
                    <a:pt x="4503"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02;p98"/>
            <p:cNvSpPr/>
            <p:nvPr/>
          </p:nvSpPr>
          <p:spPr>
            <a:xfrm>
              <a:off x="5038775" y="3970775"/>
              <a:ext cx="30875" cy="6700"/>
            </a:xfrm>
            <a:custGeom>
              <a:avLst/>
              <a:gdLst/>
              <a:ahLst/>
              <a:cxnLst/>
              <a:rect l="l" t="t" r="r" b="b"/>
              <a:pathLst>
                <a:path w="1235" h="268" extrusionOk="0">
                  <a:moveTo>
                    <a:pt x="134" y="1"/>
                  </a:moveTo>
                  <a:cubicBezTo>
                    <a:pt x="67" y="1"/>
                    <a:pt x="0" y="68"/>
                    <a:pt x="0" y="134"/>
                  </a:cubicBezTo>
                  <a:cubicBezTo>
                    <a:pt x="0" y="201"/>
                    <a:pt x="67" y="268"/>
                    <a:pt x="134" y="268"/>
                  </a:cubicBezTo>
                  <a:lnTo>
                    <a:pt x="1101" y="268"/>
                  </a:lnTo>
                  <a:cubicBezTo>
                    <a:pt x="1168" y="268"/>
                    <a:pt x="1234" y="201"/>
                    <a:pt x="1234" y="134"/>
                  </a:cubicBezTo>
                  <a:cubicBezTo>
                    <a:pt x="1234" y="68"/>
                    <a:pt x="1168" y="1"/>
                    <a:pt x="1101"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03;p98"/>
            <p:cNvSpPr/>
            <p:nvPr/>
          </p:nvSpPr>
          <p:spPr>
            <a:xfrm>
              <a:off x="4901175" y="3985800"/>
              <a:ext cx="78400" cy="6700"/>
            </a:xfrm>
            <a:custGeom>
              <a:avLst/>
              <a:gdLst/>
              <a:ahLst/>
              <a:cxnLst/>
              <a:rect l="l" t="t" r="r" b="b"/>
              <a:pathLst>
                <a:path w="3136" h="268" extrusionOk="0">
                  <a:moveTo>
                    <a:pt x="134" y="0"/>
                  </a:moveTo>
                  <a:cubicBezTo>
                    <a:pt x="34" y="0"/>
                    <a:pt x="0" y="67"/>
                    <a:pt x="0" y="134"/>
                  </a:cubicBezTo>
                  <a:cubicBezTo>
                    <a:pt x="0" y="200"/>
                    <a:pt x="34" y="267"/>
                    <a:pt x="134" y="267"/>
                  </a:cubicBezTo>
                  <a:lnTo>
                    <a:pt x="3002" y="267"/>
                  </a:lnTo>
                  <a:cubicBezTo>
                    <a:pt x="3069" y="267"/>
                    <a:pt x="3136" y="200"/>
                    <a:pt x="3136" y="134"/>
                  </a:cubicBezTo>
                  <a:cubicBezTo>
                    <a:pt x="3136" y="67"/>
                    <a:pt x="3069" y="0"/>
                    <a:pt x="3002"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04;p98"/>
            <p:cNvSpPr/>
            <p:nvPr/>
          </p:nvSpPr>
          <p:spPr>
            <a:xfrm>
              <a:off x="5002900" y="3985800"/>
              <a:ext cx="108450" cy="6700"/>
            </a:xfrm>
            <a:custGeom>
              <a:avLst/>
              <a:gdLst/>
              <a:ahLst/>
              <a:cxnLst/>
              <a:rect l="l" t="t" r="r" b="b"/>
              <a:pathLst>
                <a:path w="4338" h="268" extrusionOk="0">
                  <a:moveTo>
                    <a:pt x="134" y="0"/>
                  </a:moveTo>
                  <a:cubicBezTo>
                    <a:pt x="68" y="0"/>
                    <a:pt x="1" y="67"/>
                    <a:pt x="1" y="134"/>
                  </a:cubicBezTo>
                  <a:cubicBezTo>
                    <a:pt x="1" y="200"/>
                    <a:pt x="68" y="267"/>
                    <a:pt x="134" y="267"/>
                  </a:cubicBezTo>
                  <a:lnTo>
                    <a:pt x="4204" y="267"/>
                  </a:lnTo>
                  <a:cubicBezTo>
                    <a:pt x="4304" y="267"/>
                    <a:pt x="4337" y="200"/>
                    <a:pt x="4337" y="134"/>
                  </a:cubicBezTo>
                  <a:cubicBezTo>
                    <a:pt x="4337" y="67"/>
                    <a:pt x="4304" y="0"/>
                    <a:pt x="4204"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05;p98"/>
            <p:cNvSpPr/>
            <p:nvPr/>
          </p:nvSpPr>
          <p:spPr>
            <a:xfrm>
              <a:off x="5123825" y="3985800"/>
              <a:ext cx="14200" cy="6700"/>
            </a:xfrm>
            <a:custGeom>
              <a:avLst/>
              <a:gdLst/>
              <a:ahLst/>
              <a:cxnLst/>
              <a:rect l="l" t="t" r="r" b="b"/>
              <a:pathLst>
                <a:path w="568" h="268" extrusionOk="0">
                  <a:moveTo>
                    <a:pt x="134" y="0"/>
                  </a:moveTo>
                  <a:cubicBezTo>
                    <a:pt x="67" y="0"/>
                    <a:pt x="1" y="67"/>
                    <a:pt x="1" y="134"/>
                  </a:cubicBezTo>
                  <a:cubicBezTo>
                    <a:pt x="1" y="200"/>
                    <a:pt x="67" y="267"/>
                    <a:pt x="134" y="267"/>
                  </a:cubicBezTo>
                  <a:lnTo>
                    <a:pt x="434" y="267"/>
                  </a:lnTo>
                  <a:cubicBezTo>
                    <a:pt x="501" y="267"/>
                    <a:pt x="568" y="200"/>
                    <a:pt x="568" y="134"/>
                  </a:cubicBezTo>
                  <a:cubicBezTo>
                    <a:pt x="568" y="67"/>
                    <a:pt x="501" y="0"/>
                    <a:pt x="434"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06;p98"/>
            <p:cNvSpPr/>
            <p:nvPr/>
          </p:nvSpPr>
          <p:spPr>
            <a:xfrm>
              <a:off x="4905350" y="4004975"/>
              <a:ext cx="140125" cy="6700"/>
            </a:xfrm>
            <a:custGeom>
              <a:avLst/>
              <a:gdLst/>
              <a:ahLst/>
              <a:cxnLst/>
              <a:rect l="l" t="t" r="r" b="b"/>
              <a:pathLst>
                <a:path w="5605" h="268" extrusionOk="0">
                  <a:moveTo>
                    <a:pt x="134" y="1"/>
                  </a:moveTo>
                  <a:cubicBezTo>
                    <a:pt x="67" y="1"/>
                    <a:pt x="0" y="67"/>
                    <a:pt x="0" y="134"/>
                  </a:cubicBezTo>
                  <a:cubicBezTo>
                    <a:pt x="0" y="234"/>
                    <a:pt x="67" y="267"/>
                    <a:pt x="134" y="267"/>
                  </a:cubicBezTo>
                  <a:lnTo>
                    <a:pt x="5471" y="267"/>
                  </a:lnTo>
                  <a:cubicBezTo>
                    <a:pt x="5537" y="267"/>
                    <a:pt x="5604" y="234"/>
                    <a:pt x="5604" y="134"/>
                  </a:cubicBezTo>
                  <a:cubicBezTo>
                    <a:pt x="5604" y="67"/>
                    <a:pt x="5537" y="1"/>
                    <a:pt x="5471"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07;p98"/>
            <p:cNvSpPr/>
            <p:nvPr/>
          </p:nvSpPr>
          <p:spPr>
            <a:xfrm>
              <a:off x="4897825" y="3949925"/>
              <a:ext cx="262725" cy="84275"/>
            </a:xfrm>
            <a:custGeom>
              <a:avLst/>
              <a:gdLst/>
              <a:ahLst/>
              <a:cxnLst/>
              <a:rect l="l" t="t" r="r" b="b"/>
              <a:pathLst>
                <a:path w="10509" h="3371" extrusionOk="0">
                  <a:moveTo>
                    <a:pt x="1702" y="1"/>
                  </a:moveTo>
                  <a:cubicBezTo>
                    <a:pt x="768" y="1"/>
                    <a:pt x="1" y="768"/>
                    <a:pt x="1" y="1702"/>
                  </a:cubicBezTo>
                  <a:cubicBezTo>
                    <a:pt x="1" y="2636"/>
                    <a:pt x="768" y="3370"/>
                    <a:pt x="1702" y="3370"/>
                  </a:cubicBezTo>
                  <a:lnTo>
                    <a:pt x="10308" y="3370"/>
                  </a:lnTo>
                  <a:cubicBezTo>
                    <a:pt x="10442" y="3370"/>
                    <a:pt x="10508" y="3303"/>
                    <a:pt x="10508" y="3170"/>
                  </a:cubicBezTo>
                  <a:cubicBezTo>
                    <a:pt x="10508" y="3070"/>
                    <a:pt x="10442" y="2970"/>
                    <a:pt x="10308" y="2970"/>
                  </a:cubicBezTo>
                  <a:lnTo>
                    <a:pt x="1702" y="2970"/>
                  </a:lnTo>
                  <a:cubicBezTo>
                    <a:pt x="1002" y="2970"/>
                    <a:pt x="435" y="2403"/>
                    <a:pt x="435" y="1702"/>
                  </a:cubicBezTo>
                  <a:cubicBezTo>
                    <a:pt x="435" y="968"/>
                    <a:pt x="1002" y="401"/>
                    <a:pt x="1702" y="401"/>
                  </a:cubicBezTo>
                  <a:lnTo>
                    <a:pt x="10308" y="401"/>
                  </a:lnTo>
                  <a:cubicBezTo>
                    <a:pt x="10442" y="401"/>
                    <a:pt x="10508" y="301"/>
                    <a:pt x="10508" y="201"/>
                  </a:cubicBezTo>
                  <a:cubicBezTo>
                    <a:pt x="10508" y="101"/>
                    <a:pt x="10442" y="1"/>
                    <a:pt x="10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08;p98"/>
            <p:cNvSpPr/>
            <p:nvPr/>
          </p:nvSpPr>
          <p:spPr>
            <a:xfrm>
              <a:off x="4876975" y="4034175"/>
              <a:ext cx="359450" cy="18350"/>
            </a:xfrm>
            <a:custGeom>
              <a:avLst/>
              <a:gdLst/>
              <a:ahLst/>
              <a:cxnLst/>
              <a:rect l="l" t="t" r="r" b="b"/>
              <a:pathLst>
                <a:path w="14378" h="734" extrusionOk="0">
                  <a:moveTo>
                    <a:pt x="368" y="0"/>
                  </a:moveTo>
                  <a:cubicBezTo>
                    <a:pt x="168" y="0"/>
                    <a:pt x="1" y="167"/>
                    <a:pt x="1" y="367"/>
                  </a:cubicBezTo>
                  <a:cubicBezTo>
                    <a:pt x="1" y="567"/>
                    <a:pt x="168" y="734"/>
                    <a:pt x="368" y="734"/>
                  </a:cubicBezTo>
                  <a:lnTo>
                    <a:pt x="14011" y="734"/>
                  </a:lnTo>
                  <a:cubicBezTo>
                    <a:pt x="14211" y="734"/>
                    <a:pt x="14378" y="567"/>
                    <a:pt x="14378" y="367"/>
                  </a:cubicBezTo>
                  <a:cubicBezTo>
                    <a:pt x="14378" y="167"/>
                    <a:pt x="14211" y="0"/>
                    <a:pt x="140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09;p98"/>
            <p:cNvSpPr/>
            <p:nvPr/>
          </p:nvSpPr>
          <p:spPr>
            <a:xfrm>
              <a:off x="4876975" y="4198450"/>
              <a:ext cx="359450" cy="18375"/>
            </a:xfrm>
            <a:custGeom>
              <a:avLst/>
              <a:gdLst/>
              <a:ahLst/>
              <a:cxnLst/>
              <a:rect l="l" t="t" r="r" b="b"/>
              <a:pathLst>
                <a:path w="14378" h="735" extrusionOk="0">
                  <a:moveTo>
                    <a:pt x="368" y="0"/>
                  </a:moveTo>
                  <a:cubicBezTo>
                    <a:pt x="168" y="0"/>
                    <a:pt x="1" y="167"/>
                    <a:pt x="1" y="367"/>
                  </a:cubicBezTo>
                  <a:cubicBezTo>
                    <a:pt x="1" y="567"/>
                    <a:pt x="168" y="734"/>
                    <a:pt x="368" y="734"/>
                  </a:cubicBezTo>
                  <a:lnTo>
                    <a:pt x="14011" y="734"/>
                  </a:lnTo>
                  <a:cubicBezTo>
                    <a:pt x="14211" y="734"/>
                    <a:pt x="14378" y="567"/>
                    <a:pt x="14378" y="367"/>
                  </a:cubicBezTo>
                  <a:cubicBezTo>
                    <a:pt x="14378" y="167"/>
                    <a:pt x="14211" y="0"/>
                    <a:pt x="140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10;p98"/>
            <p:cNvSpPr/>
            <p:nvPr/>
          </p:nvSpPr>
          <p:spPr>
            <a:xfrm>
              <a:off x="4886150" y="4052500"/>
              <a:ext cx="336950" cy="145975"/>
            </a:xfrm>
            <a:custGeom>
              <a:avLst/>
              <a:gdLst/>
              <a:ahLst/>
              <a:cxnLst/>
              <a:rect l="l" t="t" r="r" b="b"/>
              <a:pathLst>
                <a:path w="13478" h="5839" extrusionOk="0">
                  <a:moveTo>
                    <a:pt x="1" y="1"/>
                  </a:moveTo>
                  <a:lnTo>
                    <a:pt x="1" y="5838"/>
                  </a:lnTo>
                  <a:lnTo>
                    <a:pt x="13477" y="5838"/>
                  </a:lnTo>
                  <a:lnTo>
                    <a:pt x="13477" y="1"/>
                  </a:ln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11;p98"/>
            <p:cNvSpPr/>
            <p:nvPr/>
          </p:nvSpPr>
          <p:spPr>
            <a:xfrm>
              <a:off x="4510050" y="4052500"/>
              <a:ext cx="376125" cy="145975"/>
            </a:xfrm>
            <a:custGeom>
              <a:avLst/>
              <a:gdLst/>
              <a:ahLst/>
              <a:cxnLst/>
              <a:rect l="l" t="t" r="r" b="b"/>
              <a:pathLst>
                <a:path w="15045" h="5839" extrusionOk="0">
                  <a:moveTo>
                    <a:pt x="1669" y="1"/>
                  </a:moveTo>
                  <a:cubicBezTo>
                    <a:pt x="735" y="1"/>
                    <a:pt x="1" y="735"/>
                    <a:pt x="1" y="1669"/>
                  </a:cubicBezTo>
                  <a:lnTo>
                    <a:pt x="1" y="4171"/>
                  </a:lnTo>
                  <a:cubicBezTo>
                    <a:pt x="1" y="5105"/>
                    <a:pt x="735" y="5838"/>
                    <a:pt x="1669" y="5838"/>
                  </a:cubicBezTo>
                  <a:lnTo>
                    <a:pt x="15045" y="5838"/>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12;p98"/>
            <p:cNvSpPr/>
            <p:nvPr/>
          </p:nvSpPr>
          <p:spPr>
            <a:xfrm>
              <a:off x="4500875" y="4073350"/>
              <a:ext cx="160150" cy="9200"/>
            </a:xfrm>
            <a:custGeom>
              <a:avLst/>
              <a:gdLst/>
              <a:ahLst/>
              <a:cxnLst/>
              <a:rect l="l" t="t" r="r" b="b"/>
              <a:pathLst>
                <a:path w="6406" h="368" extrusionOk="0">
                  <a:moveTo>
                    <a:pt x="168" y="1"/>
                  </a:moveTo>
                  <a:cubicBezTo>
                    <a:pt x="68" y="1"/>
                    <a:pt x="1" y="68"/>
                    <a:pt x="1" y="168"/>
                  </a:cubicBezTo>
                  <a:cubicBezTo>
                    <a:pt x="1" y="268"/>
                    <a:pt x="68" y="368"/>
                    <a:pt x="168" y="368"/>
                  </a:cubicBezTo>
                  <a:lnTo>
                    <a:pt x="6239" y="368"/>
                  </a:lnTo>
                  <a:cubicBezTo>
                    <a:pt x="6339" y="368"/>
                    <a:pt x="6405" y="268"/>
                    <a:pt x="6405" y="168"/>
                  </a:cubicBezTo>
                  <a:cubicBezTo>
                    <a:pt x="6405" y="68"/>
                    <a:pt x="6339" y="1"/>
                    <a:pt x="6239"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13;p98"/>
            <p:cNvSpPr/>
            <p:nvPr/>
          </p:nvSpPr>
          <p:spPr>
            <a:xfrm>
              <a:off x="4689350" y="4073350"/>
              <a:ext cx="81750" cy="9200"/>
            </a:xfrm>
            <a:custGeom>
              <a:avLst/>
              <a:gdLst/>
              <a:ahLst/>
              <a:cxnLst/>
              <a:rect l="l" t="t" r="r" b="b"/>
              <a:pathLst>
                <a:path w="3270" h="368" extrusionOk="0">
                  <a:moveTo>
                    <a:pt x="167" y="1"/>
                  </a:moveTo>
                  <a:cubicBezTo>
                    <a:pt x="67" y="1"/>
                    <a:pt x="1" y="68"/>
                    <a:pt x="1" y="168"/>
                  </a:cubicBezTo>
                  <a:cubicBezTo>
                    <a:pt x="1" y="268"/>
                    <a:pt x="67" y="368"/>
                    <a:pt x="167" y="368"/>
                  </a:cubicBezTo>
                  <a:lnTo>
                    <a:pt x="3069" y="368"/>
                  </a:lnTo>
                  <a:cubicBezTo>
                    <a:pt x="3170" y="368"/>
                    <a:pt x="3270" y="268"/>
                    <a:pt x="3270" y="168"/>
                  </a:cubicBezTo>
                  <a:cubicBezTo>
                    <a:pt x="3270" y="68"/>
                    <a:pt x="3170" y="1"/>
                    <a:pt x="3069"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14;p98"/>
            <p:cNvSpPr/>
            <p:nvPr/>
          </p:nvSpPr>
          <p:spPr>
            <a:xfrm>
              <a:off x="4605950" y="4105050"/>
              <a:ext cx="176000" cy="9200"/>
            </a:xfrm>
            <a:custGeom>
              <a:avLst/>
              <a:gdLst/>
              <a:ahLst/>
              <a:cxnLst/>
              <a:rect l="l" t="t" r="r" b="b"/>
              <a:pathLst>
                <a:path w="7040" h="368" extrusionOk="0">
                  <a:moveTo>
                    <a:pt x="201" y="0"/>
                  </a:moveTo>
                  <a:cubicBezTo>
                    <a:pt x="101" y="0"/>
                    <a:pt x="1" y="100"/>
                    <a:pt x="1" y="201"/>
                  </a:cubicBezTo>
                  <a:cubicBezTo>
                    <a:pt x="1" y="301"/>
                    <a:pt x="101" y="367"/>
                    <a:pt x="201" y="367"/>
                  </a:cubicBezTo>
                  <a:lnTo>
                    <a:pt x="6839" y="367"/>
                  </a:lnTo>
                  <a:cubicBezTo>
                    <a:pt x="6939" y="367"/>
                    <a:pt x="7039" y="301"/>
                    <a:pt x="7039" y="201"/>
                  </a:cubicBezTo>
                  <a:cubicBezTo>
                    <a:pt x="7039" y="100"/>
                    <a:pt x="6939" y="0"/>
                    <a:pt x="6839"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15;p98"/>
            <p:cNvSpPr/>
            <p:nvPr/>
          </p:nvSpPr>
          <p:spPr>
            <a:xfrm>
              <a:off x="4530900" y="4140075"/>
              <a:ext cx="153475" cy="9200"/>
            </a:xfrm>
            <a:custGeom>
              <a:avLst/>
              <a:gdLst/>
              <a:ahLst/>
              <a:cxnLst/>
              <a:rect l="l" t="t" r="r" b="b"/>
              <a:pathLst>
                <a:path w="6139" h="368" extrusionOk="0">
                  <a:moveTo>
                    <a:pt x="168" y="0"/>
                  </a:moveTo>
                  <a:cubicBezTo>
                    <a:pt x="67" y="0"/>
                    <a:pt x="1" y="100"/>
                    <a:pt x="1" y="201"/>
                  </a:cubicBezTo>
                  <a:cubicBezTo>
                    <a:pt x="1" y="301"/>
                    <a:pt x="67" y="367"/>
                    <a:pt x="168" y="367"/>
                  </a:cubicBezTo>
                  <a:lnTo>
                    <a:pt x="5938" y="367"/>
                  </a:lnTo>
                  <a:cubicBezTo>
                    <a:pt x="6038" y="367"/>
                    <a:pt x="6138" y="301"/>
                    <a:pt x="6138" y="201"/>
                  </a:cubicBezTo>
                  <a:cubicBezTo>
                    <a:pt x="6138" y="100"/>
                    <a:pt x="6038" y="0"/>
                    <a:pt x="5938"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16;p98"/>
            <p:cNvSpPr/>
            <p:nvPr/>
          </p:nvSpPr>
          <p:spPr>
            <a:xfrm>
              <a:off x="4759400" y="4140075"/>
              <a:ext cx="75075" cy="9200"/>
            </a:xfrm>
            <a:custGeom>
              <a:avLst/>
              <a:gdLst/>
              <a:ahLst/>
              <a:cxnLst/>
              <a:rect l="l" t="t" r="r" b="b"/>
              <a:pathLst>
                <a:path w="3003" h="368" extrusionOk="0">
                  <a:moveTo>
                    <a:pt x="167" y="0"/>
                  </a:moveTo>
                  <a:cubicBezTo>
                    <a:pt x="67" y="0"/>
                    <a:pt x="1" y="100"/>
                    <a:pt x="1" y="201"/>
                  </a:cubicBezTo>
                  <a:cubicBezTo>
                    <a:pt x="1" y="301"/>
                    <a:pt x="67" y="367"/>
                    <a:pt x="167" y="367"/>
                  </a:cubicBezTo>
                  <a:lnTo>
                    <a:pt x="2803" y="367"/>
                  </a:lnTo>
                  <a:cubicBezTo>
                    <a:pt x="2903" y="367"/>
                    <a:pt x="3003" y="301"/>
                    <a:pt x="3003" y="201"/>
                  </a:cubicBezTo>
                  <a:cubicBezTo>
                    <a:pt x="3003" y="100"/>
                    <a:pt x="2903" y="0"/>
                    <a:pt x="2803" y="0"/>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17;p98"/>
            <p:cNvSpPr/>
            <p:nvPr/>
          </p:nvSpPr>
          <p:spPr>
            <a:xfrm>
              <a:off x="4500875" y="4171750"/>
              <a:ext cx="234375" cy="9200"/>
            </a:xfrm>
            <a:custGeom>
              <a:avLst/>
              <a:gdLst/>
              <a:ahLst/>
              <a:cxnLst/>
              <a:rect l="l" t="t" r="r" b="b"/>
              <a:pathLst>
                <a:path w="9375" h="368" extrusionOk="0">
                  <a:moveTo>
                    <a:pt x="168" y="1"/>
                  </a:moveTo>
                  <a:cubicBezTo>
                    <a:pt x="68" y="1"/>
                    <a:pt x="1" y="68"/>
                    <a:pt x="1" y="168"/>
                  </a:cubicBezTo>
                  <a:cubicBezTo>
                    <a:pt x="1" y="268"/>
                    <a:pt x="68" y="368"/>
                    <a:pt x="168" y="368"/>
                  </a:cubicBezTo>
                  <a:lnTo>
                    <a:pt x="9207" y="368"/>
                  </a:lnTo>
                  <a:cubicBezTo>
                    <a:pt x="9308" y="368"/>
                    <a:pt x="9374" y="268"/>
                    <a:pt x="9374" y="168"/>
                  </a:cubicBezTo>
                  <a:cubicBezTo>
                    <a:pt x="9374" y="68"/>
                    <a:pt x="9308" y="1"/>
                    <a:pt x="9207" y="1"/>
                  </a:cubicBezTo>
                  <a:close/>
                </a:path>
              </a:pathLst>
            </a:custGeom>
            <a:solidFill>
              <a:srgbClr val="EFE1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18;p98"/>
            <p:cNvSpPr/>
            <p:nvPr/>
          </p:nvSpPr>
          <p:spPr>
            <a:xfrm>
              <a:off x="4491700" y="4034175"/>
              <a:ext cx="403650" cy="182650"/>
            </a:xfrm>
            <a:custGeom>
              <a:avLst/>
              <a:gdLst/>
              <a:ahLst/>
              <a:cxnLst/>
              <a:rect l="l" t="t" r="r" b="b"/>
              <a:pathLst>
                <a:path w="16146" h="7306" extrusionOk="0">
                  <a:moveTo>
                    <a:pt x="2403" y="0"/>
                  </a:moveTo>
                  <a:cubicBezTo>
                    <a:pt x="1068" y="0"/>
                    <a:pt x="1" y="1067"/>
                    <a:pt x="1" y="2402"/>
                  </a:cubicBezTo>
                  <a:lnTo>
                    <a:pt x="1" y="4904"/>
                  </a:lnTo>
                  <a:cubicBezTo>
                    <a:pt x="1" y="6238"/>
                    <a:pt x="1068" y="7305"/>
                    <a:pt x="2403" y="7305"/>
                  </a:cubicBezTo>
                  <a:lnTo>
                    <a:pt x="15779" y="7305"/>
                  </a:lnTo>
                  <a:cubicBezTo>
                    <a:pt x="15979" y="7305"/>
                    <a:pt x="16146" y="7138"/>
                    <a:pt x="16146" y="6938"/>
                  </a:cubicBezTo>
                  <a:cubicBezTo>
                    <a:pt x="16146" y="6738"/>
                    <a:pt x="15979" y="6571"/>
                    <a:pt x="15779" y="6571"/>
                  </a:cubicBezTo>
                  <a:lnTo>
                    <a:pt x="2403" y="6571"/>
                  </a:lnTo>
                  <a:cubicBezTo>
                    <a:pt x="1469" y="6571"/>
                    <a:pt x="735" y="5838"/>
                    <a:pt x="735" y="4904"/>
                  </a:cubicBezTo>
                  <a:lnTo>
                    <a:pt x="735" y="2402"/>
                  </a:lnTo>
                  <a:cubicBezTo>
                    <a:pt x="735" y="1468"/>
                    <a:pt x="1469" y="734"/>
                    <a:pt x="2403" y="734"/>
                  </a:cubicBezTo>
                  <a:lnTo>
                    <a:pt x="15779" y="734"/>
                  </a:lnTo>
                  <a:cubicBezTo>
                    <a:pt x="15979" y="734"/>
                    <a:pt x="16146" y="567"/>
                    <a:pt x="16146" y="367"/>
                  </a:cubicBezTo>
                  <a:cubicBezTo>
                    <a:pt x="16146" y="167"/>
                    <a:pt x="15979" y="0"/>
                    <a:pt x="15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19;p98"/>
            <p:cNvSpPr/>
            <p:nvPr/>
          </p:nvSpPr>
          <p:spPr>
            <a:xfrm>
              <a:off x="2381050" y="3507950"/>
              <a:ext cx="449500" cy="650675"/>
            </a:xfrm>
            <a:custGeom>
              <a:avLst/>
              <a:gdLst/>
              <a:ahLst/>
              <a:cxnLst/>
              <a:rect l="l" t="t" r="r" b="b"/>
              <a:pathLst>
                <a:path w="17980" h="26027" extrusionOk="0">
                  <a:moveTo>
                    <a:pt x="6571" y="1"/>
                  </a:moveTo>
                  <a:lnTo>
                    <a:pt x="6571" y="6339"/>
                  </a:lnTo>
                  <a:cubicBezTo>
                    <a:pt x="6571" y="7539"/>
                    <a:pt x="5904" y="8640"/>
                    <a:pt x="4837" y="9174"/>
                  </a:cubicBezTo>
                  <a:cubicBezTo>
                    <a:pt x="1968" y="10675"/>
                    <a:pt x="0" y="13677"/>
                    <a:pt x="0" y="17113"/>
                  </a:cubicBezTo>
                  <a:cubicBezTo>
                    <a:pt x="0" y="22031"/>
                    <a:pt x="4007" y="26026"/>
                    <a:pt x="8946" y="26026"/>
                  </a:cubicBezTo>
                  <a:cubicBezTo>
                    <a:pt x="9066" y="26026"/>
                    <a:pt x="9186" y="26024"/>
                    <a:pt x="9307" y="26019"/>
                  </a:cubicBezTo>
                  <a:cubicBezTo>
                    <a:pt x="13943" y="25852"/>
                    <a:pt x="17713" y="22050"/>
                    <a:pt x="17879" y="17413"/>
                  </a:cubicBezTo>
                  <a:cubicBezTo>
                    <a:pt x="17980" y="13844"/>
                    <a:pt x="15978" y="10708"/>
                    <a:pt x="13043" y="9174"/>
                  </a:cubicBezTo>
                  <a:cubicBezTo>
                    <a:pt x="11975" y="8640"/>
                    <a:pt x="11308" y="7573"/>
                    <a:pt x="11308" y="6372"/>
                  </a:cubicBezTo>
                  <a:lnTo>
                    <a:pt x="11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20;p98"/>
            <p:cNvSpPr/>
            <p:nvPr/>
          </p:nvSpPr>
          <p:spPr>
            <a:xfrm>
              <a:off x="2523650" y="3474600"/>
              <a:ext cx="161800" cy="33375"/>
            </a:xfrm>
            <a:custGeom>
              <a:avLst/>
              <a:gdLst/>
              <a:ahLst/>
              <a:cxnLst/>
              <a:rect l="l" t="t" r="r" b="b"/>
              <a:pathLst>
                <a:path w="6472" h="1335" extrusionOk="0">
                  <a:moveTo>
                    <a:pt x="667" y="0"/>
                  </a:moveTo>
                  <a:cubicBezTo>
                    <a:pt x="300" y="0"/>
                    <a:pt x="0" y="301"/>
                    <a:pt x="0" y="667"/>
                  </a:cubicBezTo>
                  <a:cubicBezTo>
                    <a:pt x="0" y="1034"/>
                    <a:pt x="300" y="1335"/>
                    <a:pt x="667" y="1335"/>
                  </a:cubicBezTo>
                  <a:lnTo>
                    <a:pt x="5804" y="1335"/>
                  </a:lnTo>
                  <a:cubicBezTo>
                    <a:pt x="6171" y="1335"/>
                    <a:pt x="6471" y="1034"/>
                    <a:pt x="6471" y="667"/>
                  </a:cubicBezTo>
                  <a:cubicBezTo>
                    <a:pt x="6471" y="301"/>
                    <a:pt x="6171" y="0"/>
                    <a:pt x="5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21;p98"/>
            <p:cNvSpPr/>
            <p:nvPr/>
          </p:nvSpPr>
          <p:spPr>
            <a:xfrm>
              <a:off x="2418575" y="3937100"/>
              <a:ext cx="229350" cy="35425"/>
            </a:xfrm>
            <a:custGeom>
              <a:avLst/>
              <a:gdLst/>
              <a:ahLst/>
              <a:cxnLst/>
              <a:rect l="l" t="t" r="r" b="b"/>
              <a:pathLst>
                <a:path w="9174" h="1417" extrusionOk="0">
                  <a:moveTo>
                    <a:pt x="3335" y="1"/>
                  </a:moveTo>
                  <a:cubicBezTo>
                    <a:pt x="2127" y="1"/>
                    <a:pt x="967" y="95"/>
                    <a:pt x="0" y="280"/>
                  </a:cubicBezTo>
                  <a:lnTo>
                    <a:pt x="0" y="314"/>
                  </a:lnTo>
                  <a:cubicBezTo>
                    <a:pt x="1581" y="1037"/>
                    <a:pt x="3356" y="1416"/>
                    <a:pt x="5117" y="1416"/>
                  </a:cubicBezTo>
                  <a:cubicBezTo>
                    <a:pt x="5548" y="1416"/>
                    <a:pt x="5978" y="1394"/>
                    <a:pt x="6405" y="1348"/>
                  </a:cubicBezTo>
                  <a:cubicBezTo>
                    <a:pt x="7339" y="1248"/>
                    <a:pt x="8273" y="1014"/>
                    <a:pt x="9173" y="814"/>
                  </a:cubicBezTo>
                  <a:cubicBezTo>
                    <a:pt x="7559" y="269"/>
                    <a:pt x="5378" y="1"/>
                    <a:pt x="3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22;p98"/>
            <p:cNvSpPr/>
            <p:nvPr/>
          </p:nvSpPr>
          <p:spPr>
            <a:xfrm>
              <a:off x="2418575" y="3941175"/>
              <a:ext cx="371950" cy="181400"/>
            </a:xfrm>
            <a:custGeom>
              <a:avLst/>
              <a:gdLst/>
              <a:ahLst/>
              <a:cxnLst/>
              <a:rect l="l" t="t" r="r" b="b"/>
              <a:pathLst>
                <a:path w="14878" h="7256" extrusionOk="0">
                  <a:moveTo>
                    <a:pt x="13249" y="0"/>
                  </a:moveTo>
                  <a:cubicBezTo>
                    <a:pt x="12512" y="0"/>
                    <a:pt x="11766" y="98"/>
                    <a:pt x="11041" y="251"/>
                  </a:cubicBezTo>
                  <a:cubicBezTo>
                    <a:pt x="10408" y="351"/>
                    <a:pt x="9807" y="484"/>
                    <a:pt x="9173" y="651"/>
                  </a:cubicBezTo>
                  <a:cubicBezTo>
                    <a:pt x="8273" y="851"/>
                    <a:pt x="7339" y="1085"/>
                    <a:pt x="6405" y="1185"/>
                  </a:cubicBezTo>
                  <a:cubicBezTo>
                    <a:pt x="5978" y="1231"/>
                    <a:pt x="5548" y="1253"/>
                    <a:pt x="5117" y="1253"/>
                  </a:cubicBezTo>
                  <a:cubicBezTo>
                    <a:pt x="3356" y="1253"/>
                    <a:pt x="1581" y="874"/>
                    <a:pt x="0" y="151"/>
                  </a:cubicBezTo>
                  <a:lnTo>
                    <a:pt x="0" y="151"/>
                  </a:lnTo>
                  <a:cubicBezTo>
                    <a:pt x="167" y="4087"/>
                    <a:pt x="3436" y="7256"/>
                    <a:pt x="7439" y="7256"/>
                  </a:cubicBezTo>
                  <a:cubicBezTo>
                    <a:pt x="11408" y="7256"/>
                    <a:pt x="14677" y="4120"/>
                    <a:pt x="14877" y="184"/>
                  </a:cubicBezTo>
                  <a:cubicBezTo>
                    <a:pt x="14348" y="56"/>
                    <a:pt x="13801" y="0"/>
                    <a:pt x="13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23;p98"/>
            <p:cNvSpPr/>
            <p:nvPr/>
          </p:nvSpPr>
          <p:spPr>
            <a:xfrm>
              <a:off x="2683750" y="3872375"/>
              <a:ext cx="21700" cy="21725"/>
            </a:xfrm>
            <a:custGeom>
              <a:avLst/>
              <a:gdLst/>
              <a:ahLst/>
              <a:cxnLst/>
              <a:rect l="l" t="t" r="r" b="b"/>
              <a:pathLst>
                <a:path w="868" h="869" extrusionOk="0">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24;p98"/>
            <p:cNvSpPr/>
            <p:nvPr/>
          </p:nvSpPr>
          <p:spPr>
            <a:xfrm>
              <a:off x="2611200" y="3885725"/>
              <a:ext cx="25050" cy="25050"/>
            </a:xfrm>
            <a:custGeom>
              <a:avLst/>
              <a:gdLst/>
              <a:ahLst/>
              <a:cxnLst/>
              <a:rect l="l" t="t" r="r" b="b"/>
              <a:pathLst>
                <a:path w="1002" h="1002" extrusionOk="0">
                  <a:moveTo>
                    <a:pt x="501" y="0"/>
                  </a:moveTo>
                  <a:cubicBezTo>
                    <a:pt x="234" y="0"/>
                    <a:pt x="1" y="234"/>
                    <a:pt x="1" y="501"/>
                  </a:cubicBezTo>
                  <a:cubicBezTo>
                    <a:pt x="1" y="768"/>
                    <a:pt x="234" y="1001"/>
                    <a:pt x="501" y="1001"/>
                  </a:cubicBezTo>
                  <a:cubicBezTo>
                    <a:pt x="768" y="1001"/>
                    <a:pt x="1001" y="768"/>
                    <a:pt x="1001" y="501"/>
                  </a:cubicBezTo>
                  <a:cubicBezTo>
                    <a:pt x="1001" y="234"/>
                    <a:pt x="7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25;p98"/>
            <p:cNvSpPr/>
            <p:nvPr/>
          </p:nvSpPr>
          <p:spPr>
            <a:xfrm>
              <a:off x="2564500" y="3842350"/>
              <a:ext cx="18375" cy="18375"/>
            </a:xfrm>
            <a:custGeom>
              <a:avLst/>
              <a:gdLst/>
              <a:ahLst/>
              <a:cxnLst/>
              <a:rect l="l" t="t" r="r" b="b"/>
              <a:pathLst>
                <a:path w="735" h="735" extrusionOk="0">
                  <a:moveTo>
                    <a:pt x="368" y="1"/>
                  </a:moveTo>
                  <a:cubicBezTo>
                    <a:pt x="167" y="1"/>
                    <a:pt x="1" y="168"/>
                    <a:pt x="1" y="368"/>
                  </a:cubicBezTo>
                  <a:cubicBezTo>
                    <a:pt x="1" y="568"/>
                    <a:pt x="167" y="735"/>
                    <a:pt x="368" y="735"/>
                  </a:cubicBezTo>
                  <a:cubicBezTo>
                    <a:pt x="568" y="735"/>
                    <a:pt x="734" y="568"/>
                    <a:pt x="734" y="368"/>
                  </a:cubicBezTo>
                  <a:cubicBezTo>
                    <a:pt x="734" y="168"/>
                    <a:pt x="568" y="1"/>
                    <a:pt x="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26;p98"/>
            <p:cNvSpPr/>
            <p:nvPr/>
          </p:nvSpPr>
          <p:spPr>
            <a:xfrm>
              <a:off x="2617050" y="3799825"/>
              <a:ext cx="34200" cy="33375"/>
            </a:xfrm>
            <a:custGeom>
              <a:avLst/>
              <a:gdLst/>
              <a:ahLst/>
              <a:cxnLst/>
              <a:rect l="l" t="t" r="r" b="b"/>
              <a:pathLst>
                <a:path w="1368" h="1335" extrusionOk="0">
                  <a:moveTo>
                    <a:pt x="701" y="1"/>
                  </a:moveTo>
                  <a:cubicBezTo>
                    <a:pt x="334" y="1"/>
                    <a:pt x="0" y="301"/>
                    <a:pt x="0" y="668"/>
                  </a:cubicBezTo>
                  <a:cubicBezTo>
                    <a:pt x="0" y="1035"/>
                    <a:pt x="334" y="1335"/>
                    <a:pt x="701" y="1335"/>
                  </a:cubicBezTo>
                  <a:cubicBezTo>
                    <a:pt x="1068" y="1335"/>
                    <a:pt x="1368" y="1035"/>
                    <a:pt x="1368" y="668"/>
                  </a:cubicBezTo>
                  <a:cubicBezTo>
                    <a:pt x="1368" y="301"/>
                    <a:pt x="1068"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27;p98"/>
            <p:cNvSpPr/>
            <p:nvPr/>
          </p:nvSpPr>
          <p:spPr>
            <a:xfrm>
              <a:off x="2544500" y="3775650"/>
              <a:ext cx="20025" cy="20025"/>
            </a:xfrm>
            <a:custGeom>
              <a:avLst/>
              <a:gdLst/>
              <a:ahLst/>
              <a:cxnLst/>
              <a:rect l="l" t="t" r="r" b="b"/>
              <a:pathLst>
                <a:path w="801" h="801" extrusionOk="0">
                  <a:moveTo>
                    <a:pt x="400" y="0"/>
                  </a:moveTo>
                  <a:cubicBezTo>
                    <a:pt x="167" y="0"/>
                    <a:pt x="0" y="167"/>
                    <a:pt x="0" y="401"/>
                  </a:cubicBezTo>
                  <a:cubicBezTo>
                    <a:pt x="0" y="634"/>
                    <a:pt x="167" y="801"/>
                    <a:pt x="400" y="801"/>
                  </a:cubicBezTo>
                  <a:cubicBezTo>
                    <a:pt x="634" y="801"/>
                    <a:pt x="801" y="634"/>
                    <a:pt x="801" y="401"/>
                  </a:cubicBezTo>
                  <a:cubicBezTo>
                    <a:pt x="801" y="167"/>
                    <a:pt x="634" y="0"/>
                    <a:pt x="4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28;p98"/>
            <p:cNvSpPr/>
            <p:nvPr/>
          </p:nvSpPr>
          <p:spPr>
            <a:xfrm>
              <a:off x="2506950" y="3872375"/>
              <a:ext cx="21725" cy="21725"/>
            </a:xfrm>
            <a:custGeom>
              <a:avLst/>
              <a:gdLst/>
              <a:ahLst/>
              <a:cxnLst/>
              <a:rect l="l" t="t" r="r" b="b"/>
              <a:pathLst>
                <a:path w="869" h="869" extrusionOk="0">
                  <a:moveTo>
                    <a:pt x="435" y="1"/>
                  </a:moveTo>
                  <a:cubicBezTo>
                    <a:pt x="201" y="1"/>
                    <a:pt x="1" y="201"/>
                    <a:pt x="1" y="434"/>
                  </a:cubicBezTo>
                  <a:cubicBezTo>
                    <a:pt x="1" y="668"/>
                    <a:pt x="201" y="868"/>
                    <a:pt x="435" y="868"/>
                  </a:cubicBezTo>
                  <a:cubicBezTo>
                    <a:pt x="668" y="868"/>
                    <a:pt x="868" y="668"/>
                    <a:pt x="868" y="434"/>
                  </a:cubicBezTo>
                  <a:cubicBezTo>
                    <a:pt x="868" y="201"/>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29;p98"/>
            <p:cNvSpPr/>
            <p:nvPr/>
          </p:nvSpPr>
          <p:spPr>
            <a:xfrm>
              <a:off x="2590350" y="3743950"/>
              <a:ext cx="20875" cy="20875"/>
            </a:xfrm>
            <a:custGeom>
              <a:avLst/>
              <a:gdLst/>
              <a:ahLst/>
              <a:cxnLst/>
              <a:rect l="l" t="t" r="r" b="b"/>
              <a:pathLst>
                <a:path w="835" h="835" extrusionOk="0">
                  <a:moveTo>
                    <a:pt x="434" y="1"/>
                  </a:moveTo>
                  <a:cubicBezTo>
                    <a:pt x="201" y="1"/>
                    <a:pt x="1" y="201"/>
                    <a:pt x="1" y="434"/>
                  </a:cubicBezTo>
                  <a:cubicBezTo>
                    <a:pt x="1" y="635"/>
                    <a:pt x="201" y="835"/>
                    <a:pt x="434" y="835"/>
                  </a:cubicBezTo>
                  <a:cubicBezTo>
                    <a:pt x="634" y="835"/>
                    <a:pt x="835" y="635"/>
                    <a:pt x="835" y="434"/>
                  </a:cubicBezTo>
                  <a:cubicBezTo>
                    <a:pt x="835" y="201"/>
                    <a:pt x="6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30;p98"/>
            <p:cNvSpPr/>
            <p:nvPr/>
          </p:nvSpPr>
          <p:spPr>
            <a:xfrm>
              <a:off x="2684600" y="3987475"/>
              <a:ext cx="25875" cy="25875"/>
            </a:xfrm>
            <a:custGeom>
              <a:avLst/>
              <a:gdLst/>
              <a:ahLst/>
              <a:cxnLst/>
              <a:rect l="l" t="t" r="r" b="b"/>
              <a:pathLst>
                <a:path w="1035" h="1035" extrusionOk="0">
                  <a:moveTo>
                    <a:pt x="500" y="0"/>
                  </a:moveTo>
                  <a:cubicBezTo>
                    <a:pt x="234" y="0"/>
                    <a:pt x="0" y="234"/>
                    <a:pt x="0" y="500"/>
                  </a:cubicBezTo>
                  <a:cubicBezTo>
                    <a:pt x="0" y="801"/>
                    <a:pt x="234" y="1034"/>
                    <a:pt x="500" y="1034"/>
                  </a:cubicBezTo>
                  <a:cubicBezTo>
                    <a:pt x="801" y="1034"/>
                    <a:pt x="1034" y="801"/>
                    <a:pt x="1034" y="500"/>
                  </a:cubicBezTo>
                  <a:cubicBezTo>
                    <a:pt x="1034" y="234"/>
                    <a:pt x="801"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31;p98"/>
            <p:cNvSpPr/>
            <p:nvPr/>
          </p:nvSpPr>
          <p:spPr>
            <a:xfrm>
              <a:off x="2667075" y="4036675"/>
              <a:ext cx="16700" cy="16700"/>
            </a:xfrm>
            <a:custGeom>
              <a:avLst/>
              <a:gdLst/>
              <a:ahLst/>
              <a:cxnLst/>
              <a:rect l="l" t="t" r="r" b="b"/>
              <a:pathLst>
                <a:path w="668" h="668" extrusionOk="0">
                  <a:moveTo>
                    <a:pt x="334" y="0"/>
                  </a:moveTo>
                  <a:cubicBezTo>
                    <a:pt x="134" y="0"/>
                    <a:pt x="1" y="167"/>
                    <a:pt x="1" y="334"/>
                  </a:cubicBezTo>
                  <a:cubicBezTo>
                    <a:pt x="1" y="534"/>
                    <a:pt x="134" y="667"/>
                    <a:pt x="334" y="667"/>
                  </a:cubicBezTo>
                  <a:cubicBezTo>
                    <a:pt x="501" y="667"/>
                    <a:pt x="668" y="534"/>
                    <a:pt x="668" y="334"/>
                  </a:cubicBezTo>
                  <a:cubicBezTo>
                    <a:pt x="668" y="167"/>
                    <a:pt x="50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32;p98"/>
            <p:cNvSpPr/>
            <p:nvPr/>
          </p:nvSpPr>
          <p:spPr>
            <a:xfrm>
              <a:off x="2613700" y="3990800"/>
              <a:ext cx="28375" cy="29200"/>
            </a:xfrm>
            <a:custGeom>
              <a:avLst/>
              <a:gdLst/>
              <a:ahLst/>
              <a:cxnLst/>
              <a:rect l="l" t="t" r="r" b="b"/>
              <a:pathLst>
                <a:path w="1135" h="1168" extrusionOk="0">
                  <a:moveTo>
                    <a:pt x="568" y="0"/>
                  </a:moveTo>
                  <a:cubicBezTo>
                    <a:pt x="234" y="0"/>
                    <a:pt x="1" y="267"/>
                    <a:pt x="1" y="601"/>
                  </a:cubicBezTo>
                  <a:cubicBezTo>
                    <a:pt x="1" y="901"/>
                    <a:pt x="234" y="1168"/>
                    <a:pt x="568" y="1168"/>
                  </a:cubicBezTo>
                  <a:cubicBezTo>
                    <a:pt x="868" y="1168"/>
                    <a:pt x="1135" y="901"/>
                    <a:pt x="1135" y="601"/>
                  </a:cubicBezTo>
                  <a:cubicBezTo>
                    <a:pt x="1135" y="267"/>
                    <a:pt x="868"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33;p98"/>
            <p:cNvSpPr/>
            <p:nvPr/>
          </p:nvSpPr>
          <p:spPr>
            <a:xfrm>
              <a:off x="2602875" y="4045000"/>
              <a:ext cx="25025" cy="25050"/>
            </a:xfrm>
            <a:custGeom>
              <a:avLst/>
              <a:gdLst/>
              <a:ahLst/>
              <a:cxnLst/>
              <a:rect l="l" t="t" r="r" b="b"/>
              <a:pathLst>
                <a:path w="1001" h="1002" extrusionOk="0">
                  <a:moveTo>
                    <a:pt x="500" y="1"/>
                  </a:moveTo>
                  <a:cubicBezTo>
                    <a:pt x="234" y="1"/>
                    <a:pt x="0" y="234"/>
                    <a:pt x="0" y="501"/>
                  </a:cubicBezTo>
                  <a:cubicBezTo>
                    <a:pt x="0" y="768"/>
                    <a:pt x="234" y="1001"/>
                    <a:pt x="500" y="1001"/>
                  </a:cubicBezTo>
                  <a:cubicBezTo>
                    <a:pt x="767" y="1001"/>
                    <a:pt x="1001" y="768"/>
                    <a:pt x="1001" y="501"/>
                  </a:cubicBezTo>
                  <a:cubicBezTo>
                    <a:pt x="1001" y="234"/>
                    <a:pt x="767"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34;p98"/>
            <p:cNvSpPr/>
            <p:nvPr/>
          </p:nvSpPr>
          <p:spPr>
            <a:xfrm>
              <a:off x="2536975" y="4057525"/>
              <a:ext cx="28375" cy="28375"/>
            </a:xfrm>
            <a:custGeom>
              <a:avLst/>
              <a:gdLst/>
              <a:ahLst/>
              <a:cxnLst/>
              <a:rect l="l" t="t" r="r" b="b"/>
              <a:pathLst>
                <a:path w="1135" h="1135" extrusionOk="0">
                  <a:moveTo>
                    <a:pt x="568" y="0"/>
                  </a:moveTo>
                  <a:cubicBezTo>
                    <a:pt x="268" y="0"/>
                    <a:pt x="1" y="267"/>
                    <a:pt x="1" y="567"/>
                  </a:cubicBezTo>
                  <a:cubicBezTo>
                    <a:pt x="1" y="867"/>
                    <a:pt x="268" y="1134"/>
                    <a:pt x="568" y="1134"/>
                  </a:cubicBezTo>
                  <a:cubicBezTo>
                    <a:pt x="868" y="1134"/>
                    <a:pt x="1135" y="867"/>
                    <a:pt x="1135" y="567"/>
                  </a:cubicBezTo>
                  <a:cubicBezTo>
                    <a:pt x="1135" y="267"/>
                    <a:pt x="868"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35;p98"/>
            <p:cNvSpPr/>
            <p:nvPr/>
          </p:nvSpPr>
          <p:spPr>
            <a:xfrm>
              <a:off x="2551150" y="4007475"/>
              <a:ext cx="14200" cy="14200"/>
            </a:xfrm>
            <a:custGeom>
              <a:avLst/>
              <a:gdLst/>
              <a:ahLst/>
              <a:cxnLst/>
              <a:rect l="l" t="t" r="r" b="b"/>
              <a:pathLst>
                <a:path w="568" h="568" extrusionOk="0">
                  <a:moveTo>
                    <a:pt x="268" y="1"/>
                  </a:moveTo>
                  <a:cubicBezTo>
                    <a:pt x="134" y="1"/>
                    <a:pt x="1" y="134"/>
                    <a:pt x="1" y="267"/>
                  </a:cubicBezTo>
                  <a:cubicBezTo>
                    <a:pt x="1" y="434"/>
                    <a:pt x="134" y="568"/>
                    <a:pt x="268" y="568"/>
                  </a:cubicBezTo>
                  <a:cubicBezTo>
                    <a:pt x="435" y="568"/>
                    <a:pt x="568" y="434"/>
                    <a:pt x="568" y="267"/>
                  </a:cubicBezTo>
                  <a:cubicBezTo>
                    <a:pt x="568" y="134"/>
                    <a:pt x="435"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36;p98"/>
            <p:cNvSpPr/>
            <p:nvPr/>
          </p:nvSpPr>
          <p:spPr>
            <a:xfrm>
              <a:off x="2479450" y="4005800"/>
              <a:ext cx="26700" cy="25875"/>
            </a:xfrm>
            <a:custGeom>
              <a:avLst/>
              <a:gdLst/>
              <a:ahLst/>
              <a:cxnLst/>
              <a:rect l="l" t="t" r="r" b="b"/>
              <a:pathLst>
                <a:path w="1068" h="1035" extrusionOk="0">
                  <a:moveTo>
                    <a:pt x="534" y="1"/>
                  </a:moveTo>
                  <a:cubicBezTo>
                    <a:pt x="234" y="1"/>
                    <a:pt x="0" y="234"/>
                    <a:pt x="0" y="501"/>
                  </a:cubicBezTo>
                  <a:cubicBezTo>
                    <a:pt x="0" y="801"/>
                    <a:pt x="234" y="1035"/>
                    <a:pt x="534" y="1035"/>
                  </a:cubicBezTo>
                  <a:cubicBezTo>
                    <a:pt x="834" y="1035"/>
                    <a:pt x="1068" y="801"/>
                    <a:pt x="1068" y="501"/>
                  </a:cubicBezTo>
                  <a:cubicBezTo>
                    <a:pt x="1068" y="234"/>
                    <a:pt x="834"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37;p98"/>
            <p:cNvSpPr/>
            <p:nvPr/>
          </p:nvSpPr>
          <p:spPr>
            <a:xfrm>
              <a:off x="3199950" y="3027600"/>
              <a:ext cx="20050" cy="1243425"/>
            </a:xfrm>
            <a:custGeom>
              <a:avLst/>
              <a:gdLst/>
              <a:ahLst/>
              <a:cxnLst/>
              <a:rect l="l" t="t" r="r" b="b"/>
              <a:pathLst>
                <a:path w="802" h="49737" extrusionOk="0">
                  <a:moveTo>
                    <a:pt x="401" y="1"/>
                  </a:moveTo>
                  <a:cubicBezTo>
                    <a:pt x="201" y="1"/>
                    <a:pt x="1" y="168"/>
                    <a:pt x="1" y="401"/>
                  </a:cubicBezTo>
                  <a:lnTo>
                    <a:pt x="1" y="49336"/>
                  </a:lnTo>
                  <a:cubicBezTo>
                    <a:pt x="1" y="49536"/>
                    <a:pt x="201" y="49736"/>
                    <a:pt x="401" y="49736"/>
                  </a:cubicBezTo>
                  <a:cubicBezTo>
                    <a:pt x="601" y="49736"/>
                    <a:pt x="801" y="49536"/>
                    <a:pt x="801" y="49336"/>
                  </a:cubicBezTo>
                  <a:lnTo>
                    <a:pt x="801" y="401"/>
                  </a:lnTo>
                  <a:cubicBezTo>
                    <a:pt x="801" y="168"/>
                    <a:pt x="601" y="1"/>
                    <a:pt x="401" y="1"/>
                  </a:cubicBezTo>
                  <a:close/>
                </a:path>
              </a:pathLst>
            </a:cu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38;p98"/>
            <p:cNvSpPr/>
            <p:nvPr/>
          </p:nvSpPr>
          <p:spPr>
            <a:xfrm>
              <a:off x="3129075" y="4261000"/>
              <a:ext cx="161800" cy="58400"/>
            </a:xfrm>
            <a:custGeom>
              <a:avLst/>
              <a:gdLst/>
              <a:ahLst/>
              <a:cxnLst/>
              <a:rect l="l" t="t" r="r" b="b"/>
              <a:pathLst>
                <a:path w="6472" h="2336" extrusionOk="0">
                  <a:moveTo>
                    <a:pt x="2569" y="0"/>
                  </a:moveTo>
                  <a:lnTo>
                    <a:pt x="0" y="2335"/>
                  </a:lnTo>
                  <a:lnTo>
                    <a:pt x="6472" y="2335"/>
                  </a:lnTo>
                  <a:lnTo>
                    <a:pt x="3903" y="0"/>
                  </a:lnTo>
                  <a:close/>
                </a:path>
              </a:pathLst>
            </a:custGeom>
            <a:solidFill>
              <a:srgbClr val="CB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39;p98"/>
            <p:cNvSpPr/>
            <p:nvPr/>
          </p:nvSpPr>
          <p:spPr>
            <a:xfrm>
              <a:off x="2474450" y="3553825"/>
              <a:ext cx="825600" cy="20025"/>
            </a:xfrm>
            <a:custGeom>
              <a:avLst/>
              <a:gdLst/>
              <a:ahLst/>
              <a:cxnLst/>
              <a:rect l="l" t="t" r="r" b="b"/>
              <a:pathLst>
                <a:path w="33024" h="801" extrusionOk="0">
                  <a:moveTo>
                    <a:pt x="400" y="0"/>
                  </a:moveTo>
                  <a:cubicBezTo>
                    <a:pt x="200" y="0"/>
                    <a:pt x="0" y="167"/>
                    <a:pt x="0" y="401"/>
                  </a:cubicBezTo>
                  <a:cubicBezTo>
                    <a:pt x="0" y="601"/>
                    <a:pt x="200" y="801"/>
                    <a:pt x="400" y="801"/>
                  </a:cubicBezTo>
                  <a:lnTo>
                    <a:pt x="32657" y="801"/>
                  </a:lnTo>
                  <a:cubicBezTo>
                    <a:pt x="32857" y="801"/>
                    <a:pt x="33024" y="601"/>
                    <a:pt x="33024" y="401"/>
                  </a:cubicBezTo>
                  <a:cubicBezTo>
                    <a:pt x="33024" y="167"/>
                    <a:pt x="32857" y="0"/>
                    <a:pt x="32657" y="0"/>
                  </a:cubicBezTo>
                  <a:close/>
                </a:path>
              </a:pathLst>
            </a:cu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40;p98"/>
            <p:cNvSpPr/>
            <p:nvPr/>
          </p:nvSpPr>
          <p:spPr>
            <a:xfrm>
              <a:off x="3174950" y="352797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8" y="2836"/>
                    <a:pt x="2835" y="2202"/>
                    <a:pt x="2835" y="1435"/>
                  </a:cubicBezTo>
                  <a:cubicBezTo>
                    <a:pt x="2835" y="634"/>
                    <a:pt x="21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41;p98"/>
            <p:cNvSpPr/>
            <p:nvPr/>
          </p:nvSpPr>
          <p:spPr>
            <a:xfrm>
              <a:off x="2493625" y="4284350"/>
              <a:ext cx="221850" cy="35050"/>
            </a:xfrm>
            <a:custGeom>
              <a:avLst/>
              <a:gdLst/>
              <a:ahLst/>
              <a:cxnLst/>
              <a:rect l="l" t="t" r="r" b="b"/>
              <a:pathLst>
                <a:path w="8874" h="1402" extrusionOk="0">
                  <a:moveTo>
                    <a:pt x="1268" y="0"/>
                  </a:moveTo>
                  <a:lnTo>
                    <a:pt x="0" y="1401"/>
                  </a:lnTo>
                  <a:lnTo>
                    <a:pt x="8873" y="1401"/>
                  </a:lnTo>
                  <a:lnTo>
                    <a:pt x="7606" y="0"/>
                  </a:lnTo>
                  <a:close/>
                </a:path>
              </a:pathLst>
            </a:custGeom>
            <a:solidFill>
              <a:srgbClr val="989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42;p98"/>
            <p:cNvSpPr/>
            <p:nvPr/>
          </p:nvSpPr>
          <p:spPr>
            <a:xfrm>
              <a:off x="2541975" y="4249325"/>
              <a:ext cx="125125" cy="35050"/>
            </a:xfrm>
            <a:custGeom>
              <a:avLst/>
              <a:gdLst/>
              <a:ahLst/>
              <a:cxnLst/>
              <a:rect l="l" t="t" r="r" b="b"/>
              <a:pathLst>
                <a:path w="5005" h="1402" extrusionOk="0">
                  <a:moveTo>
                    <a:pt x="1302" y="0"/>
                  </a:moveTo>
                  <a:lnTo>
                    <a:pt x="1" y="1401"/>
                  </a:lnTo>
                  <a:lnTo>
                    <a:pt x="5005" y="1401"/>
                  </a:lnTo>
                  <a:lnTo>
                    <a:pt x="3737" y="0"/>
                  </a:lnTo>
                  <a:close/>
                </a:path>
              </a:pathLst>
            </a:custGeom>
            <a:solidFill>
              <a:srgbClr val="CBCB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243;p98"/>
            <p:cNvSpPr/>
            <p:nvPr/>
          </p:nvSpPr>
          <p:spPr>
            <a:xfrm>
              <a:off x="2539475" y="4138400"/>
              <a:ext cx="117625" cy="105950"/>
            </a:xfrm>
            <a:custGeom>
              <a:avLst/>
              <a:gdLst/>
              <a:ahLst/>
              <a:cxnLst/>
              <a:rect l="l" t="t" r="r" b="b"/>
              <a:pathLst>
                <a:path w="4705" h="4238" extrusionOk="0">
                  <a:moveTo>
                    <a:pt x="2036" y="1"/>
                  </a:moveTo>
                  <a:lnTo>
                    <a:pt x="2036" y="1"/>
                  </a:lnTo>
                  <a:cubicBezTo>
                    <a:pt x="2202" y="434"/>
                    <a:pt x="2202" y="935"/>
                    <a:pt x="2036" y="1368"/>
                  </a:cubicBezTo>
                  <a:cubicBezTo>
                    <a:pt x="1713" y="625"/>
                    <a:pt x="889" y="133"/>
                    <a:pt x="80" y="133"/>
                  </a:cubicBezTo>
                  <a:cubicBezTo>
                    <a:pt x="53" y="133"/>
                    <a:pt x="27" y="133"/>
                    <a:pt x="1" y="134"/>
                  </a:cubicBezTo>
                  <a:cubicBezTo>
                    <a:pt x="368" y="268"/>
                    <a:pt x="668" y="634"/>
                    <a:pt x="768" y="1001"/>
                  </a:cubicBezTo>
                  <a:cubicBezTo>
                    <a:pt x="835" y="1368"/>
                    <a:pt x="801" y="1735"/>
                    <a:pt x="768" y="2102"/>
                  </a:cubicBezTo>
                  <a:cubicBezTo>
                    <a:pt x="735" y="2502"/>
                    <a:pt x="735" y="2869"/>
                    <a:pt x="835" y="3236"/>
                  </a:cubicBezTo>
                  <a:cubicBezTo>
                    <a:pt x="1068" y="3837"/>
                    <a:pt x="1769" y="4204"/>
                    <a:pt x="2436" y="4237"/>
                  </a:cubicBezTo>
                  <a:cubicBezTo>
                    <a:pt x="2936" y="4237"/>
                    <a:pt x="3403" y="4070"/>
                    <a:pt x="3770" y="3737"/>
                  </a:cubicBezTo>
                  <a:cubicBezTo>
                    <a:pt x="4104" y="3403"/>
                    <a:pt x="4304" y="2936"/>
                    <a:pt x="4304" y="2436"/>
                  </a:cubicBezTo>
                  <a:cubicBezTo>
                    <a:pt x="4304" y="2169"/>
                    <a:pt x="4237" y="1869"/>
                    <a:pt x="4271" y="1568"/>
                  </a:cubicBezTo>
                  <a:cubicBezTo>
                    <a:pt x="4271" y="1302"/>
                    <a:pt x="4437" y="1001"/>
                    <a:pt x="4704" y="901"/>
                  </a:cubicBezTo>
                  <a:cubicBezTo>
                    <a:pt x="4616" y="889"/>
                    <a:pt x="4523" y="882"/>
                    <a:pt x="4427" y="882"/>
                  </a:cubicBezTo>
                  <a:cubicBezTo>
                    <a:pt x="4020" y="882"/>
                    <a:pt x="3574" y="1004"/>
                    <a:pt x="3303" y="1302"/>
                  </a:cubicBezTo>
                  <a:cubicBezTo>
                    <a:pt x="3270" y="968"/>
                    <a:pt x="3136" y="668"/>
                    <a:pt x="2903" y="401"/>
                  </a:cubicBezTo>
                  <a:cubicBezTo>
                    <a:pt x="2669" y="167"/>
                    <a:pt x="2369" y="34"/>
                    <a:pt x="2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44;p98"/>
            <p:cNvSpPr/>
            <p:nvPr/>
          </p:nvSpPr>
          <p:spPr>
            <a:xfrm>
              <a:off x="2567850" y="4173425"/>
              <a:ext cx="70075" cy="60300"/>
            </a:xfrm>
            <a:custGeom>
              <a:avLst/>
              <a:gdLst/>
              <a:ahLst/>
              <a:cxnLst/>
              <a:rect l="l" t="t" r="r" b="b"/>
              <a:pathLst>
                <a:path w="2803" h="2412" extrusionOk="0">
                  <a:moveTo>
                    <a:pt x="1568" y="1"/>
                  </a:moveTo>
                  <a:cubicBezTo>
                    <a:pt x="1568" y="434"/>
                    <a:pt x="1268" y="901"/>
                    <a:pt x="867" y="1068"/>
                  </a:cubicBezTo>
                  <a:cubicBezTo>
                    <a:pt x="801" y="634"/>
                    <a:pt x="467" y="234"/>
                    <a:pt x="67" y="67"/>
                  </a:cubicBezTo>
                  <a:cubicBezTo>
                    <a:pt x="67" y="134"/>
                    <a:pt x="67" y="334"/>
                    <a:pt x="67" y="401"/>
                  </a:cubicBezTo>
                  <a:cubicBezTo>
                    <a:pt x="0" y="835"/>
                    <a:pt x="0" y="1335"/>
                    <a:pt x="234" y="1702"/>
                  </a:cubicBezTo>
                  <a:cubicBezTo>
                    <a:pt x="445" y="2125"/>
                    <a:pt x="904" y="2412"/>
                    <a:pt x="1385" y="2412"/>
                  </a:cubicBezTo>
                  <a:cubicBezTo>
                    <a:pt x="1435" y="2412"/>
                    <a:pt x="1485" y="2409"/>
                    <a:pt x="1534" y="2402"/>
                  </a:cubicBezTo>
                  <a:cubicBezTo>
                    <a:pt x="2068" y="2369"/>
                    <a:pt x="2535" y="1969"/>
                    <a:pt x="2702" y="1468"/>
                  </a:cubicBezTo>
                  <a:cubicBezTo>
                    <a:pt x="2802" y="1135"/>
                    <a:pt x="2769" y="735"/>
                    <a:pt x="2735" y="368"/>
                  </a:cubicBezTo>
                  <a:lnTo>
                    <a:pt x="2735" y="368"/>
                  </a:lnTo>
                  <a:cubicBezTo>
                    <a:pt x="2635" y="634"/>
                    <a:pt x="2435" y="868"/>
                    <a:pt x="2202" y="1001"/>
                  </a:cubicBezTo>
                  <a:cubicBezTo>
                    <a:pt x="2135" y="601"/>
                    <a:pt x="1901" y="234"/>
                    <a:pt x="1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45;p98"/>
            <p:cNvSpPr/>
            <p:nvPr/>
          </p:nvSpPr>
          <p:spPr>
            <a:xfrm>
              <a:off x="2575350" y="4069200"/>
              <a:ext cx="31700" cy="54225"/>
            </a:xfrm>
            <a:custGeom>
              <a:avLst/>
              <a:gdLst/>
              <a:ahLst/>
              <a:cxnLst/>
              <a:rect l="l" t="t" r="r" b="b"/>
              <a:pathLst>
                <a:path w="1268" h="2169" extrusionOk="0">
                  <a:moveTo>
                    <a:pt x="0" y="0"/>
                  </a:moveTo>
                  <a:cubicBezTo>
                    <a:pt x="0" y="434"/>
                    <a:pt x="34" y="967"/>
                    <a:pt x="200" y="1368"/>
                  </a:cubicBezTo>
                  <a:cubicBezTo>
                    <a:pt x="401" y="1801"/>
                    <a:pt x="801" y="2168"/>
                    <a:pt x="1268" y="2168"/>
                  </a:cubicBezTo>
                  <a:cubicBezTo>
                    <a:pt x="1034" y="1968"/>
                    <a:pt x="901" y="1701"/>
                    <a:pt x="834" y="1434"/>
                  </a:cubicBezTo>
                  <a:cubicBezTo>
                    <a:pt x="734" y="1168"/>
                    <a:pt x="667" y="867"/>
                    <a:pt x="567" y="600"/>
                  </a:cubicBezTo>
                  <a:cubicBezTo>
                    <a:pt x="434" y="334"/>
                    <a:pt x="267" y="10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46;p98"/>
            <p:cNvSpPr/>
            <p:nvPr/>
          </p:nvSpPr>
          <p:spPr>
            <a:xfrm>
              <a:off x="2647050" y="4118400"/>
              <a:ext cx="40900" cy="26800"/>
            </a:xfrm>
            <a:custGeom>
              <a:avLst/>
              <a:gdLst/>
              <a:ahLst/>
              <a:cxnLst/>
              <a:rect l="l" t="t" r="r" b="b"/>
              <a:pathLst>
                <a:path w="1636" h="1072" extrusionOk="0">
                  <a:moveTo>
                    <a:pt x="1635" y="0"/>
                  </a:moveTo>
                  <a:cubicBezTo>
                    <a:pt x="935" y="0"/>
                    <a:pt x="268" y="434"/>
                    <a:pt x="1" y="1068"/>
                  </a:cubicBezTo>
                  <a:cubicBezTo>
                    <a:pt x="30" y="1070"/>
                    <a:pt x="59" y="1072"/>
                    <a:pt x="90" y="1072"/>
                  </a:cubicBezTo>
                  <a:cubicBezTo>
                    <a:pt x="408" y="1072"/>
                    <a:pt x="791" y="917"/>
                    <a:pt x="1035" y="734"/>
                  </a:cubicBezTo>
                  <a:cubicBezTo>
                    <a:pt x="1302" y="567"/>
                    <a:pt x="1535" y="300"/>
                    <a:pt x="1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47;p98"/>
            <p:cNvSpPr/>
            <p:nvPr/>
          </p:nvSpPr>
          <p:spPr>
            <a:xfrm>
              <a:off x="2504450" y="4110875"/>
              <a:ext cx="30900" cy="28300"/>
            </a:xfrm>
            <a:custGeom>
              <a:avLst/>
              <a:gdLst/>
              <a:ahLst/>
              <a:cxnLst/>
              <a:rect l="l" t="t" r="r" b="b"/>
              <a:pathLst>
                <a:path w="1236" h="1132" extrusionOk="0">
                  <a:moveTo>
                    <a:pt x="134" y="1"/>
                  </a:moveTo>
                  <a:lnTo>
                    <a:pt x="134" y="1"/>
                  </a:lnTo>
                  <a:cubicBezTo>
                    <a:pt x="1" y="301"/>
                    <a:pt x="68" y="701"/>
                    <a:pt x="268" y="935"/>
                  </a:cubicBezTo>
                  <a:cubicBezTo>
                    <a:pt x="409" y="1076"/>
                    <a:pt x="635" y="1132"/>
                    <a:pt x="851" y="1132"/>
                  </a:cubicBezTo>
                  <a:cubicBezTo>
                    <a:pt x="993" y="1132"/>
                    <a:pt x="1130" y="1108"/>
                    <a:pt x="1235" y="1068"/>
                  </a:cubicBezTo>
                  <a:cubicBezTo>
                    <a:pt x="1168" y="835"/>
                    <a:pt x="935" y="668"/>
                    <a:pt x="701" y="535"/>
                  </a:cubicBezTo>
                  <a:cubicBezTo>
                    <a:pt x="468" y="401"/>
                    <a:pt x="234" y="268"/>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48;p98"/>
            <p:cNvSpPr/>
            <p:nvPr/>
          </p:nvSpPr>
          <p:spPr>
            <a:xfrm>
              <a:off x="2400225" y="3074300"/>
              <a:ext cx="291050" cy="375300"/>
            </a:xfrm>
            <a:custGeom>
              <a:avLst/>
              <a:gdLst/>
              <a:ahLst/>
              <a:cxnLst/>
              <a:rect l="l" t="t" r="r" b="b"/>
              <a:pathLst>
                <a:path w="11642" h="15012" extrusionOk="0">
                  <a:moveTo>
                    <a:pt x="3736" y="1"/>
                  </a:moveTo>
                  <a:cubicBezTo>
                    <a:pt x="1668" y="1"/>
                    <a:pt x="0" y="1669"/>
                    <a:pt x="0" y="3737"/>
                  </a:cubicBezTo>
                  <a:cubicBezTo>
                    <a:pt x="0" y="5805"/>
                    <a:pt x="1668" y="7473"/>
                    <a:pt x="3736" y="7473"/>
                  </a:cubicBezTo>
                  <a:lnTo>
                    <a:pt x="3870" y="7473"/>
                  </a:lnTo>
                  <a:cubicBezTo>
                    <a:pt x="3770" y="7740"/>
                    <a:pt x="3736" y="8040"/>
                    <a:pt x="3736" y="8340"/>
                  </a:cubicBezTo>
                  <a:cubicBezTo>
                    <a:pt x="3736" y="9908"/>
                    <a:pt x="5004" y="11176"/>
                    <a:pt x="6572" y="11176"/>
                  </a:cubicBezTo>
                  <a:cubicBezTo>
                    <a:pt x="6872" y="11176"/>
                    <a:pt x="7205" y="11109"/>
                    <a:pt x="7472" y="11009"/>
                  </a:cubicBezTo>
                  <a:cubicBezTo>
                    <a:pt x="7472" y="11075"/>
                    <a:pt x="7472" y="11142"/>
                    <a:pt x="7472" y="11209"/>
                  </a:cubicBezTo>
                  <a:cubicBezTo>
                    <a:pt x="7472" y="11743"/>
                    <a:pt x="7672" y="12243"/>
                    <a:pt x="8039" y="12610"/>
                  </a:cubicBezTo>
                  <a:cubicBezTo>
                    <a:pt x="7439" y="12677"/>
                    <a:pt x="6972" y="13210"/>
                    <a:pt x="6972" y="13811"/>
                  </a:cubicBezTo>
                  <a:cubicBezTo>
                    <a:pt x="6972" y="14478"/>
                    <a:pt x="7506" y="15012"/>
                    <a:pt x="8173" y="15012"/>
                  </a:cubicBezTo>
                  <a:cubicBezTo>
                    <a:pt x="8840" y="15012"/>
                    <a:pt x="9374" y="14478"/>
                    <a:pt x="9374" y="13811"/>
                  </a:cubicBezTo>
                  <a:cubicBezTo>
                    <a:pt x="9374" y="13611"/>
                    <a:pt x="9340" y="13410"/>
                    <a:pt x="9240" y="13244"/>
                  </a:cubicBezTo>
                  <a:lnTo>
                    <a:pt x="9240" y="13244"/>
                  </a:lnTo>
                  <a:cubicBezTo>
                    <a:pt x="9340" y="13277"/>
                    <a:pt x="9440" y="13277"/>
                    <a:pt x="9540" y="13277"/>
                  </a:cubicBezTo>
                  <a:cubicBezTo>
                    <a:pt x="10708" y="13277"/>
                    <a:pt x="11642" y="12343"/>
                    <a:pt x="11642" y="11209"/>
                  </a:cubicBezTo>
                  <a:cubicBezTo>
                    <a:pt x="11642" y="10041"/>
                    <a:pt x="10708" y="9107"/>
                    <a:pt x="9540" y="9107"/>
                  </a:cubicBezTo>
                  <a:cubicBezTo>
                    <a:pt x="9440" y="9107"/>
                    <a:pt x="9374" y="9141"/>
                    <a:pt x="9274" y="9141"/>
                  </a:cubicBezTo>
                  <a:cubicBezTo>
                    <a:pt x="9340" y="8874"/>
                    <a:pt x="9374" y="8607"/>
                    <a:pt x="9374" y="8340"/>
                  </a:cubicBezTo>
                  <a:cubicBezTo>
                    <a:pt x="9374" y="7940"/>
                    <a:pt x="9307" y="7573"/>
                    <a:pt x="9173" y="7239"/>
                  </a:cubicBezTo>
                  <a:cubicBezTo>
                    <a:pt x="10374" y="7039"/>
                    <a:pt x="11275" y="6005"/>
                    <a:pt x="11275" y="4738"/>
                  </a:cubicBezTo>
                  <a:cubicBezTo>
                    <a:pt x="11275" y="3303"/>
                    <a:pt x="10141" y="2169"/>
                    <a:pt x="8740" y="2169"/>
                  </a:cubicBezTo>
                  <a:cubicBezTo>
                    <a:pt x="8206" y="2169"/>
                    <a:pt x="7706" y="2336"/>
                    <a:pt x="7305" y="2603"/>
                  </a:cubicBezTo>
                  <a:cubicBezTo>
                    <a:pt x="6805" y="1068"/>
                    <a:pt x="5404" y="1"/>
                    <a:pt x="3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49;p98"/>
            <p:cNvSpPr/>
            <p:nvPr/>
          </p:nvSpPr>
          <p:spPr>
            <a:xfrm>
              <a:off x="2582850" y="2941725"/>
              <a:ext cx="118450" cy="118425"/>
            </a:xfrm>
            <a:custGeom>
              <a:avLst/>
              <a:gdLst/>
              <a:ahLst/>
              <a:cxnLst/>
              <a:rect l="l" t="t" r="r" b="b"/>
              <a:pathLst>
                <a:path w="4738" h="4737" extrusionOk="0">
                  <a:moveTo>
                    <a:pt x="2369" y="0"/>
                  </a:moveTo>
                  <a:cubicBezTo>
                    <a:pt x="1068" y="0"/>
                    <a:pt x="0" y="1068"/>
                    <a:pt x="0" y="2368"/>
                  </a:cubicBezTo>
                  <a:cubicBezTo>
                    <a:pt x="0" y="3669"/>
                    <a:pt x="1068" y="4737"/>
                    <a:pt x="2369" y="4737"/>
                  </a:cubicBezTo>
                  <a:cubicBezTo>
                    <a:pt x="3670" y="4737"/>
                    <a:pt x="4737" y="3669"/>
                    <a:pt x="4737" y="2368"/>
                  </a:cubicBezTo>
                  <a:cubicBezTo>
                    <a:pt x="4737" y="1068"/>
                    <a:pt x="3670" y="0"/>
                    <a:pt x="2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50;p98"/>
            <p:cNvSpPr/>
            <p:nvPr/>
          </p:nvSpPr>
          <p:spPr>
            <a:xfrm>
              <a:off x="2356025" y="3000925"/>
              <a:ext cx="59225" cy="59225"/>
            </a:xfrm>
            <a:custGeom>
              <a:avLst/>
              <a:gdLst/>
              <a:ahLst/>
              <a:cxnLst/>
              <a:rect l="l" t="t" r="r" b="b"/>
              <a:pathLst>
                <a:path w="2369" h="2369" extrusionOk="0">
                  <a:moveTo>
                    <a:pt x="1168" y="0"/>
                  </a:moveTo>
                  <a:cubicBezTo>
                    <a:pt x="534" y="0"/>
                    <a:pt x="0" y="534"/>
                    <a:pt x="0" y="1168"/>
                  </a:cubicBezTo>
                  <a:cubicBezTo>
                    <a:pt x="0" y="1835"/>
                    <a:pt x="534" y="2369"/>
                    <a:pt x="1168" y="2369"/>
                  </a:cubicBezTo>
                  <a:cubicBezTo>
                    <a:pt x="1835" y="2369"/>
                    <a:pt x="2369" y="1835"/>
                    <a:pt x="2369" y="1168"/>
                  </a:cubicBezTo>
                  <a:cubicBezTo>
                    <a:pt x="2369" y="534"/>
                    <a:pt x="1835"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51;p98"/>
            <p:cNvSpPr/>
            <p:nvPr/>
          </p:nvSpPr>
          <p:spPr>
            <a:xfrm>
              <a:off x="2708775" y="3087650"/>
              <a:ext cx="403650" cy="570425"/>
            </a:xfrm>
            <a:custGeom>
              <a:avLst/>
              <a:gdLst/>
              <a:ahLst/>
              <a:cxnLst/>
              <a:rect l="l" t="t" r="r" b="b"/>
              <a:pathLst>
                <a:path w="16146" h="22817" extrusionOk="0">
                  <a:moveTo>
                    <a:pt x="6138" y="1"/>
                  </a:moveTo>
                  <a:lnTo>
                    <a:pt x="6138" y="5071"/>
                  </a:lnTo>
                  <a:cubicBezTo>
                    <a:pt x="6138" y="6605"/>
                    <a:pt x="5805" y="8140"/>
                    <a:pt x="5171" y="9541"/>
                  </a:cubicBezTo>
                  <a:lnTo>
                    <a:pt x="768" y="19281"/>
                  </a:lnTo>
                  <a:cubicBezTo>
                    <a:pt x="0" y="20916"/>
                    <a:pt x="1201" y="22817"/>
                    <a:pt x="3036" y="22817"/>
                  </a:cubicBezTo>
                  <a:lnTo>
                    <a:pt x="13143" y="22817"/>
                  </a:lnTo>
                  <a:cubicBezTo>
                    <a:pt x="14944" y="22817"/>
                    <a:pt x="16145" y="20916"/>
                    <a:pt x="15411" y="19281"/>
                  </a:cubicBezTo>
                  <a:lnTo>
                    <a:pt x="11008" y="9541"/>
                  </a:lnTo>
                  <a:cubicBezTo>
                    <a:pt x="10341" y="8140"/>
                    <a:pt x="10041" y="6605"/>
                    <a:pt x="10041" y="5071"/>
                  </a:cubicBezTo>
                  <a:lnTo>
                    <a:pt x="100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52;p98"/>
            <p:cNvSpPr/>
            <p:nvPr/>
          </p:nvSpPr>
          <p:spPr>
            <a:xfrm>
              <a:off x="2848875" y="3060125"/>
              <a:ext cx="123450" cy="27550"/>
            </a:xfrm>
            <a:custGeom>
              <a:avLst/>
              <a:gdLst/>
              <a:ahLst/>
              <a:cxnLst/>
              <a:rect l="l" t="t" r="r" b="b"/>
              <a:pathLst>
                <a:path w="4938" h="1102" extrusionOk="0">
                  <a:moveTo>
                    <a:pt x="567" y="1"/>
                  </a:moveTo>
                  <a:cubicBezTo>
                    <a:pt x="234" y="1"/>
                    <a:pt x="0" y="234"/>
                    <a:pt x="0" y="568"/>
                  </a:cubicBezTo>
                  <a:cubicBezTo>
                    <a:pt x="0" y="868"/>
                    <a:pt x="234" y="1102"/>
                    <a:pt x="567" y="1102"/>
                  </a:cubicBezTo>
                  <a:lnTo>
                    <a:pt x="4404" y="1102"/>
                  </a:lnTo>
                  <a:cubicBezTo>
                    <a:pt x="4704" y="1102"/>
                    <a:pt x="4937" y="868"/>
                    <a:pt x="4937" y="568"/>
                  </a:cubicBezTo>
                  <a:cubicBezTo>
                    <a:pt x="4937" y="234"/>
                    <a:pt x="4704" y="1"/>
                    <a:pt x="4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53;p98"/>
            <p:cNvSpPr/>
            <p:nvPr/>
          </p:nvSpPr>
          <p:spPr>
            <a:xfrm>
              <a:off x="2810500" y="3433550"/>
              <a:ext cx="133475" cy="27725"/>
            </a:xfrm>
            <a:custGeom>
              <a:avLst/>
              <a:gdLst/>
              <a:ahLst/>
              <a:cxnLst/>
              <a:rect l="l" t="t" r="r" b="b"/>
              <a:pathLst>
                <a:path w="5339" h="1109" extrusionOk="0">
                  <a:moveTo>
                    <a:pt x="2156" y="1"/>
                  </a:moveTo>
                  <a:cubicBezTo>
                    <a:pt x="1414" y="1"/>
                    <a:pt x="663" y="92"/>
                    <a:pt x="1" y="341"/>
                  </a:cubicBezTo>
                  <a:cubicBezTo>
                    <a:pt x="833" y="840"/>
                    <a:pt x="1779" y="1109"/>
                    <a:pt x="2745" y="1109"/>
                  </a:cubicBezTo>
                  <a:cubicBezTo>
                    <a:pt x="2942" y="1109"/>
                    <a:pt x="3139" y="1098"/>
                    <a:pt x="3337" y="1075"/>
                  </a:cubicBezTo>
                  <a:cubicBezTo>
                    <a:pt x="4037" y="975"/>
                    <a:pt x="4704" y="742"/>
                    <a:pt x="5338" y="441"/>
                  </a:cubicBezTo>
                  <a:cubicBezTo>
                    <a:pt x="4608" y="254"/>
                    <a:pt x="3395" y="1"/>
                    <a:pt x="21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54;p98"/>
            <p:cNvSpPr/>
            <p:nvPr/>
          </p:nvSpPr>
          <p:spPr>
            <a:xfrm>
              <a:off x="2742975" y="3419550"/>
              <a:ext cx="336075" cy="215175"/>
            </a:xfrm>
            <a:custGeom>
              <a:avLst/>
              <a:gdLst/>
              <a:ahLst/>
              <a:cxnLst/>
              <a:rect l="l" t="t" r="r" b="b"/>
              <a:pathLst>
                <a:path w="13443" h="8607" extrusionOk="0">
                  <a:moveTo>
                    <a:pt x="10307" y="1"/>
                  </a:moveTo>
                  <a:cubicBezTo>
                    <a:pt x="10074" y="101"/>
                    <a:pt x="9807" y="201"/>
                    <a:pt x="9574" y="301"/>
                  </a:cubicBezTo>
                  <a:cubicBezTo>
                    <a:pt x="9073" y="534"/>
                    <a:pt x="8573" y="801"/>
                    <a:pt x="8039" y="1001"/>
                  </a:cubicBezTo>
                  <a:cubicBezTo>
                    <a:pt x="7405" y="1302"/>
                    <a:pt x="6738" y="1535"/>
                    <a:pt x="6038" y="1635"/>
                  </a:cubicBezTo>
                  <a:cubicBezTo>
                    <a:pt x="5840" y="1658"/>
                    <a:pt x="5643" y="1669"/>
                    <a:pt x="5446" y="1669"/>
                  </a:cubicBezTo>
                  <a:cubicBezTo>
                    <a:pt x="4480" y="1669"/>
                    <a:pt x="3534" y="1400"/>
                    <a:pt x="2702" y="901"/>
                  </a:cubicBezTo>
                  <a:lnTo>
                    <a:pt x="234" y="6372"/>
                  </a:lnTo>
                  <a:cubicBezTo>
                    <a:pt x="0" y="6872"/>
                    <a:pt x="33" y="7439"/>
                    <a:pt x="334" y="7873"/>
                  </a:cubicBezTo>
                  <a:cubicBezTo>
                    <a:pt x="634" y="8340"/>
                    <a:pt x="1101" y="8607"/>
                    <a:pt x="1668" y="8607"/>
                  </a:cubicBezTo>
                  <a:lnTo>
                    <a:pt x="11775" y="8607"/>
                  </a:lnTo>
                  <a:cubicBezTo>
                    <a:pt x="12309" y="8607"/>
                    <a:pt x="12809" y="8340"/>
                    <a:pt x="13109" y="7873"/>
                  </a:cubicBezTo>
                  <a:cubicBezTo>
                    <a:pt x="13376" y="7439"/>
                    <a:pt x="13443" y="6872"/>
                    <a:pt x="13209" y="6372"/>
                  </a:cubicBezTo>
                  <a:lnTo>
                    <a:pt x="103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55;p98"/>
            <p:cNvSpPr/>
            <p:nvPr/>
          </p:nvSpPr>
          <p:spPr>
            <a:xfrm>
              <a:off x="2841375" y="3491275"/>
              <a:ext cx="22525" cy="22550"/>
            </a:xfrm>
            <a:custGeom>
              <a:avLst/>
              <a:gdLst/>
              <a:ahLst/>
              <a:cxnLst/>
              <a:rect l="l" t="t" r="r" b="b"/>
              <a:pathLst>
                <a:path w="901" h="902" extrusionOk="0">
                  <a:moveTo>
                    <a:pt x="434" y="0"/>
                  </a:moveTo>
                  <a:cubicBezTo>
                    <a:pt x="200" y="0"/>
                    <a:pt x="0" y="201"/>
                    <a:pt x="0" y="467"/>
                  </a:cubicBezTo>
                  <a:cubicBezTo>
                    <a:pt x="0" y="701"/>
                    <a:pt x="200" y="901"/>
                    <a:pt x="434" y="901"/>
                  </a:cubicBezTo>
                  <a:cubicBezTo>
                    <a:pt x="701" y="901"/>
                    <a:pt x="901" y="701"/>
                    <a:pt x="901" y="467"/>
                  </a:cubicBezTo>
                  <a:cubicBezTo>
                    <a:pt x="901" y="201"/>
                    <a:pt x="701" y="0"/>
                    <a:pt x="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56;p98"/>
            <p:cNvSpPr/>
            <p:nvPr/>
          </p:nvSpPr>
          <p:spPr>
            <a:xfrm>
              <a:off x="2895575" y="3527125"/>
              <a:ext cx="25050" cy="25050"/>
            </a:xfrm>
            <a:custGeom>
              <a:avLst/>
              <a:gdLst/>
              <a:ahLst/>
              <a:cxnLst/>
              <a:rect l="l" t="t" r="r" b="b"/>
              <a:pathLst>
                <a:path w="1002" h="1002" extrusionOk="0">
                  <a:moveTo>
                    <a:pt x="501" y="1"/>
                  </a:moveTo>
                  <a:cubicBezTo>
                    <a:pt x="201" y="1"/>
                    <a:pt x="0" y="234"/>
                    <a:pt x="0" y="501"/>
                  </a:cubicBezTo>
                  <a:cubicBezTo>
                    <a:pt x="0" y="768"/>
                    <a:pt x="201" y="1002"/>
                    <a:pt x="501" y="1002"/>
                  </a:cubicBezTo>
                  <a:cubicBezTo>
                    <a:pt x="768" y="1002"/>
                    <a:pt x="1001" y="768"/>
                    <a:pt x="1001" y="501"/>
                  </a:cubicBezTo>
                  <a:cubicBezTo>
                    <a:pt x="1001" y="234"/>
                    <a:pt x="768" y="1"/>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57;p98"/>
            <p:cNvSpPr/>
            <p:nvPr/>
          </p:nvSpPr>
          <p:spPr>
            <a:xfrm>
              <a:off x="2920600" y="3487100"/>
              <a:ext cx="15025" cy="15875"/>
            </a:xfrm>
            <a:custGeom>
              <a:avLst/>
              <a:gdLst/>
              <a:ahLst/>
              <a:cxnLst/>
              <a:rect l="l" t="t" r="r" b="b"/>
              <a:pathLst>
                <a:path w="601" h="635" extrusionOk="0">
                  <a:moveTo>
                    <a:pt x="300" y="1"/>
                  </a:moveTo>
                  <a:cubicBezTo>
                    <a:pt x="134" y="1"/>
                    <a:pt x="0" y="134"/>
                    <a:pt x="0" y="301"/>
                  </a:cubicBezTo>
                  <a:cubicBezTo>
                    <a:pt x="0" y="468"/>
                    <a:pt x="134" y="634"/>
                    <a:pt x="300" y="634"/>
                  </a:cubicBezTo>
                  <a:cubicBezTo>
                    <a:pt x="467" y="634"/>
                    <a:pt x="601" y="468"/>
                    <a:pt x="601" y="301"/>
                  </a:cubicBezTo>
                  <a:cubicBezTo>
                    <a:pt x="601" y="134"/>
                    <a:pt x="467" y="1"/>
                    <a:pt x="3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58;p98"/>
            <p:cNvSpPr/>
            <p:nvPr/>
          </p:nvSpPr>
          <p:spPr>
            <a:xfrm>
              <a:off x="2963125" y="3507950"/>
              <a:ext cx="27550" cy="27550"/>
            </a:xfrm>
            <a:custGeom>
              <a:avLst/>
              <a:gdLst/>
              <a:ahLst/>
              <a:cxnLst/>
              <a:rect l="l" t="t" r="r" b="b"/>
              <a:pathLst>
                <a:path w="1102" h="1102" extrusionOk="0">
                  <a:moveTo>
                    <a:pt x="534" y="1"/>
                  </a:moveTo>
                  <a:cubicBezTo>
                    <a:pt x="234" y="1"/>
                    <a:pt x="0" y="234"/>
                    <a:pt x="0" y="568"/>
                  </a:cubicBezTo>
                  <a:cubicBezTo>
                    <a:pt x="0" y="868"/>
                    <a:pt x="234" y="1101"/>
                    <a:pt x="534" y="1101"/>
                  </a:cubicBezTo>
                  <a:cubicBezTo>
                    <a:pt x="868" y="1101"/>
                    <a:pt x="1101" y="868"/>
                    <a:pt x="1101" y="568"/>
                  </a:cubicBezTo>
                  <a:cubicBezTo>
                    <a:pt x="1101" y="234"/>
                    <a:pt x="868" y="1"/>
                    <a:pt x="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59;p98"/>
            <p:cNvSpPr/>
            <p:nvPr/>
          </p:nvSpPr>
          <p:spPr>
            <a:xfrm>
              <a:off x="2841375" y="3553825"/>
              <a:ext cx="26700" cy="26700"/>
            </a:xfrm>
            <a:custGeom>
              <a:avLst/>
              <a:gdLst/>
              <a:ahLst/>
              <a:cxnLst/>
              <a:rect l="l" t="t" r="r" b="b"/>
              <a:pathLst>
                <a:path w="1068" h="1068" extrusionOk="0">
                  <a:moveTo>
                    <a:pt x="534" y="0"/>
                  </a:moveTo>
                  <a:cubicBezTo>
                    <a:pt x="234" y="0"/>
                    <a:pt x="0" y="234"/>
                    <a:pt x="0" y="534"/>
                  </a:cubicBezTo>
                  <a:cubicBezTo>
                    <a:pt x="0" y="834"/>
                    <a:pt x="234" y="1068"/>
                    <a:pt x="534" y="1068"/>
                  </a:cubicBezTo>
                  <a:cubicBezTo>
                    <a:pt x="801" y="1068"/>
                    <a:pt x="1068" y="834"/>
                    <a:pt x="1068" y="534"/>
                  </a:cubicBezTo>
                  <a:cubicBezTo>
                    <a:pt x="1068" y="234"/>
                    <a:pt x="801" y="0"/>
                    <a:pt x="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60;p98"/>
            <p:cNvSpPr/>
            <p:nvPr/>
          </p:nvSpPr>
          <p:spPr>
            <a:xfrm>
              <a:off x="2915575" y="3580500"/>
              <a:ext cx="23375" cy="22550"/>
            </a:xfrm>
            <a:custGeom>
              <a:avLst/>
              <a:gdLst/>
              <a:ahLst/>
              <a:cxnLst/>
              <a:rect l="l" t="t" r="r" b="b"/>
              <a:pathLst>
                <a:path w="935" h="902" extrusionOk="0">
                  <a:moveTo>
                    <a:pt x="468" y="1"/>
                  </a:moveTo>
                  <a:cubicBezTo>
                    <a:pt x="201" y="1"/>
                    <a:pt x="1" y="201"/>
                    <a:pt x="1" y="468"/>
                  </a:cubicBezTo>
                  <a:cubicBezTo>
                    <a:pt x="1" y="701"/>
                    <a:pt x="201" y="901"/>
                    <a:pt x="468" y="901"/>
                  </a:cubicBezTo>
                  <a:cubicBezTo>
                    <a:pt x="735" y="901"/>
                    <a:pt x="935" y="701"/>
                    <a:pt x="935" y="468"/>
                  </a:cubicBezTo>
                  <a:cubicBezTo>
                    <a:pt x="935" y="201"/>
                    <a:pt x="735" y="1"/>
                    <a:pt x="4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61;p98"/>
            <p:cNvSpPr/>
            <p:nvPr/>
          </p:nvSpPr>
          <p:spPr>
            <a:xfrm>
              <a:off x="2822175" y="3135175"/>
              <a:ext cx="478700" cy="20050"/>
            </a:xfrm>
            <a:custGeom>
              <a:avLst/>
              <a:gdLst/>
              <a:ahLst/>
              <a:cxnLst/>
              <a:rect l="l" t="t" r="r" b="b"/>
              <a:pathLst>
                <a:path w="19148" h="802" extrusionOk="0">
                  <a:moveTo>
                    <a:pt x="435" y="1"/>
                  </a:moveTo>
                  <a:cubicBezTo>
                    <a:pt x="234" y="1"/>
                    <a:pt x="34" y="168"/>
                    <a:pt x="1" y="368"/>
                  </a:cubicBezTo>
                  <a:cubicBezTo>
                    <a:pt x="1" y="601"/>
                    <a:pt x="168" y="802"/>
                    <a:pt x="401" y="802"/>
                  </a:cubicBezTo>
                  <a:lnTo>
                    <a:pt x="18714" y="802"/>
                  </a:lnTo>
                  <a:cubicBezTo>
                    <a:pt x="18914" y="802"/>
                    <a:pt x="19115" y="635"/>
                    <a:pt x="19115" y="435"/>
                  </a:cubicBezTo>
                  <a:cubicBezTo>
                    <a:pt x="19148" y="201"/>
                    <a:pt x="18981" y="1"/>
                    <a:pt x="18748" y="1"/>
                  </a:cubicBezTo>
                  <a:close/>
                </a:path>
              </a:pathLst>
            </a:cu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62;p98"/>
            <p:cNvSpPr/>
            <p:nvPr/>
          </p:nvSpPr>
          <p:spPr>
            <a:xfrm>
              <a:off x="3174950" y="310932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168" y="2836"/>
                    <a:pt x="2835" y="2202"/>
                    <a:pt x="2835" y="1435"/>
                  </a:cubicBezTo>
                  <a:cubicBezTo>
                    <a:pt x="2835" y="635"/>
                    <a:pt x="2168"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63;p98"/>
            <p:cNvSpPr/>
            <p:nvPr/>
          </p:nvSpPr>
          <p:spPr>
            <a:xfrm>
              <a:off x="3348400" y="3878225"/>
              <a:ext cx="76750" cy="409475"/>
            </a:xfrm>
            <a:custGeom>
              <a:avLst/>
              <a:gdLst/>
              <a:ahLst/>
              <a:cxnLst/>
              <a:rect l="l" t="t" r="r" b="b"/>
              <a:pathLst>
                <a:path w="3070" h="16379" extrusionOk="0">
                  <a:moveTo>
                    <a:pt x="1535" y="734"/>
                  </a:moveTo>
                  <a:cubicBezTo>
                    <a:pt x="2002" y="734"/>
                    <a:pt x="2335" y="1101"/>
                    <a:pt x="2335" y="1535"/>
                  </a:cubicBezTo>
                  <a:cubicBezTo>
                    <a:pt x="2335" y="2002"/>
                    <a:pt x="2002" y="2335"/>
                    <a:pt x="1535" y="2335"/>
                  </a:cubicBezTo>
                  <a:cubicBezTo>
                    <a:pt x="1101" y="2335"/>
                    <a:pt x="734" y="2002"/>
                    <a:pt x="734" y="1535"/>
                  </a:cubicBezTo>
                  <a:cubicBezTo>
                    <a:pt x="734" y="1101"/>
                    <a:pt x="1101" y="734"/>
                    <a:pt x="1535" y="734"/>
                  </a:cubicBezTo>
                  <a:close/>
                  <a:moveTo>
                    <a:pt x="1535" y="0"/>
                  </a:moveTo>
                  <a:cubicBezTo>
                    <a:pt x="701" y="0"/>
                    <a:pt x="0" y="701"/>
                    <a:pt x="0" y="1535"/>
                  </a:cubicBezTo>
                  <a:cubicBezTo>
                    <a:pt x="0" y="2269"/>
                    <a:pt x="501" y="2869"/>
                    <a:pt x="1168" y="3036"/>
                  </a:cubicBezTo>
                  <a:lnTo>
                    <a:pt x="1168" y="16012"/>
                  </a:lnTo>
                  <a:cubicBezTo>
                    <a:pt x="1168" y="16212"/>
                    <a:pt x="1335" y="16379"/>
                    <a:pt x="1535" y="16379"/>
                  </a:cubicBezTo>
                  <a:cubicBezTo>
                    <a:pt x="1735" y="16379"/>
                    <a:pt x="1902" y="16212"/>
                    <a:pt x="1902" y="16012"/>
                  </a:cubicBezTo>
                  <a:lnTo>
                    <a:pt x="1902" y="3036"/>
                  </a:lnTo>
                  <a:cubicBezTo>
                    <a:pt x="2569" y="2869"/>
                    <a:pt x="3069" y="2269"/>
                    <a:pt x="3069" y="1535"/>
                  </a:cubicBezTo>
                  <a:cubicBezTo>
                    <a:pt x="3069" y="701"/>
                    <a:pt x="2402" y="0"/>
                    <a:pt x="1535" y="0"/>
                  </a:cubicBezTo>
                  <a:close/>
                </a:path>
              </a:pathLst>
            </a:cu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64;p98"/>
            <p:cNvSpPr/>
            <p:nvPr/>
          </p:nvSpPr>
          <p:spPr>
            <a:xfrm>
              <a:off x="2903900" y="3848200"/>
              <a:ext cx="145975" cy="379450"/>
            </a:xfrm>
            <a:custGeom>
              <a:avLst/>
              <a:gdLst/>
              <a:ahLst/>
              <a:cxnLst/>
              <a:rect l="l" t="t" r="r" b="b"/>
              <a:pathLst>
                <a:path w="5839" h="15178" extrusionOk="0">
                  <a:moveTo>
                    <a:pt x="1" y="0"/>
                  </a:moveTo>
                  <a:lnTo>
                    <a:pt x="435" y="1168"/>
                  </a:lnTo>
                  <a:cubicBezTo>
                    <a:pt x="535" y="1435"/>
                    <a:pt x="601" y="1735"/>
                    <a:pt x="601" y="2035"/>
                  </a:cubicBezTo>
                  <a:lnTo>
                    <a:pt x="601" y="12776"/>
                  </a:lnTo>
                  <a:cubicBezTo>
                    <a:pt x="601" y="14044"/>
                    <a:pt x="1602" y="15145"/>
                    <a:pt x="2870" y="15178"/>
                  </a:cubicBezTo>
                  <a:cubicBezTo>
                    <a:pt x="4171" y="15178"/>
                    <a:pt x="5238" y="14144"/>
                    <a:pt x="5238" y="12843"/>
                  </a:cubicBezTo>
                  <a:lnTo>
                    <a:pt x="5238" y="2035"/>
                  </a:lnTo>
                  <a:cubicBezTo>
                    <a:pt x="5238" y="1735"/>
                    <a:pt x="5305" y="1435"/>
                    <a:pt x="5405" y="1168"/>
                  </a:cubicBezTo>
                  <a:lnTo>
                    <a:pt x="5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65;p98"/>
            <p:cNvSpPr/>
            <p:nvPr/>
          </p:nvSpPr>
          <p:spPr>
            <a:xfrm>
              <a:off x="2941450" y="4021950"/>
              <a:ext cx="70900" cy="182350"/>
            </a:xfrm>
            <a:custGeom>
              <a:avLst/>
              <a:gdLst/>
              <a:ahLst/>
              <a:cxnLst/>
              <a:rect l="l" t="t" r="r" b="b"/>
              <a:pathLst>
                <a:path w="2836" h="7294" extrusionOk="0">
                  <a:moveTo>
                    <a:pt x="431" y="0"/>
                  </a:moveTo>
                  <a:cubicBezTo>
                    <a:pt x="285" y="0"/>
                    <a:pt x="137" y="16"/>
                    <a:pt x="0" y="55"/>
                  </a:cubicBezTo>
                  <a:lnTo>
                    <a:pt x="0" y="5893"/>
                  </a:lnTo>
                  <a:cubicBezTo>
                    <a:pt x="0" y="6660"/>
                    <a:pt x="634" y="7294"/>
                    <a:pt x="1434" y="7294"/>
                  </a:cubicBezTo>
                  <a:cubicBezTo>
                    <a:pt x="2202" y="7294"/>
                    <a:pt x="2835" y="6660"/>
                    <a:pt x="2835" y="5893"/>
                  </a:cubicBezTo>
                  <a:lnTo>
                    <a:pt x="2835" y="155"/>
                  </a:lnTo>
                  <a:cubicBezTo>
                    <a:pt x="2535" y="222"/>
                    <a:pt x="2268" y="222"/>
                    <a:pt x="2001" y="222"/>
                  </a:cubicBezTo>
                  <a:cubicBezTo>
                    <a:pt x="1568" y="189"/>
                    <a:pt x="1168" y="55"/>
                    <a:pt x="734" y="22"/>
                  </a:cubicBezTo>
                  <a:cubicBezTo>
                    <a:pt x="637" y="8"/>
                    <a:pt x="535" y="0"/>
                    <a:pt x="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66;p98"/>
            <p:cNvSpPr/>
            <p:nvPr/>
          </p:nvSpPr>
          <p:spPr>
            <a:xfrm>
              <a:off x="3071525" y="3848200"/>
              <a:ext cx="146800" cy="379450"/>
            </a:xfrm>
            <a:custGeom>
              <a:avLst/>
              <a:gdLst/>
              <a:ahLst/>
              <a:cxnLst/>
              <a:rect l="l" t="t" r="r" b="b"/>
              <a:pathLst>
                <a:path w="5872" h="15178" extrusionOk="0">
                  <a:moveTo>
                    <a:pt x="1" y="0"/>
                  </a:moveTo>
                  <a:lnTo>
                    <a:pt x="468" y="1168"/>
                  </a:lnTo>
                  <a:cubicBezTo>
                    <a:pt x="568" y="1435"/>
                    <a:pt x="635" y="1735"/>
                    <a:pt x="635" y="2035"/>
                  </a:cubicBezTo>
                  <a:lnTo>
                    <a:pt x="635" y="12776"/>
                  </a:lnTo>
                  <a:cubicBezTo>
                    <a:pt x="635" y="14044"/>
                    <a:pt x="1635" y="15145"/>
                    <a:pt x="2903" y="15178"/>
                  </a:cubicBezTo>
                  <a:cubicBezTo>
                    <a:pt x="4204" y="15178"/>
                    <a:pt x="5271" y="14144"/>
                    <a:pt x="5271" y="12843"/>
                  </a:cubicBezTo>
                  <a:lnTo>
                    <a:pt x="5271" y="2035"/>
                  </a:lnTo>
                  <a:cubicBezTo>
                    <a:pt x="5271" y="1735"/>
                    <a:pt x="5305" y="1435"/>
                    <a:pt x="5438" y="1168"/>
                  </a:cubicBezTo>
                  <a:lnTo>
                    <a:pt x="58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67;p98"/>
            <p:cNvSpPr/>
            <p:nvPr/>
          </p:nvSpPr>
          <p:spPr>
            <a:xfrm>
              <a:off x="3109900" y="4021950"/>
              <a:ext cx="70075" cy="182350"/>
            </a:xfrm>
            <a:custGeom>
              <a:avLst/>
              <a:gdLst/>
              <a:ahLst/>
              <a:cxnLst/>
              <a:rect l="l" t="t" r="r" b="b"/>
              <a:pathLst>
                <a:path w="2803" h="7294" extrusionOk="0">
                  <a:moveTo>
                    <a:pt x="431" y="0"/>
                  </a:moveTo>
                  <a:cubicBezTo>
                    <a:pt x="285" y="0"/>
                    <a:pt x="137" y="16"/>
                    <a:pt x="0" y="55"/>
                  </a:cubicBezTo>
                  <a:lnTo>
                    <a:pt x="0" y="5893"/>
                  </a:lnTo>
                  <a:cubicBezTo>
                    <a:pt x="0" y="6660"/>
                    <a:pt x="634" y="7294"/>
                    <a:pt x="1401" y="7294"/>
                  </a:cubicBezTo>
                  <a:cubicBezTo>
                    <a:pt x="2168" y="7294"/>
                    <a:pt x="2802" y="6660"/>
                    <a:pt x="2802" y="5893"/>
                  </a:cubicBezTo>
                  <a:lnTo>
                    <a:pt x="2802" y="155"/>
                  </a:lnTo>
                  <a:cubicBezTo>
                    <a:pt x="2535" y="222"/>
                    <a:pt x="2268" y="222"/>
                    <a:pt x="1968" y="222"/>
                  </a:cubicBezTo>
                  <a:cubicBezTo>
                    <a:pt x="1568" y="189"/>
                    <a:pt x="1134" y="55"/>
                    <a:pt x="734" y="22"/>
                  </a:cubicBezTo>
                  <a:cubicBezTo>
                    <a:pt x="637" y="8"/>
                    <a:pt x="535" y="0"/>
                    <a:pt x="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68;p98"/>
            <p:cNvSpPr/>
            <p:nvPr/>
          </p:nvSpPr>
          <p:spPr>
            <a:xfrm>
              <a:off x="3239975" y="3848200"/>
              <a:ext cx="146800" cy="379450"/>
            </a:xfrm>
            <a:custGeom>
              <a:avLst/>
              <a:gdLst/>
              <a:ahLst/>
              <a:cxnLst/>
              <a:rect l="l" t="t" r="r" b="b"/>
              <a:pathLst>
                <a:path w="5872" h="15178" extrusionOk="0">
                  <a:moveTo>
                    <a:pt x="1" y="0"/>
                  </a:moveTo>
                  <a:lnTo>
                    <a:pt x="468" y="1168"/>
                  </a:lnTo>
                  <a:cubicBezTo>
                    <a:pt x="568" y="1435"/>
                    <a:pt x="601" y="1735"/>
                    <a:pt x="601" y="2035"/>
                  </a:cubicBezTo>
                  <a:lnTo>
                    <a:pt x="601" y="12776"/>
                  </a:lnTo>
                  <a:cubicBezTo>
                    <a:pt x="601" y="14044"/>
                    <a:pt x="1602" y="15145"/>
                    <a:pt x="2903" y="15178"/>
                  </a:cubicBezTo>
                  <a:cubicBezTo>
                    <a:pt x="4204" y="15178"/>
                    <a:pt x="5271" y="14144"/>
                    <a:pt x="5271" y="12843"/>
                  </a:cubicBezTo>
                  <a:lnTo>
                    <a:pt x="5271" y="2035"/>
                  </a:lnTo>
                  <a:cubicBezTo>
                    <a:pt x="5271" y="1735"/>
                    <a:pt x="5305" y="1435"/>
                    <a:pt x="5405" y="1168"/>
                  </a:cubicBezTo>
                  <a:lnTo>
                    <a:pt x="58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69;p98"/>
            <p:cNvSpPr/>
            <p:nvPr/>
          </p:nvSpPr>
          <p:spPr>
            <a:xfrm>
              <a:off x="3278350" y="4021950"/>
              <a:ext cx="70075" cy="182350"/>
            </a:xfrm>
            <a:custGeom>
              <a:avLst/>
              <a:gdLst/>
              <a:ahLst/>
              <a:cxnLst/>
              <a:rect l="l" t="t" r="r" b="b"/>
              <a:pathLst>
                <a:path w="2803" h="7294" extrusionOk="0">
                  <a:moveTo>
                    <a:pt x="411" y="0"/>
                  </a:moveTo>
                  <a:cubicBezTo>
                    <a:pt x="274" y="0"/>
                    <a:pt x="137" y="16"/>
                    <a:pt x="0" y="55"/>
                  </a:cubicBezTo>
                  <a:lnTo>
                    <a:pt x="0" y="5893"/>
                  </a:lnTo>
                  <a:cubicBezTo>
                    <a:pt x="0" y="6660"/>
                    <a:pt x="634" y="7294"/>
                    <a:pt x="1401" y="7294"/>
                  </a:cubicBezTo>
                  <a:cubicBezTo>
                    <a:pt x="2169" y="7294"/>
                    <a:pt x="2802" y="6660"/>
                    <a:pt x="2802" y="5893"/>
                  </a:cubicBezTo>
                  <a:lnTo>
                    <a:pt x="2802" y="155"/>
                  </a:lnTo>
                  <a:cubicBezTo>
                    <a:pt x="2535" y="222"/>
                    <a:pt x="2235" y="222"/>
                    <a:pt x="1968" y="222"/>
                  </a:cubicBezTo>
                  <a:cubicBezTo>
                    <a:pt x="1535" y="189"/>
                    <a:pt x="1134" y="55"/>
                    <a:pt x="701" y="22"/>
                  </a:cubicBezTo>
                  <a:cubicBezTo>
                    <a:pt x="604" y="8"/>
                    <a:pt x="507"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70;p98"/>
            <p:cNvSpPr/>
            <p:nvPr/>
          </p:nvSpPr>
          <p:spPr>
            <a:xfrm>
              <a:off x="2805500" y="3878225"/>
              <a:ext cx="649675" cy="409475"/>
            </a:xfrm>
            <a:custGeom>
              <a:avLst/>
              <a:gdLst/>
              <a:ahLst/>
              <a:cxnLst/>
              <a:rect l="l" t="t" r="r" b="b"/>
              <a:pathLst>
                <a:path w="25987" h="16379" extrusionOk="0">
                  <a:moveTo>
                    <a:pt x="3136" y="734"/>
                  </a:moveTo>
                  <a:cubicBezTo>
                    <a:pt x="3570" y="734"/>
                    <a:pt x="3937" y="1101"/>
                    <a:pt x="3937" y="1535"/>
                  </a:cubicBezTo>
                  <a:cubicBezTo>
                    <a:pt x="3937" y="2002"/>
                    <a:pt x="3570" y="2335"/>
                    <a:pt x="3136" y="2335"/>
                  </a:cubicBezTo>
                  <a:cubicBezTo>
                    <a:pt x="2669" y="2335"/>
                    <a:pt x="2336" y="2002"/>
                    <a:pt x="2336" y="1535"/>
                  </a:cubicBezTo>
                  <a:cubicBezTo>
                    <a:pt x="2336" y="1101"/>
                    <a:pt x="2669" y="734"/>
                    <a:pt x="3136" y="734"/>
                  </a:cubicBezTo>
                  <a:close/>
                  <a:moveTo>
                    <a:pt x="3136" y="0"/>
                  </a:moveTo>
                  <a:cubicBezTo>
                    <a:pt x="2403" y="0"/>
                    <a:pt x="1802" y="501"/>
                    <a:pt x="1635" y="1168"/>
                  </a:cubicBezTo>
                  <a:lnTo>
                    <a:pt x="368" y="1168"/>
                  </a:lnTo>
                  <a:cubicBezTo>
                    <a:pt x="168" y="1168"/>
                    <a:pt x="1" y="1335"/>
                    <a:pt x="1" y="1535"/>
                  </a:cubicBezTo>
                  <a:cubicBezTo>
                    <a:pt x="1" y="1735"/>
                    <a:pt x="168" y="1902"/>
                    <a:pt x="368" y="1902"/>
                  </a:cubicBezTo>
                  <a:lnTo>
                    <a:pt x="1635" y="1902"/>
                  </a:lnTo>
                  <a:cubicBezTo>
                    <a:pt x="1769" y="2469"/>
                    <a:pt x="2202" y="2902"/>
                    <a:pt x="2769" y="3036"/>
                  </a:cubicBezTo>
                  <a:lnTo>
                    <a:pt x="2769" y="16012"/>
                  </a:lnTo>
                  <a:cubicBezTo>
                    <a:pt x="2769" y="16212"/>
                    <a:pt x="2936" y="16379"/>
                    <a:pt x="3136" y="16379"/>
                  </a:cubicBezTo>
                  <a:cubicBezTo>
                    <a:pt x="3337" y="16379"/>
                    <a:pt x="3503" y="16212"/>
                    <a:pt x="3503" y="16012"/>
                  </a:cubicBezTo>
                  <a:lnTo>
                    <a:pt x="3503" y="3036"/>
                  </a:lnTo>
                  <a:cubicBezTo>
                    <a:pt x="4037" y="2902"/>
                    <a:pt x="4471" y="2469"/>
                    <a:pt x="4604" y="1902"/>
                  </a:cubicBezTo>
                  <a:lnTo>
                    <a:pt x="25619" y="1902"/>
                  </a:lnTo>
                  <a:cubicBezTo>
                    <a:pt x="25819" y="1902"/>
                    <a:pt x="25986" y="1735"/>
                    <a:pt x="25986" y="1535"/>
                  </a:cubicBezTo>
                  <a:cubicBezTo>
                    <a:pt x="25986" y="1335"/>
                    <a:pt x="25819" y="1168"/>
                    <a:pt x="25619" y="1168"/>
                  </a:cubicBezTo>
                  <a:lnTo>
                    <a:pt x="4604" y="1168"/>
                  </a:lnTo>
                  <a:cubicBezTo>
                    <a:pt x="4437" y="501"/>
                    <a:pt x="3837" y="0"/>
                    <a:pt x="3136" y="0"/>
                  </a:cubicBezTo>
                  <a:close/>
                </a:path>
              </a:pathLst>
            </a:cu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71;p98"/>
            <p:cNvSpPr/>
            <p:nvPr/>
          </p:nvSpPr>
          <p:spPr>
            <a:xfrm>
              <a:off x="2746300" y="4271000"/>
              <a:ext cx="274375" cy="48400"/>
            </a:xfrm>
            <a:custGeom>
              <a:avLst/>
              <a:gdLst/>
              <a:ahLst/>
              <a:cxnLst/>
              <a:rect l="l" t="t" r="r" b="b"/>
              <a:pathLst>
                <a:path w="10975" h="1936" extrusionOk="0">
                  <a:moveTo>
                    <a:pt x="1268" y="0"/>
                  </a:moveTo>
                  <a:cubicBezTo>
                    <a:pt x="568" y="0"/>
                    <a:pt x="0" y="568"/>
                    <a:pt x="0" y="1268"/>
                  </a:cubicBezTo>
                  <a:lnTo>
                    <a:pt x="0" y="1935"/>
                  </a:lnTo>
                  <a:lnTo>
                    <a:pt x="10975" y="1935"/>
                  </a:lnTo>
                  <a:lnTo>
                    <a:pt x="10975" y="1268"/>
                  </a:lnTo>
                  <a:cubicBezTo>
                    <a:pt x="10975" y="568"/>
                    <a:pt x="10408" y="0"/>
                    <a:pt x="9707" y="0"/>
                  </a:cubicBezTo>
                  <a:close/>
                </a:path>
              </a:pathLst>
            </a:custGeom>
            <a:solidFill>
              <a:srgbClr val="D1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72;p98"/>
            <p:cNvSpPr/>
            <p:nvPr/>
          </p:nvSpPr>
          <p:spPr>
            <a:xfrm>
              <a:off x="2929775" y="4271000"/>
              <a:ext cx="587925" cy="48400"/>
            </a:xfrm>
            <a:custGeom>
              <a:avLst/>
              <a:gdLst/>
              <a:ahLst/>
              <a:cxnLst/>
              <a:rect l="l" t="t" r="r" b="b"/>
              <a:pathLst>
                <a:path w="23517" h="1936" extrusionOk="0">
                  <a:moveTo>
                    <a:pt x="1268" y="0"/>
                  </a:moveTo>
                  <a:cubicBezTo>
                    <a:pt x="567" y="0"/>
                    <a:pt x="0" y="568"/>
                    <a:pt x="0" y="1268"/>
                  </a:cubicBezTo>
                  <a:lnTo>
                    <a:pt x="0" y="1935"/>
                  </a:lnTo>
                  <a:lnTo>
                    <a:pt x="23517" y="1935"/>
                  </a:lnTo>
                  <a:lnTo>
                    <a:pt x="23517" y="1268"/>
                  </a:lnTo>
                  <a:cubicBezTo>
                    <a:pt x="23517" y="568"/>
                    <a:pt x="22950" y="0"/>
                    <a:pt x="22249" y="0"/>
                  </a:cubicBezTo>
                  <a:close/>
                </a:path>
              </a:pathLst>
            </a:custGeom>
            <a:solidFill>
              <a:srgbClr val="A3B8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195" name="Image 1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smtClean="0"/>
              <a:t>Méthodologie</a:t>
            </a:r>
            <a:endParaRPr dirty="0"/>
          </a:p>
        </p:txBody>
      </p:sp>
      <p:sp>
        <p:nvSpPr>
          <p:cNvPr id="207" name="Google Shape;12522;p140"/>
          <p:cNvSpPr/>
          <p:nvPr/>
        </p:nvSpPr>
        <p:spPr>
          <a:xfrm>
            <a:off x="3559772" y="1675725"/>
            <a:ext cx="1788300" cy="1788300"/>
          </a:xfrm>
          <a:prstGeom prst="arc">
            <a:avLst>
              <a:gd name="adj1" fmla="val 16200000"/>
              <a:gd name="adj2" fmla="val 529841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e 1"/>
          <p:cNvGrpSpPr/>
          <p:nvPr/>
        </p:nvGrpSpPr>
        <p:grpSpPr>
          <a:xfrm>
            <a:off x="1048350" y="1585529"/>
            <a:ext cx="1667435" cy="2573428"/>
            <a:chOff x="1048350" y="1585529"/>
            <a:chExt cx="1667435" cy="2573428"/>
          </a:xfrm>
        </p:grpSpPr>
        <p:sp>
          <p:nvSpPr>
            <p:cNvPr id="200" name="Google Shape;12515;p140"/>
            <p:cNvSpPr/>
            <p:nvPr/>
          </p:nvSpPr>
          <p:spPr>
            <a:xfrm>
              <a:off x="1048350" y="4004861"/>
              <a:ext cx="1655700" cy="73800"/>
            </a:xfrm>
            <a:prstGeom prst="rect">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516;p140"/>
            <p:cNvSpPr/>
            <p:nvPr/>
          </p:nvSpPr>
          <p:spPr>
            <a:xfrm>
              <a:off x="1071057" y="2578704"/>
              <a:ext cx="1644728" cy="1213834"/>
            </a:xfrm>
            <a:prstGeom prst="roundRect">
              <a:avLst>
                <a:gd name="adj" fmla="val 16667"/>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517;p140"/>
            <p:cNvSpPr/>
            <p:nvPr/>
          </p:nvSpPr>
          <p:spPr>
            <a:xfrm>
              <a:off x="1759085" y="3924657"/>
              <a:ext cx="234300" cy="2343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12518;p140"/>
            <p:cNvCxnSpPr/>
            <p:nvPr/>
          </p:nvCxnSpPr>
          <p:spPr>
            <a:xfrm>
              <a:off x="1876179" y="3703780"/>
              <a:ext cx="0" cy="220800"/>
            </a:xfrm>
            <a:prstGeom prst="straightConnector1">
              <a:avLst/>
            </a:prstGeom>
            <a:noFill/>
            <a:ln w="9525" cap="flat" cmpd="sng">
              <a:solidFill>
                <a:srgbClr val="D7DFE5"/>
              </a:solidFill>
              <a:prstDash val="solid"/>
              <a:round/>
              <a:headEnd type="none" w="med" len="med"/>
              <a:tailEnd type="none" w="med" len="med"/>
            </a:ln>
          </p:spPr>
        </p:cxnSp>
        <p:sp>
          <p:nvSpPr>
            <p:cNvPr id="204" name="Google Shape;12519;p140"/>
            <p:cNvSpPr txBox="1"/>
            <p:nvPr/>
          </p:nvSpPr>
          <p:spPr>
            <a:xfrm>
              <a:off x="1055477" y="2891852"/>
              <a:ext cx="1660307" cy="894313"/>
            </a:xfrm>
            <a:prstGeom prst="rect">
              <a:avLst/>
            </a:prstGeom>
            <a:noFill/>
            <a:ln>
              <a:noFill/>
            </a:ln>
          </p:spPr>
          <p:txBody>
            <a:bodyPr spcFirstLastPara="1" wrap="square" lIns="91425" tIns="91425" rIns="91425" bIns="91425" anchor="ctr" anchorCtr="0">
              <a:noAutofit/>
            </a:bodyPr>
            <a:lstStyle/>
            <a:p>
              <a:pPr lvl="0" algn="ctr"/>
              <a:r>
                <a:rPr lang="fr-FR" sz="900" dirty="0">
                  <a:latin typeface="Montserrat" panose="020B0604020202020204" charset="0"/>
                </a:rPr>
                <a:t>"</a:t>
              </a:r>
              <a:r>
                <a:rPr lang="fr-FR" sz="900" b="1" dirty="0">
                  <a:latin typeface="Montserrat" panose="020B0604020202020204" charset="0"/>
                </a:rPr>
                <a:t>Medical Information Mart for Intensive Care III</a:t>
              </a:r>
              <a:r>
                <a:rPr lang="fr-FR" sz="900" dirty="0">
                  <a:latin typeface="Montserrat" panose="020B0604020202020204" charset="0"/>
                </a:rPr>
                <a:t>" ou MIMIC III </a:t>
              </a:r>
              <a:endParaRPr sz="900" dirty="0">
                <a:solidFill>
                  <a:srgbClr val="40566D"/>
                </a:solidFill>
                <a:latin typeface="Montserrat" panose="020B0604020202020204" charset="0"/>
              </a:endParaRPr>
            </a:p>
          </p:txBody>
        </p:sp>
        <p:cxnSp>
          <p:nvCxnSpPr>
            <p:cNvPr id="205" name="Google Shape;12520;p140"/>
            <p:cNvCxnSpPr/>
            <p:nvPr/>
          </p:nvCxnSpPr>
          <p:spPr>
            <a:xfrm>
              <a:off x="1621737" y="2989637"/>
              <a:ext cx="508800" cy="0"/>
            </a:xfrm>
            <a:prstGeom prst="straightConnector1">
              <a:avLst/>
            </a:prstGeom>
            <a:noFill/>
            <a:ln w="19050" cap="flat" cmpd="sng">
              <a:solidFill>
                <a:srgbClr val="40566D"/>
              </a:solidFill>
              <a:prstDash val="solid"/>
              <a:round/>
              <a:headEnd type="none" w="med" len="med"/>
              <a:tailEnd type="none" w="med" len="med"/>
            </a:ln>
          </p:spPr>
        </p:cxnSp>
        <p:sp>
          <p:nvSpPr>
            <p:cNvPr id="206" name="Google Shape;12521;p140"/>
            <p:cNvSpPr txBox="1"/>
            <p:nvPr/>
          </p:nvSpPr>
          <p:spPr>
            <a:xfrm>
              <a:off x="1297398" y="2672117"/>
              <a:ext cx="1176467" cy="3041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smtClean="0">
                  <a:solidFill>
                    <a:schemeClr val="bg2">
                      <a:lumMod val="25000"/>
                    </a:schemeClr>
                  </a:solidFill>
                  <a:latin typeface="Montserrat" panose="020B0604020202020204" charset="0"/>
                </a:rPr>
                <a:t>Data Collect</a:t>
              </a:r>
              <a:endParaRPr sz="800" b="1" dirty="0">
                <a:solidFill>
                  <a:schemeClr val="bg2">
                    <a:lumMod val="25000"/>
                  </a:schemeClr>
                </a:solidFill>
                <a:latin typeface="Montserrat" panose="020B0604020202020204" charset="0"/>
              </a:endParaRPr>
            </a:p>
          </p:txBody>
        </p:sp>
        <p:cxnSp>
          <p:nvCxnSpPr>
            <p:cNvPr id="227" name="Google Shape;12543;p140"/>
            <p:cNvCxnSpPr/>
            <p:nvPr/>
          </p:nvCxnSpPr>
          <p:spPr>
            <a:xfrm>
              <a:off x="1876201" y="2351463"/>
              <a:ext cx="0" cy="220800"/>
            </a:xfrm>
            <a:prstGeom prst="straightConnector1">
              <a:avLst/>
            </a:prstGeom>
            <a:noFill/>
            <a:ln w="9525" cap="flat" cmpd="sng">
              <a:solidFill>
                <a:srgbClr val="D7DFE5"/>
              </a:solidFill>
              <a:prstDash val="solid"/>
              <a:round/>
              <a:headEnd type="none" w="med" len="med"/>
              <a:tailEnd type="none" w="med" len="med"/>
            </a:ln>
          </p:spPr>
        </p:cxnSp>
        <p:grpSp>
          <p:nvGrpSpPr>
            <p:cNvPr id="228" name="Google Shape;12544;p140"/>
            <p:cNvGrpSpPr/>
            <p:nvPr/>
          </p:nvGrpSpPr>
          <p:grpSpPr>
            <a:xfrm rot="5400000">
              <a:off x="1494592" y="1585529"/>
              <a:ext cx="763219" cy="763219"/>
              <a:chOff x="4049800" y="640400"/>
              <a:chExt cx="858900" cy="858900"/>
            </a:xfrm>
          </p:grpSpPr>
          <p:sp>
            <p:nvSpPr>
              <p:cNvPr id="229" name="Google Shape;12545;p140"/>
              <p:cNvSpPr/>
              <p:nvPr/>
            </p:nvSpPr>
            <p:spPr>
              <a:xfrm>
                <a:off x="4049800" y="640400"/>
                <a:ext cx="858900" cy="858900"/>
              </a:xfrm>
              <a:prstGeom prst="donut">
                <a:avLst>
                  <a:gd name="adj" fmla="val 1321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546;p140"/>
              <p:cNvSpPr/>
              <p:nvPr/>
            </p:nvSpPr>
            <p:spPr>
              <a:xfrm>
                <a:off x="4049800" y="640400"/>
                <a:ext cx="858900" cy="858900"/>
              </a:xfrm>
              <a:prstGeom prst="blockArc">
                <a:avLst>
                  <a:gd name="adj1" fmla="val 16133799"/>
                  <a:gd name="adj2" fmla="val 10841788"/>
                  <a:gd name="adj3" fmla="val 11587"/>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12548;p140"/>
            <p:cNvSpPr txBox="1"/>
            <p:nvPr/>
          </p:nvSpPr>
          <p:spPr>
            <a:xfrm>
              <a:off x="1585964" y="1784457"/>
              <a:ext cx="5805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dirty="0" smtClean="0">
                  <a:solidFill>
                    <a:srgbClr val="A5B7C6"/>
                  </a:solidFill>
                  <a:latin typeface="Montserrat" panose="020B0604020202020204" charset="0"/>
                </a:rPr>
                <a:t>25%</a:t>
              </a:r>
              <a:endParaRPr sz="1300" b="1" dirty="0">
                <a:solidFill>
                  <a:srgbClr val="A5B7C6"/>
                </a:solidFill>
                <a:latin typeface="Montserrat" panose="020B0604020202020204" charset="0"/>
              </a:endParaRPr>
            </a:p>
          </p:txBody>
        </p:sp>
      </p:grpSp>
      <p:grpSp>
        <p:nvGrpSpPr>
          <p:cNvPr id="3" name="Groupe 2"/>
          <p:cNvGrpSpPr/>
          <p:nvPr/>
        </p:nvGrpSpPr>
        <p:grpSpPr>
          <a:xfrm>
            <a:off x="3789907" y="967364"/>
            <a:ext cx="2584565" cy="3215164"/>
            <a:chOff x="3789907" y="967364"/>
            <a:chExt cx="2584565" cy="3215164"/>
          </a:xfrm>
        </p:grpSpPr>
        <p:sp>
          <p:nvSpPr>
            <p:cNvPr id="220" name="Google Shape;12535;p140"/>
            <p:cNvSpPr/>
            <p:nvPr/>
          </p:nvSpPr>
          <p:spPr>
            <a:xfrm>
              <a:off x="4363422" y="1611950"/>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536;p140"/>
            <p:cNvSpPr/>
            <p:nvPr/>
          </p:nvSpPr>
          <p:spPr>
            <a:xfrm>
              <a:off x="4363422" y="3395475"/>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537;p140"/>
            <p:cNvSpPr/>
            <p:nvPr/>
          </p:nvSpPr>
          <p:spPr>
            <a:xfrm>
              <a:off x="5291472" y="2503713"/>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 name="Google Shape;12538;p140"/>
            <p:cNvCxnSpPr>
              <a:stCxn id="222" idx="6"/>
              <a:endCxn id="213" idx="2"/>
            </p:cNvCxnSpPr>
            <p:nvPr/>
          </p:nvCxnSpPr>
          <p:spPr>
            <a:xfrm rot="10800000" flipH="1">
              <a:off x="5428572" y="1779363"/>
              <a:ext cx="945900" cy="792900"/>
            </a:xfrm>
            <a:prstGeom prst="bentConnector3">
              <a:avLst>
                <a:gd name="adj1" fmla="val 50383"/>
              </a:avLst>
            </a:prstGeom>
            <a:noFill/>
            <a:ln w="19050" cap="flat" cmpd="sng">
              <a:solidFill>
                <a:srgbClr val="A5B7C6"/>
              </a:solidFill>
              <a:prstDash val="solid"/>
              <a:round/>
              <a:headEnd type="none" w="med" len="med"/>
              <a:tailEnd type="none" w="med" len="med"/>
            </a:ln>
          </p:spPr>
        </p:cxnSp>
        <p:cxnSp>
          <p:nvCxnSpPr>
            <p:cNvPr id="224" name="Google Shape;12539;p140"/>
            <p:cNvCxnSpPr>
              <a:stCxn id="222" idx="6"/>
              <a:endCxn id="219" idx="2"/>
            </p:cNvCxnSpPr>
            <p:nvPr/>
          </p:nvCxnSpPr>
          <p:spPr>
            <a:xfrm>
              <a:off x="5428572" y="2572263"/>
              <a:ext cx="945883" cy="791346"/>
            </a:xfrm>
            <a:prstGeom prst="bentConnector3">
              <a:avLst>
                <a:gd name="adj1" fmla="val 50000"/>
              </a:avLst>
            </a:prstGeom>
            <a:noFill/>
            <a:ln w="19050" cap="flat" cmpd="sng">
              <a:solidFill>
                <a:srgbClr val="A5B7C6"/>
              </a:solidFill>
              <a:prstDash val="solid"/>
              <a:round/>
              <a:headEnd type="none" w="med" len="med"/>
              <a:tailEnd type="none" w="med" len="med"/>
            </a:ln>
          </p:spPr>
        </p:cxnSp>
        <p:cxnSp>
          <p:nvCxnSpPr>
            <p:cNvPr id="225" name="Google Shape;12540;p140"/>
            <p:cNvCxnSpPr>
              <a:stCxn id="222" idx="6"/>
              <a:endCxn id="216" idx="2"/>
            </p:cNvCxnSpPr>
            <p:nvPr/>
          </p:nvCxnSpPr>
          <p:spPr>
            <a:xfrm rot="10800000" flipH="1">
              <a:off x="5428572" y="2571363"/>
              <a:ext cx="945900" cy="900"/>
            </a:xfrm>
            <a:prstGeom prst="bentConnector3">
              <a:avLst>
                <a:gd name="adj1" fmla="val 49999"/>
              </a:avLst>
            </a:prstGeom>
            <a:noFill/>
            <a:ln w="19050" cap="flat" cmpd="sng">
              <a:solidFill>
                <a:srgbClr val="A5B7C6"/>
              </a:solidFill>
              <a:prstDash val="solid"/>
              <a:round/>
              <a:headEnd type="none" w="med" len="med"/>
              <a:tailEnd type="none" w="med" len="med"/>
            </a:ln>
          </p:spPr>
        </p:cxnSp>
        <p:grpSp>
          <p:nvGrpSpPr>
            <p:cNvPr id="235" name="Google Shape;12544;p140"/>
            <p:cNvGrpSpPr/>
            <p:nvPr/>
          </p:nvGrpSpPr>
          <p:grpSpPr>
            <a:xfrm>
              <a:off x="3789907" y="1880803"/>
              <a:ext cx="1288022" cy="1288022"/>
              <a:chOff x="4049800" y="640400"/>
              <a:chExt cx="858900" cy="858900"/>
            </a:xfrm>
          </p:grpSpPr>
          <p:sp>
            <p:nvSpPr>
              <p:cNvPr id="236" name="Google Shape;12545;p140"/>
              <p:cNvSpPr/>
              <p:nvPr/>
            </p:nvSpPr>
            <p:spPr>
              <a:xfrm>
                <a:off x="4049800" y="640400"/>
                <a:ext cx="858900" cy="858900"/>
              </a:xfrm>
              <a:prstGeom prst="donut">
                <a:avLst>
                  <a:gd name="adj" fmla="val 15083"/>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546;p140"/>
              <p:cNvSpPr/>
              <p:nvPr/>
            </p:nvSpPr>
            <p:spPr>
              <a:xfrm>
                <a:off x="4049800" y="640400"/>
                <a:ext cx="858900" cy="858900"/>
              </a:xfrm>
              <a:prstGeom prst="blockArc">
                <a:avLst>
                  <a:gd name="adj1" fmla="val 16133799"/>
                  <a:gd name="adj2" fmla="val 10841788"/>
                  <a:gd name="adj3" fmla="val 11587"/>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12548;p140"/>
            <p:cNvSpPr txBox="1"/>
            <p:nvPr/>
          </p:nvSpPr>
          <p:spPr>
            <a:xfrm>
              <a:off x="4108697" y="2293544"/>
              <a:ext cx="709833" cy="4958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rgbClr val="A5B7C6"/>
                  </a:solidFill>
                  <a:latin typeface="Montserrat" panose="020B0604020202020204" charset="0"/>
                </a:rPr>
                <a:t>75%</a:t>
              </a:r>
              <a:endParaRPr sz="1800" b="1" dirty="0">
                <a:solidFill>
                  <a:srgbClr val="A5B7C6"/>
                </a:solidFill>
                <a:latin typeface="Montserrat" panose="020B0604020202020204" charset="0"/>
              </a:endParaRPr>
            </a:p>
          </p:txBody>
        </p:sp>
        <p:cxnSp>
          <p:nvCxnSpPr>
            <p:cNvPr id="248" name="Google Shape;12538;p140"/>
            <p:cNvCxnSpPr/>
            <p:nvPr/>
          </p:nvCxnSpPr>
          <p:spPr>
            <a:xfrm flipV="1">
              <a:off x="5428572" y="967364"/>
              <a:ext cx="934064" cy="811998"/>
            </a:xfrm>
            <a:prstGeom prst="bentConnector3">
              <a:avLst>
                <a:gd name="adj1" fmla="val 50000"/>
              </a:avLst>
            </a:prstGeom>
            <a:noFill/>
            <a:ln w="19050" cap="flat" cmpd="sng">
              <a:solidFill>
                <a:srgbClr val="A5B7C6"/>
              </a:solidFill>
              <a:prstDash val="solid"/>
              <a:round/>
              <a:headEnd type="none" w="med" len="med"/>
              <a:tailEnd type="none" w="med" len="med"/>
            </a:ln>
          </p:spPr>
        </p:cxnSp>
        <p:cxnSp>
          <p:nvCxnSpPr>
            <p:cNvPr id="249" name="Google Shape;12538;p140"/>
            <p:cNvCxnSpPr/>
            <p:nvPr/>
          </p:nvCxnSpPr>
          <p:spPr>
            <a:xfrm flipH="1" flipV="1">
              <a:off x="5428572" y="3370980"/>
              <a:ext cx="934064" cy="811548"/>
            </a:xfrm>
            <a:prstGeom prst="bentConnector3">
              <a:avLst>
                <a:gd name="adj1" fmla="val 50000"/>
              </a:avLst>
            </a:prstGeom>
            <a:noFill/>
            <a:ln w="19050" cap="flat" cmpd="sng">
              <a:solidFill>
                <a:srgbClr val="A5B7C6"/>
              </a:solidFill>
              <a:prstDash val="solid"/>
              <a:round/>
              <a:headEnd type="none" w="med" len="med"/>
              <a:tailEnd type="none" w="med" len="med"/>
            </a:ln>
          </p:spPr>
        </p:cxnSp>
        <p:sp>
          <p:nvSpPr>
            <p:cNvPr id="252" name="Google Shape;12536;p140"/>
            <p:cNvSpPr/>
            <p:nvPr/>
          </p:nvSpPr>
          <p:spPr>
            <a:xfrm>
              <a:off x="5376630" y="3315711"/>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2536;p140"/>
            <p:cNvSpPr/>
            <p:nvPr/>
          </p:nvSpPr>
          <p:spPr>
            <a:xfrm>
              <a:off x="5360022" y="1714498"/>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e 3"/>
          <p:cNvGrpSpPr/>
          <p:nvPr/>
        </p:nvGrpSpPr>
        <p:grpSpPr>
          <a:xfrm>
            <a:off x="6374455" y="616364"/>
            <a:ext cx="1830304" cy="702000"/>
            <a:chOff x="6374455" y="616364"/>
            <a:chExt cx="1830304" cy="702000"/>
          </a:xfrm>
        </p:grpSpPr>
        <p:sp>
          <p:nvSpPr>
            <p:cNvPr id="243" name="Google Shape;12509;p140"/>
            <p:cNvSpPr/>
            <p:nvPr/>
          </p:nvSpPr>
          <p:spPr>
            <a:xfrm>
              <a:off x="6662459" y="616364"/>
              <a:ext cx="1542300" cy="702000"/>
            </a:xfrm>
            <a:prstGeom prst="roundRect">
              <a:avLst>
                <a:gd name="adj" fmla="val 1666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5051;p126"/>
            <p:cNvGrpSpPr/>
            <p:nvPr/>
          </p:nvGrpSpPr>
          <p:grpSpPr>
            <a:xfrm>
              <a:off x="6374455" y="698626"/>
              <a:ext cx="483304" cy="504902"/>
              <a:chOff x="1825800" y="1651625"/>
              <a:chExt cx="568125" cy="591775"/>
            </a:xfrm>
          </p:grpSpPr>
          <p:sp>
            <p:nvSpPr>
              <p:cNvPr id="256" name="Google Shape;5052;p12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53;p12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54;p12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55;p12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56;p12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57;p12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12510;p140"/>
            <p:cNvSpPr txBox="1"/>
            <p:nvPr/>
          </p:nvSpPr>
          <p:spPr>
            <a:xfrm>
              <a:off x="6870328" y="735365"/>
              <a:ext cx="1267463" cy="441900"/>
            </a:xfrm>
            <a:prstGeom prst="rect">
              <a:avLst/>
            </a:prstGeom>
            <a:noFill/>
            <a:ln>
              <a:noFill/>
            </a:ln>
          </p:spPr>
          <p:txBody>
            <a:bodyPr spcFirstLastPara="1" wrap="square" lIns="91425" tIns="91425" rIns="91425" bIns="91425" anchor="ctr" anchorCtr="0">
              <a:noAutofit/>
            </a:bodyPr>
            <a:lstStyle/>
            <a:p>
              <a:pPr lvl="0"/>
              <a:r>
                <a:rPr lang="fr-FR" sz="1000" b="1" dirty="0" smtClean="0">
                  <a:solidFill>
                    <a:srgbClr val="213B55"/>
                  </a:solidFill>
                  <a:latin typeface="Montserrat" panose="020B0604020202020204" charset="0"/>
                </a:rPr>
                <a:t>Algorithmes</a:t>
              </a:r>
              <a:endParaRPr sz="1000" b="1" dirty="0">
                <a:solidFill>
                  <a:srgbClr val="213B55"/>
                </a:solidFill>
                <a:latin typeface="Montserrat" panose="020B0604020202020204" charset="0"/>
              </a:endParaRPr>
            </a:p>
          </p:txBody>
        </p:sp>
      </p:grpSp>
      <p:grpSp>
        <p:nvGrpSpPr>
          <p:cNvPr id="5" name="Groupe 4"/>
          <p:cNvGrpSpPr/>
          <p:nvPr/>
        </p:nvGrpSpPr>
        <p:grpSpPr>
          <a:xfrm>
            <a:off x="6394518" y="1428425"/>
            <a:ext cx="1830754" cy="702000"/>
            <a:chOff x="6394518" y="1428425"/>
            <a:chExt cx="1830754" cy="702000"/>
          </a:xfrm>
        </p:grpSpPr>
        <p:sp>
          <p:nvSpPr>
            <p:cNvPr id="194" name="Google Shape;12509;p140"/>
            <p:cNvSpPr/>
            <p:nvPr/>
          </p:nvSpPr>
          <p:spPr>
            <a:xfrm>
              <a:off x="6682972" y="1428425"/>
              <a:ext cx="1542300" cy="702000"/>
            </a:xfrm>
            <a:prstGeom prst="roundRect">
              <a:avLst>
                <a:gd name="adj" fmla="val 1666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5051;p126"/>
            <p:cNvGrpSpPr/>
            <p:nvPr/>
          </p:nvGrpSpPr>
          <p:grpSpPr>
            <a:xfrm>
              <a:off x="6394518" y="1507052"/>
              <a:ext cx="483304" cy="504902"/>
              <a:chOff x="1825800" y="1651625"/>
              <a:chExt cx="568125" cy="591775"/>
            </a:xfrm>
          </p:grpSpPr>
          <p:sp>
            <p:nvSpPr>
              <p:cNvPr id="263" name="Google Shape;5052;p12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053;p12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54;p12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55;p12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56;p12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57;p12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12510;p140"/>
            <p:cNvSpPr txBox="1"/>
            <p:nvPr/>
          </p:nvSpPr>
          <p:spPr>
            <a:xfrm>
              <a:off x="6937296" y="1551308"/>
              <a:ext cx="1267463" cy="441900"/>
            </a:xfrm>
            <a:prstGeom prst="rect">
              <a:avLst/>
            </a:prstGeom>
            <a:noFill/>
            <a:ln>
              <a:noFill/>
            </a:ln>
          </p:spPr>
          <p:txBody>
            <a:bodyPr spcFirstLastPara="1" wrap="square" lIns="91425" tIns="91425" rIns="91425" bIns="91425" anchor="ctr" anchorCtr="0">
              <a:noAutofit/>
            </a:bodyPr>
            <a:lstStyle/>
            <a:p>
              <a:pPr lvl="0"/>
              <a:r>
                <a:rPr lang="fr-FR" sz="1000" b="1" dirty="0" smtClean="0">
                  <a:solidFill>
                    <a:schemeClr val="bg2">
                      <a:lumMod val="25000"/>
                    </a:schemeClr>
                  </a:solidFill>
                  <a:latin typeface="Montserrat" panose="020B0604020202020204" charset="0"/>
                </a:rPr>
                <a:t>Modèles</a:t>
              </a:r>
              <a:endParaRPr sz="1000" b="1" dirty="0">
                <a:solidFill>
                  <a:schemeClr val="bg2">
                    <a:lumMod val="25000"/>
                  </a:schemeClr>
                </a:solidFill>
                <a:latin typeface="Montserrat" panose="020B0604020202020204" charset="0"/>
              </a:endParaRPr>
            </a:p>
          </p:txBody>
        </p:sp>
      </p:grpSp>
      <p:grpSp>
        <p:nvGrpSpPr>
          <p:cNvPr id="6" name="Groupe 5"/>
          <p:cNvGrpSpPr/>
          <p:nvPr/>
        </p:nvGrpSpPr>
        <p:grpSpPr>
          <a:xfrm>
            <a:off x="6416275" y="2220525"/>
            <a:ext cx="1808997" cy="702000"/>
            <a:chOff x="6416275" y="2220525"/>
            <a:chExt cx="1808997" cy="702000"/>
          </a:xfrm>
        </p:grpSpPr>
        <p:sp>
          <p:nvSpPr>
            <p:cNvPr id="196" name="Google Shape;12511;p140"/>
            <p:cNvSpPr/>
            <p:nvPr/>
          </p:nvSpPr>
          <p:spPr>
            <a:xfrm>
              <a:off x="6682972" y="2220525"/>
              <a:ext cx="1542300" cy="702000"/>
            </a:xfrm>
            <a:prstGeom prst="roundRect">
              <a:avLst>
                <a:gd name="adj" fmla="val 1666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5051;p126"/>
            <p:cNvGrpSpPr/>
            <p:nvPr/>
          </p:nvGrpSpPr>
          <p:grpSpPr>
            <a:xfrm>
              <a:off x="6416275" y="2293544"/>
              <a:ext cx="483304" cy="504902"/>
              <a:chOff x="1825800" y="1651625"/>
              <a:chExt cx="568125" cy="591775"/>
            </a:xfrm>
          </p:grpSpPr>
          <p:sp>
            <p:nvSpPr>
              <p:cNvPr id="270" name="Google Shape;5052;p12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53;p12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54;p12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55;p12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056;p12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057;p12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12510;p140"/>
            <p:cNvSpPr txBox="1"/>
            <p:nvPr/>
          </p:nvSpPr>
          <p:spPr>
            <a:xfrm>
              <a:off x="6932719" y="2347347"/>
              <a:ext cx="1267463" cy="441900"/>
            </a:xfrm>
            <a:prstGeom prst="rect">
              <a:avLst/>
            </a:prstGeom>
            <a:noFill/>
            <a:ln>
              <a:noFill/>
            </a:ln>
          </p:spPr>
          <p:txBody>
            <a:bodyPr spcFirstLastPara="1" wrap="square" lIns="91425" tIns="91425" rIns="91425" bIns="91425" anchor="ctr" anchorCtr="0">
              <a:noAutofit/>
            </a:bodyPr>
            <a:lstStyle/>
            <a:p>
              <a:pPr lvl="0"/>
              <a:r>
                <a:rPr lang="fr-FR" sz="1000" b="1" dirty="0" smtClean="0">
                  <a:solidFill>
                    <a:srgbClr val="213B55"/>
                  </a:solidFill>
                  <a:latin typeface="Montserrat" panose="020B0604020202020204" charset="0"/>
                </a:rPr>
                <a:t>Les Maths</a:t>
              </a:r>
              <a:endParaRPr sz="1000" b="1" dirty="0">
                <a:solidFill>
                  <a:srgbClr val="213B55"/>
                </a:solidFill>
                <a:latin typeface="Montserrat" panose="020B0604020202020204" charset="0"/>
              </a:endParaRPr>
            </a:p>
          </p:txBody>
        </p:sp>
      </p:grpSp>
      <p:grpSp>
        <p:nvGrpSpPr>
          <p:cNvPr id="7" name="Groupe 6"/>
          <p:cNvGrpSpPr/>
          <p:nvPr/>
        </p:nvGrpSpPr>
        <p:grpSpPr>
          <a:xfrm>
            <a:off x="6434640" y="3012625"/>
            <a:ext cx="1790632" cy="702000"/>
            <a:chOff x="6434640" y="3012625"/>
            <a:chExt cx="1790632" cy="702000"/>
          </a:xfrm>
        </p:grpSpPr>
        <p:sp>
          <p:nvSpPr>
            <p:cNvPr id="198" name="Google Shape;12513;p140"/>
            <p:cNvSpPr/>
            <p:nvPr/>
          </p:nvSpPr>
          <p:spPr>
            <a:xfrm>
              <a:off x="6682972" y="3012625"/>
              <a:ext cx="1542300" cy="702000"/>
            </a:xfrm>
            <a:prstGeom prst="roundRect">
              <a:avLst>
                <a:gd name="adj" fmla="val 1666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5051;p126"/>
            <p:cNvGrpSpPr/>
            <p:nvPr/>
          </p:nvGrpSpPr>
          <p:grpSpPr>
            <a:xfrm>
              <a:off x="6434640" y="3082134"/>
              <a:ext cx="483304" cy="504902"/>
              <a:chOff x="1825800" y="1651625"/>
              <a:chExt cx="568125" cy="591775"/>
            </a:xfrm>
          </p:grpSpPr>
          <p:sp>
            <p:nvSpPr>
              <p:cNvPr id="277" name="Google Shape;5052;p12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053;p12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054;p12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055;p12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056;p12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057;p12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12510;p140"/>
            <p:cNvSpPr txBox="1"/>
            <p:nvPr/>
          </p:nvSpPr>
          <p:spPr>
            <a:xfrm>
              <a:off x="6940434" y="3139932"/>
              <a:ext cx="1267463" cy="441900"/>
            </a:xfrm>
            <a:prstGeom prst="rect">
              <a:avLst/>
            </a:prstGeom>
            <a:noFill/>
            <a:ln>
              <a:noFill/>
            </a:ln>
          </p:spPr>
          <p:txBody>
            <a:bodyPr spcFirstLastPara="1" wrap="square" lIns="91425" tIns="91425" rIns="91425" bIns="91425" anchor="ctr" anchorCtr="0">
              <a:noAutofit/>
            </a:bodyPr>
            <a:lstStyle/>
            <a:p>
              <a:pPr lvl="0"/>
              <a:r>
                <a:rPr lang="fr-FR" sz="1000" b="1" dirty="0" smtClean="0">
                  <a:latin typeface="Montserrat" panose="020B0604020202020204" charset="0"/>
                </a:rPr>
                <a:t>Extraction des caractéristiques</a:t>
              </a:r>
              <a:endParaRPr sz="1000" b="1" dirty="0">
                <a:solidFill>
                  <a:srgbClr val="213B55"/>
                </a:solidFill>
                <a:latin typeface="Montserrat" panose="020B0604020202020204" charset="0"/>
              </a:endParaRPr>
            </a:p>
          </p:txBody>
        </p:sp>
      </p:grpSp>
      <p:grpSp>
        <p:nvGrpSpPr>
          <p:cNvPr id="8" name="Groupe 7"/>
          <p:cNvGrpSpPr/>
          <p:nvPr/>
        </p:nvGrpSpPr>
        <p:grpSpPr>
          <a:xfrm>
            <a:off x="6420807" y="3786996"/>
            <a:ext cx="1783952" cy="702000"/>
            <a:chOff x="6420807" y="3786996"/>
            <a:chExt cx="1783952" cy="702000"/>
          </a:xfrm>
        </p:grpSpPr>
        <p:sp>
          <p:nvSpPr>
            <p:cNvPr id="239" name="Google Shape;12509;p140"/>
            <p:cNvSpPr/>
            <p:nvPr/>
          </p:nvSpPr>
          <p:spPr>
            <a:xfrm>
              <a:off x="6662459" y="3786996"/>
              <a:ext cx="1542300" cy="702000"/>
            </a:xfrm>
            <a:prstGeom prst="roundRect">
              <a:avLst>
                <a:gd name="adj" fmla="val 1666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5051;p126"/>
            <p:cNvGrpSpPr/>
            <p:nvPr/>
          </p:nvGrpSpPr>
          <p:grpSpPr>
            <a:xfrm>
              <a:off x="6420807" y="3912526"/>
              <a:ext cx="483304" cy="504902"/>
              <a:chOff x="1825800" y="1651625"/>
              <a:chExt cx="568125" cy="591775"/>
            </a:xfrm>
          </p:grpSpPr>
          <p:sp>
            <p:nvSpPr>
              <p:cNvPr id="284" name="Google Shape;5052;p126"/>
              <p:cNvSpPr/>
              <p:nvPr/>
            </p:nvSpPr>
            <p:spPr>
              <a:xfrm>
                <a:off x="1898925" y="1777225"/>
                <a:ext cx="370875" cy="370500"/>
              </a:xfrm>
              <a:custGeom>
                <a:avLst/>
                <a:gdLst/>
                <a:ahLst/>
                <a:cxnLst/>
                <a:rect l="l" t="t" r="r" b="b"/>
                <a:pathLst>
                  <a:path w="14835" h="14820" extrusionOk="0">
                    <a:moveTo>
                      <a:pt x="7417" y="0"/>
                    </a:moveTo>
                    <a:cubicBezTo>
                      <a:pt x="3338" y="0"/>
                      <a:pt x="23" y="3300"/>
                      <a:pt x="9" y="7382"/>
                    </a:cubicBezTo>
                    <a:cubicBezTo>
                      <a:pt x="1" y="9347"/>
                      <a:pt x="774" y="11235"/>
                      <a:pt x="2160" y="12630"/>
                    </a:cubicBezTo>
                    <a:cubicBezTo>
                      <a:pt x="3543" y="14025"/>
                      <a:pt x="5425" y="14811"/>
                      <a:pt x="7391" y="14819"/>
                    </a:cubicBezTo>
                    <a:cubicBezTo>
                      <a:pt x="7399" y="14819"/>
                      <a:pt x="7407" y="14819"/>
                      <a:pt x="7415" y="14819"/>
                    </a:cubicBezTo>
                    <a:cubicBezTo>
                      <a:pt x="9371" y="14819"/>
                      <a:pt x="11248" y="14046"/>
                      <a:pt x="12637" y="12668"/>
                    </a:cubicBezTo>
                    <a:cubicBezTo>
                      <a:pt x="14032" y="11283"/>
                      <a:pt x="14820" y="9402"/>
                      <a:pt x="14826" y="7437"/>
                    </a:cubicBezTo>
                    <a:cubicBezTo>
                      <a:pt x="14834" y="5472"/>
                      <a:pt x="14061" y="3584"/>
                      <a:pt x="12675" y="2189"/>
                    </a:cubicBezTo>
                    <a:cubicBezTo>
                      <a:pt x="11292" y="795"/>
                      <a:pt x="9410" y="8"/>
                      <a:pt x="7444" y="0"/>
                    </a:cubicBezTo>
                    <a:cubicBezTo>
                      <a:pt x="7435" y="0"/>
                      <a:pt x="7426" y="0"/>
                      <a:pt x="741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053;p126"/>
              <p:cNvSpPr/>
              <p:nvPr/>
            </p:nvSpPr>
            <p:spPr>
              <a:xfrm>
                <a:off x="2121325"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054;p126"/>
              <p:cNvSpPr/>
              <p:nvPr/>
            </p:nvSpPr>
            <p:spPr>
              <a:xfrm>
                <a:off x="1825800" y="198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055;p126"/>
              <p:cNvSpPr/>
              <p:nvPr/>
            </p:nvSpPr>
            <p:spPr>
              <a:xfrm>
                <a:off x="2121325" y="198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056;p126"/>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057;p126"/>
              <p:cNvSpPr/>
              <p:nvPr/>
            </p:nvSpPr>
            <p:spPr>
              <a:xfrm>
                <a:off x="1956875" y="1835225"/>
                <a:ext cx="254975" cy="254475"/>
              </a:xfrm>
              <a:custGeom>
                <a:avLst/>
                <a:gdLst/>
                <a:ahLst/>
                <a:cxnLst/>
                <a:rect l="l" t="t" r="r" b="b"/>
                <a:pathLst>
                  <a:path w="10199" h="10179" extrusionOk="0">
                    <a:moveTo>
                      <a:pt x="5097" y="1"/>
                    </a:moveTo>
                    <a:cubicBezTo>
                      <a:pt x="2296" y="1"/>
                      <a:pt x="21" y="2267"/>
                      <a:pt x="10" y="5070"/>
                    </a:cubicBezTo>
                    <a:cubicBezTo>
                      <a:pt x="0" y="7882"/>
                      <a:pt x="2271" y="10169"/>
                      <a:pt x="5081" y="10179"/>
                    </a:cubicBezTo>
                    <a:cubicBezTo>
                      <a:pt x="5088" y="10179"/>
                      <a:pt x="5095" y="10179"/>
                      <a:pt x="5102" y="10179"/>
                    </a:cubicBezTo>
                    <a:cubicBezTo>
                      <a:pt x="7903" y="10179"/>
                      <a:pt x="10178" y="7912"/>
                      <a:pt x="10189" y="5109"/>
                    </a:cubicBezTo>
                    <a:cubicBezTo>
                      <a:pt x="10199" y="2297"/>
                      <a:pt x="7928" y="10"/>
                      <a:pt x="5118" y="1"/>
                    </a:cubicBezTo>
                    <a:cubicBezTo>
                      <a:pt x="5111" y="1"/>
                      <a:pt x="5104" y="1"/>
                      <a:pt x="5097"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12510;p140"/>
            <p:cNvSpPr txBox="1"/>
            <p:nvPr/>
          </p:nvSpPr>
          <p:spPr>
            <a:xfrm>
              <a:off x="6902258" y="3924580"/>
              <a:ext cx="1267463" cy="441900"/>
            </a:xfrm>
            <a:prstGeom prst="rect">
              <a:avLst/>
            </a:prstGeom>
            <a:noFill/>
            <a:ln>
              <a:noFill/>
            </a:ln>
          </p:spPr>
          <p:txBody>
            <a:bodyPr spcFirstLastPara="1" wrap="square" lIns="91425" tIns="91425" rIns="91425" bIns="91425" anchor="ctr" anchorCtr="0">
              <a:noAutofit/>
            </a:bodyPr>
            <a:lstStyle/>
            <a:p>
              <a:pPr lvl="0"/>
              <a:r>
                <a:rPr lang="fr-FR" sz="1000" b="1" dirty="0" smtClean="0">
                  <a:solidFill>
                    <a:srgbClr val="213B55"/>
                  </a:solidFill>
                  <a:latin typeface="Montserrat" panose="020B0604020202020204" charset="0"/>
                </a:rPr>
                <a:t>Déploiement</a:t>
              </a:r>
              <a:endParaRPr sz="1000" b="1" dirty="0">
                <a:solidFill>
                  <a:srgbClr val="213B55"/>
                </a:solidFill>
                <a:latin typeface="Montserrat" panose="020B0604020202020204" charset="0"/>
              </a:endParaRPr>
            </a:p>
          </p:txBody>
        </p:sp>
      </p:grpSp>
      <p:sp>
        <p:nvSpPr>
          <p:cNvPr id="296"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77" name="Imag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
        <p:nvSpPr>
          <p:cNvPr id="9" name="Rectangle 8"/>
          <p:cNvSpPr/>
          <p:nvPr/>
        </p:nvSpPr>
        <p:spPr>
          <a:xfrm>
            <a:off x="635633" y="4205743"/>
            <a:ext cx="2304212" cy="646331"/>
          </a:xfrm>
          <a:prstGeom prst="rect">
            <a:avLst/>
          </a:prstGeom>
        </p:spPr>
        <p:txBody>
          <a:bodyPr wrap="square">
            <a:spAutoFit/>
          </a:bodyPr>
          <a:lstStyle/>
          <a:p>
            <a:pPr algn="ctr"/>
            <a:r>
              <a:rPr lang="fr-FR" sz="1200" b="1" dirty="0" smtClean="0">
                <a:solidFill>
                  <a:schemeClr val="bg1"/>
                </a:solidFill>
                <a:latin typeface="Montserrat" panose="020B0604020202020204" charset="0"/>
              </a:rPr>
              <a:t>40 tables </a:t>
            </a:r>
          </a:p>
          <a:p>
            <a:pPr algn="ctr"/>
            <a:r>
              <a:rPr lang="fr-FR" sz="1200" b="1" dirty="0" smtClean="0">
                <a:solidFill>
                  <a:schemeClr val="bg1"/>
                </a:solidFill>
                <a:latin typeface="Montserrat" panose="020B0604020202020204" charset="0"/>
              </a:rPr>
              <a:t>534 </a:t>
            </a:r>
            <a:r>
              <a:rPr lang="fr-FR" sz="1200" b="1" dirty="0">
                <a:solidFill>
                  <a:schemeClr val="bg1"/>
                </a:solidFill>
                <a:latin typeface="Montserrat" panose="020B0604020202020204" charset="0"/>
              </a:rPr>
              <a:t>colonnes </a:t>
            </a:r>
          </a:p>
          <a:p>
            <a:pPr algn="ctr"/>
            <a:r>
              <a:rPr lang="fr-FR" sz="1200" b="1" dirty="0" smtClean="0">
                <a:solidFill>
                  <a:schemeClr val="bg1"/>
                </a:solidFill>
                <a:latin typeface="Montserrat" panose="020B0604020202020204" charset="0"/>
              </a:rPr>
              <a:t>728 </a:t>
            </a:r>
            <a:r>
              <a:rPr lang="fr-FR" sz="1200" b="1" dirty="0">
                <a:solidFill>
                  <a:schemeClr val="bg1"/>
                </a:solidFill>
                <a:latin typeface="Montserrat" panose="020B0604020202020204" charset="0"/>
              </a:rPr>
              <a:t>556 685 lignes</a:t>
            </a:r>
          </a:p>
        </p:txBody>
      </p:sp>
    </p:spTree>
    <p:extLst>
      <p:ext uri="{BB962C8B-B14F-4D97-AF65-F5344CB8AC3E}">
        <p14:creationId xmlns:p14="http://schemas.microsoft.com/office/powerpoint/2010/main" val="25043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7"/>
          <p:cNvSpPr txBox="1">
            <a:spLocks noGrp="1"/>
          </p:cNvSpPr>
          <p:nvPr>
            <p:ph type="title"/>
          </p:nvPr>
        </p:nvSpPr>
        <p:spPr>
          <a:xfrm>
            <a:off x="1297500" y="393750"/>
            <a:ext cx="7038900" cy="540900"/>
          </a:xfrm>
          <a:prstGeom prst="rect">
            <a:avLst/>
          </a:prstGeom>
        </p:spPr>
        <p:txBody>
          <a:bodyPr spcFirstLastPara="1" wrap="square" lIns="91425" tIns="91425" rIns="91425" bIns="91425" anchor="t" anchorCtr="0">
            <a:normAutofit fontScale="90000"/>
          </a:bodyPr>
          <a:lstStyle/>
          <a:p>
            <a:r>
              <a:rPr lang="en-US" sz="2200" dirty="0" smtClean="0">
                <a:solidFill>
                  <a:schemeClr val="bg1"/>
                </a:solidFill>
                <a:uFill>
                  <a:noFill/>
                </a:uFill>
              </a:rPr>
              <a:t>Présentation </a:t>
            </a:r>
            <a:r>
              <a:rPr lang="en-US" sz="2200" dirty="0">
                <a:solidFill>
                  <a:schemeClr val="bg1"/>
                </a:solidFill>
                <a:uFill>
                  <a:noFill/>
                </a:uFill>
              </a:rPr>
              <a:t>des interfaces </a:t>
            </a:r>
            <a:r>
              <a:rPr lang="en-US" sz="2200" dirty="0" smtClean="0">
                <a:solidFill>
                  <a:schemeClr val="bg1"/>
                </a:solidFill>
                <a:uFill>
                  <a:noFill/>
                </a:uFill>
              </a:rPr>
              <a:t>Utilisateurs : Web UI/UX</a:t>
            </a:r>
            <a:r>
              <a:rPr lang="en-US" sz="3200" dirty="0">
                <a:solidFill>
                  <a:srgbClr val="677CB0"/>
                </a:solidFill>
                <a:latin typeface="Average"/>
                <a:ea typeface="Average"/>
                <a:cs typeface="Average"/>
                <a:sym typeface="Average"/>
              </a:rPr>
              <a:t/>
            </a:r>
            <a:br>
              <a:rPr lang="en-US" sz="3200" dirty="0">
                <a:solidFill>
                  <a:srgbClr val="677CB0"/>
                </a:solidFill>
                <a:latin typeface="Average"/>
                <a:ea typeface="Average"/>
                <a:cs typeface="Average"/>
                <a:sym typeface="Average"/>
              </a:rPr>
            </a:br>
            <a:endParaRPr dirty="0"/>
          </a:p>
        </p:txBody>
      </p:sp>
      <p:sp>
        <p:nvSpPr>
          <p:cNvPr id="431" name="Google Shape;431;p27"/>
          <p:cNvSpPr txBox="1">
            <a:spLocks noGrp="1"/>
          </p:cNvSpPr>
          <p:nvPr>
            <p:ph type="body" idx="2"/>
          </p:nvPr>
        </p:nvSpPr>
        <p:spPr>
          <a:xfrm>
            <a:off x="453833" y="1886504"/>
            <a:ext cx="2847166" cy="174131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fr" sz="1400" dirty="0" smtClean="0">
                <a:latin typeface="Montserrat" panose="020B0604020202020204" charset="0"/>
                <a:ea typeface="Arial"/>
                <a:cs typeface="Arial"/>
                <a:sym typeface="Arial"/>
              </a:rPr>
              <a:t>AMEN est responsive et multi-platforme. Facilement adaptable </a:t>
            </a:r>
            <a:r>
              <a:rPr lang="fr-FR" sz="1400" dirty="0" smtClean="0">
                <a:latin typeface="Montserrat" panose="020B0604020202020204" charset="0"/>
                <a:ea typeface="Arial"/>
                <a:cs typeface="Arial"/>
                <a:sym typeface="Arial"/>
              </a:rPr>
              <a:t>à tout écran et à tout appareilles : écran large, tablette, smart phone, smart Watch.</a:t>
            </a:r>
            <a:endParaRPr sz="1400" dirty="0">
              <a:latin typeface="Montserrat" panose="020B0604020202020204" charset="0"/>
              <a:ea typeface="Arial"/>
              <a:cs typeface="Arial"/>
              <a:sym typeface="Arial"/>
            </a:endParaRPr>
          </a:p>
        </p:txBody>
      </p:sp>
      <p:grpSp>
        <p:nvGrpSpPr>
          <p:cNvPr id="436" name="Google Shape;436;p27"/>
          <p:cNvGrpSpPr/>
          <p:nvPr/>
        </p:nvGrpSpPr>
        <p:grpSpPr>
          <a:xfrm>
            <a:off x="3517188" y="1656777"/>
            <a:ext cx="3462484" cy="2672600"/>
            <a:chOff x="3553042" y="1657806"/>
            <a:chExt cx="3461100" cy="2671532"/>
          </a:xfrm>
        </p:grpSpPr>
        <p:sp>
          <p:nvSpPr>
            <p:cNvPr id="437" name="Google Shape;437;p27"/>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5" name="Google Shape;445;p27"/>
          <p:cNvPicPr preferRelativeResize="0"/>
          <p:nvPr/>
        </p:nvPicPr>
        <p:blipFill>
          <a:blip r:embed="rId3">
            <a:extLst>
              <a:ext uri="{28A0092B-C50C-407E-A947-70E740481C1C}">
                <a14:useLocalDpi xmlns:a14="http://schemas.microsoft.com/office/drawing/2010/main" val="0"/>
              </a:ext>
            </a:extLst>
          </a:blip>
          <a:stretch>
            <a:fillRect/>
          </a:stretch>
        </p:blipFill>
        <p:spPr>
          <a:xfrm>
            <a:off x="3550604" y="1736134"/>
            <a:ext cx="3369029" cy="1688435"/>
          </a:xfrm>
          <a:prstGeom prst="rect">
            <a:avLst/>
          </a:prstGeom>
          <a:noFill/>
          <a:ln>
            <a:noFill/>
          </a:ln>
        </p:spPr>
      </p:pic>
      <p:sp>
        <p:nvSpPr>
          <p:cNvPr id="446" name="Google Shape;446;p27"/>
          <p:cNvSpPr/>
          <p:nvPr/>
        </p:nvSpPr>
        <p:spPr>
          <a:xfrm flipH="1">
            <a:off x="3588387" y="1765423"/>
            <a:ext cx="3356400" cy="19101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7"/>
          <p:cNvGrpSpPr/>
          <p:nvPr/>
        </p:nvGrpSpPr>
        <p:grpSpPr>
          <a:xfrm>
            <a:off x="6470900" y="2744576"/>
            <a:ext cx="1122449" cy="1668667"/>
            <a:chOff x="6505573" y="2745170"/>
            <a:chExt cx="1122000" cy="1668000"/>
          </a:xfrm>
        </p:grpSpPr>
        <p:sp>
          <p:nvSpPr>
            <p:cNvPr id="448" name="Google Shape;448;p27"/>
            <p:cNvSpPr/>
            <p:nvPr/>
          </p:nvSpPr>
          <p:spPr>
            <a:xfrm>
              <a:off x="6517841" y="2745170"/>
              <a:ext cx="1109700" cy="16680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rot="-5400000">
              <a:off x="6238873" y="3024453"/>
              <a:ext cx="1655400" cy="1122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rot="-5400000">
              <a:off x="6238873" y="3012061"/>
              <a:ext cx="1655400" cy="1122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6954127" y="4329594"/>
              <a:ext cx="224700" cy="31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7"/>
          <p:cNvSpPr/>
          <p:nvPr/>
        </p:nvSpPr>
        <p:spPr>
          <a:xfrm flipH="1">
            <a:off x="6470215" y="2818767"/>
            <a:ext cx="1122300" cy="14610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7"/>
          <p:cNvGrpSpPr/>
          <p:nvPr/>
        </p:nvGrpSpPr>
        <p:grpSpPr>
          <a:xfrm>
            <a:off x="6080176" y="3375336"/>
            <a:ext cx="570528" cy="1135689"/>
            <a:chOff x="9543736" y="4486132"/>
            <a:chExt cx="570300" cy="1135235"/>
          </a:xfrm>
        </p:grpSpPr>
        <p:sp>
          <p:nvSpPr>
            <p:cNvPr id="455" name="Google Shape;455;p27"/>
            <p:cNvSpPr/>
            <p:nvPr/>
          </p:nvSpPr>
          <p:spPr>
            <a:xfrm>
              <a:off x="9543736" y="4487212"/>
              <a:ext cx="570300" cy="11328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rot="-5400000">
              <a:off x="9265568" y="4772968"/>
              <a:ext cx="1126800" cy="570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rot="-5400000">
              <a:off x="9265568" y="4764532"/>
              <a:ext cx="1126800" cy="570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9736876" y="5519757"/>
              <a:ext cx="186300" cy="303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7"/>
          <p:cNvGrpSpPr/>
          <p:nvPr/>
        </p:nvGrpSpPr>
        <p:grpSpPr>
          <a:xfrm>
            <a:off x="7636004" y="3811516"/>
            <a:ext cx="477502" cy="758547"/>
            <a:chOff x="7982421" y="3727763"/>
            <a:chExt cx="477311" cy="758244"/>
          </a:xfrm>
        </p:grpSpPr>
        <p:sp>
          <p:nvSpPr>
            <p:cNvPr id="473" name="Google Shape;473;p27"/>
            <p:cNvSpPr/>
            <p:nvPr/>
          </p:nvSpPr>
          <p:spPr>
            <a:xfrm>
              <a:off x="8054507" y="3728825"/>
              <a:ext cx="316500" cy="756600"/>
            </a:xfrm>
            <a:prstGeom prst="roundRect">
              <a:avLst>
                <a:gd name="adj" fmla="val 15418"/>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rot="10800000">
              <a:off x="8054264" y="4233407"/>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rot="5400000">
              <a:off x="8085300" y="4276650"/>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8054261" y="3727763"/>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7991115" y="3866003"/>
              <a:ext cx="434400" cy="486900"/>
            </a:xfrm>
            <a:prstGeom prst="roundRect">
              <a:avLst>
                <a:gd name="adj" fmla="val 12273"/>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7982425" y="3884047"/>
              <a:ext cx="451800" cy="499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408132" y="4081081"/>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7982421" y="3863888"/>
              <a:ext cx="451800" cy="5139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1" name="Google Shape;481;p27" descr="offset_comp_342327_edited.jpg"/>
          <p:cNvPicPr preferRelativeResize="0"/>
          <p:nvPr/>
        </p:nvPicPr>
        <p:blipFill rotWithShape="1">
          <a:blip r:embed="rId4">
            <a:alphaModFix/>
          </a:blip>
          <a:srcRect l="49668" t="55915" r="37351" b="27092"/>
          <a:stretch/>
        </p:blipFill>
        <p:spPr>
          <a:xfrm>
            <a:off x="7653845" y="3968386"/>
            <a:ext cx="415200" cy="471300"/>
          </a:xfrm>
          <a:prstGeom prst="roundRect">
            <a:avLst>
              <a:gd name="adj" fmla="val 7794"/>
            </a:avLst>
          </a:prstGeom>
          <a:noFill/>
          <a:ln w="9525" cap="flat" cmpd="sng">
            <a:solidFill>
              <a:srgbClr val="FFFFFF"/>
            </a:solidFill>
            <a:prstDash val="solid"/>
            <a:round/>
            <a:headEnd type="none" w="sm" len="sm"/>
            <a:tailEnd type="none" w="sm" len="sm"/>
          </a:ln>
        </p:spPr>
      </p:pic>
      <p:pic>
        <p:nvPicPr>
          <p:cNvPr id="53" name="Imag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841" y="2792165"/>
            <a:ext cx="1027076" cy="1473321"/>
          </a:xfrm>
          <a:prstGeom prst="rect">
            <a:avLst/>
          </a:prstGeom>
        </p:spPr>
      </p:pic>
      <p:pic>
        <p:nvPicPr>
          <p:cNvPr id="3" name="Image 2"/>
          <p:cNvPicPr>
            <a:picLocks noChangeAspect="1"/>
          </p:cNvPicPr>
          <p:nvPr/>
        </p:nvPicPr>
        <p:blipFill>
          <a:blip r:embed="rId6"/>
          <a:stretch>
            <a:fillRect/>
          </a:stretch>
        </p:blipFill>
        <p:spPr>
          <a:xfrm>
            <a:off x="6106510" y="3414059"/>
            <a:ext cx="498881" cy="954043"/>
          </a:xfrm>
          <a:prstGeom prst="rect">
            <a:avLst/>
          </a:prstGeom>
        </p:spPr>
      </p:pic>
      <p:pic>
        <p:nvPicPr>
          <p:cNvPr id="54" name="Imag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4355" y="3988279"/>
            <a:ext cx="411172" cy="466678"/>
          </a:xfrm>
          <a:prstGeom prst="rect">
            <a:avLst/>
          </a:prstGeom>
        </p:spPr>
      </p:pic>
      <p:pic>
        <p:nvPicPr>
          <p:cNvPr id="40" name="Imag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randombar(horizontal)">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randombar(vertical)">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8"/>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800" b="1" dirty="0" smtClean="0"/>
              <a:t>Tableau de bord</a:t>
            </a:r>
            <a:endParaRPr sz="1800" b="1" dirty="0"/>
          </a:p>
        </p:txBody>
      </p:sp>
      <p:sp>
        <p:nvSpPr>
          <p:cNvPr id="487" name="Google Shape;487;p28"/>
          <p:cNvSpPr txBox="1">
            <a:spLocks noGrp="1"/>
          </p:cNvSpPr>
          <p:nvPr>
            <p:ph type="title"/>
          </p:nvPr>
        </p:nvSpPr>
        <p:spPr>
          <a:xfrm>
            <a:off x="361071" y="1924852"/>
            <a:ext cx="2384376" cy="1797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fr-FR" dirty="0" smtClean="0"/>
              <a:t>S</a:t>
            </a:r>
            <a:r>
              <a:rPr lang="fr" dirty="0" smtClean="0"/>
              <a:t>ur écran large pour facilité la visualisation des données des patients des hôpitaux.</a:t>
            </a:r>
            <a:endParaRPr dirty="0"/>
          </a:p>
        </p:txBody>
      </p:sp>
      <p:grpSp>
        <p:nvGrpSpPr>
          <p:cNvPr id="19" name="Google Shape;435;p37"/>
          <p:cNvGrpSpPr/>
          <p:nvPr/>
        </p:nvGrpSpPr>
        <p:grpSpPr>
          <a:xfrm>
            <a:off x="5551614" y="1105734"/>
            <a:ext cx="3373808" cy="3095991"/>
            <a:chOff x="4899398" y="752100"/>
            <a:chExt cx="4028950" cy="3697185"/>
          </a:xfrm>
        </p:grpSpPr>
        <p:sp>
          <p:nvSpPr>
            <p:cNvPr id="20" name="Google Shape;436;p37"/>
            <p:cNvSpPr/>
            <p:nvPr/>
          </p:nvSpPr>
          <p:spPr>
            <a:xfrm>
              <a:off x="7780825" y="752100"/>
              <a:ext cx="215100" cy="258300"/>
            </a:xfrm>
            <a:prstGeom prst="bracketPair">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437;p37"/>
            <p:cNvGrpSpPr/>
            <p:nvPr/>
          </p:nvGrpSpPr>
          <p:grpSpPr>
            <a:xfrm>
              <a:off x="5432052" y="821996"/>
              <a:ext cx="335890" cy="188410"/>
              <a:chOff x="5261402" y="479071"/>
              <a:chExt cx="335890" cy="188410"/>
            </a:xfrm>
          </p:grpSpPr>
          <p:sp>
            <p:nvSpPr>
              <p:cNvPr id="233" name="Google Shape;438;p37"/>
              <p:cNvSpPr/>
              <p:nvPr/>
            </p:nvSpPr>
            <p:spPr>
              <a:xfrm>
                <a:off x="5261402" y="479071"/>
                <a:ext cx="124590" cy="188409"/>
              </a:xfrm>
              <a:custGeom>
                <a:avLst/>
                <a:gdLst/>
                <a:ahLst/>
                <a:cxnLst/>
                <a:rect l="l" t="t" r="r" b="b"/>
                <a:pathLst>
                  <a:path w="1472" h="2226" extrusionOk="0">
                    <a:moveTo>
                      <a:pt x="1240" y="0"/>
                    </a:moveTo>
                    <a:cubicBezTo>
                      <a:pt x="1174" y="0"/>
                      <a:pt x="1108" y="21"/>
                      <a:pt x="1062" y="68"/>
                    </a:cubicBezTo>
                    <a:lnTo>
                      <a:pt x="0" y="1165"/>
                    </a:lnTo>
                    <a:lnTo>
                      <a:pt x="1090" y="2162"/>
                    </a:lnTo>
                    <a:cubicBezTo>
                      <a:pt x="1118" y="2190"/>
                      <a:pt x="1182" y="2226"/>
                      <a:pt x="1210" y="2226"/>
                    </a:cubicBezTo>
                    <a:cubicBezTo>
                      <a:pt x="1267" y="2226"/>
                      <a:pt x="1323" y="2190"/>
                      <a:pt x="1387" y="2162"/>
                    </a:cubicBezTo>
                    <a:cubicBezTo>
                      <a:pt x="1472" y="2077"/>
                      <a:pt x="1444" y="1929"/>
                      <a:pt x="1359" y="1837"/>
                    </a:cubicBezTo>
                    <a:lnTo>
                      <a:pt x="616" y="1165"/>
                    </a:lnTo>
                    <a:lnTo>
                      <a:pt x="1387" y="365"/>
                    </a:lnTo>
                    <a:cubicBezTo>
                      <a:pt x="1472" y="280"/>
                      <a:pt x="1444" y="132"/>
                      <a:pt x="1387" y="40"/>
                    </a:cubicBezTo>
                    <a:cubicBezTo>
                      <a:pt x="1346" y="14"/>
                      <a:pt x="1293" y="0"/>
                      <a:pt x="1240" y="0"/>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39;p37"/>
              <p:cNvSpPr/>
              <p:nvPr/>
            </p:nvSpPr>
            <p:spPr>
              <a:xfrm>
                <a:off x="5472025" y="479072"/>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40;p37"/>
            <p:cNvSpPr/>
            <p:nvPr/>
          </p:nvSpPr>
          <p:spPr>
            <a:xfrm>
              <a:off x="6611050" y="889575"/>
              <a:ext cx="289200" cy="258300"/>
            </a:xfrm>
            <a:prstGeom prst="bracePair">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441;p37"/>
            <p:cNvGrpSpPr/>
            <p:nvPr/>
          </p:nvGrpSpPr>
          <p:grpSpPr>
            <a:xfrm>
              <a:off x="4899398" y="1263526"/>
              <a:ext cx="3843889" cy="3185759"/>
              <a:chOff x="5893996" y="1281808"/>
              <a:chExt cx="3843889" cy="3185759"/>
            </a:xfrm>
          </p:grpSpPr>
          <p:grpSp>
            <p:nvGrpSpPr>
              <p:cNvPr id="27" name="Google Shape;442;p37"/>
              <p:cNvGrpSpPr/>
              <p:nvPr/>
            </p:nvGrpSpPr>
            <p:grpSpPr>
              <a:xfrm>
                <a:off x="6033386" y="1281808"/>
                <a:ext cx="3704499" cy="3168582"/>
                <a:chOff x="2836393" y="291825"/>
                <a:chExt cx="1571968" cy="1344557"/>
              </a:xfrm>
            </p:grpSpPr>
            <p:sp>
              <p:nvSpPr>
                <p:cNvPr id="231" name="Google Shape;443;p37"/>
                <p:cNvSpPr/>
                <p:nvPr/>
              </p:nvSpPr>
              <p:spPr>
                <a:xfrm>
                  <a:off x="2836393" y="291825"/>
                  <a:ext cx="1440288" cy="1187101"/>
                </a:xfrm>
                <a:custGeom>
                  <a:avLst/>
                  <a:gdLst/>
                  <a:ahLst/>
                  <a:cxnLst/>
                  <a:rect l="l" t="t" r="r" b="b"/>
                  <a:pathLst>
                    <a:path w="42568" h="35085" extrusionOk="0">
                      <a:moveTo>
                        <a:pt x="28184" y="1"/>
                      </a:moveTo>
                      <a:cubicBezTo>
                        <a:pt x="27147" y="1"/>
                        <a:pt x="26108" y="74"/>
                        <a:pt x="25087" y="208"/>
                      </a:cubicBezTo>
                      <a:cubicBezTo>
                        <a:pt x="23049" y="477"/>
                        <a:pt x="21019" y="979"/>
                        <a:pt x="19130" y="1771"/>
                      </a:cubicBezTo>
                      <a:cubicBezTo>
                        <a:pt x="14857" y="3603"/>
                        <a:pt x="12530" y="8343"/>
                        <a:pt x="9049" y="11237"/>
                      </a:cubicBezTo>
                      <a:cubicBezTo>
                        <a:pt x="6750" y="13118"/>
                        <a:pt x="3920" y="13918"/>
                        <a:pt x="2357" y="16514"/>
                      </a:cubicBezTo>
                      <a:cubicBezTo>
                        <a:pt x="616" y="19344"/>
                        <a:pt x="1" y="22527"/>
                        <a:pt x="1182" y="25739"/>
                      </a:cubicBezTo>
                      <a:cubicBezTo>
                        <a:pt x="1239" y="25824"/>
                        <a:pt x="1267" y="25944"/>
                        <a:pt x="1296" y="26065"/>
                      </a:cubicBezTo>
                      <a:cubicBezTo>
                        <a:pt x="2654" y="29276"/>
                        <a:pt x="5484" y="31752"/>
                        <a:pt x="8695" y="33167"/>
                      </a:cubicBezTo>
                      <a:cubicBezTo>
                        <a:pt x="11999" y="34639"/>
                        <a:pt x="15685" y="35049"/>
                        <a:pt x="19279" y="35084"/>
                      </a:cubicBezTo>
                      <a:cubicBezTo>
                        <a:pt x="22519" y="35084"/>
                        <a:pt x="25822" y="34759"/>
                        <a:pt x="28624" y="33167"/>
                      </a:cubicBezTo>
                      <a:cubicBezTo>
                        <a:pt x="31807" y="31335"/>
                        <a:pt x="32097" y="28951"/>
                        <a:pt x="33307" y="25916"/>
                      </a:cubicBezTo>
                      <a:cubicBezTo>
                        <a:pt x="34340" y="23320"/>
                        <a:pt x="36936" y="21403"/>
                        <a:pt x="38641" y="19280"/>
                      </a:cubicBezTo>
                      <a:cubicBezTo>
                        <a:pt x="41032" y="16337"/>
                        <a:pt x="42567" y="12411"/>
                        <a:pt x="41683" y="8697"/>
                      </a:cubicBezTo>
                      <a:cubicBezTo>
                        <a:pt x="40884" y="5400"/>
                        <a:pt x="38231" y="2719"/>
                        <a:pt x="35104" y="1333"/>
                      </a:cubicBezTo>
                      <a:cubicBezTo>
                        <a:pt x="32933" y="387"/>
                        <a:pt x="30559" y="1"/>
                        <a:pt x="28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4;p37"/>
                <p:cNvSpPr/>
                <p:nvPr/>
              </p:nvSpPr>
              <p:spPr>
                <a:xfrm>
                  <a:off x="3954498" y="1210230"/>
                  <a:ext cx="453863" cy="426152"/>
                </a:xfrm>
                <a:custGeom>
                  <a:avLst/>
                  <a:gdLst/>
                  <a:ahLst/>
                  <a:cxnLst/>
                  <a:rect l="l" t="t" r="r" b="b"/>
                  <a:pathLst>
                    <a:path w="13414" h="12595" extrusionOk="0">
                      <a:moveTo>
                        <a:pt x="6393" y="1"/>
                      </a:moveTo>
                      <a:cubicBezTo>
                        <a:pt x="6010" y="1"/>
                        <a:pt x="5626" y="38"/>
                        <a:pt x="5242" y="124"/>
                      </a:cubicBezTo>
                      <a:cubicBezTo>
                        <a:pt x="2766" y="598"/>
                        <a:pt x="354" y="2515"/>
                        <a:pt x="177" y="5048"/>
                      </a:cubicBezTo>
                      <a:cubicBezTo>
                        <a:pt x="0" y="7821"/>
                        <a:pt x="3063" y="10064"/>
                        <a:pt x="5129" y="11330"/>
                      </a:cubicBezTo>
                      <a:cubicBezTo>
                        <a:pt x="6309" y="12076"/>
                        <a:pt x="7558" y="12595"/>
                        <a:pt x="8729" y="12595"/>
                      </a:cubicBezTo>
                      <a:cubicBezTo>
                        <a:pt x="9868" y="12595"/>
                        <a:pt x="10932" y="12105"/>
                        <a:pt x="11786" y="10856"/>
                      </a:cubicBezTo>
                      <a:cubicBezTo>
                        <a:pt x="13144" y="8854"/>
                        <a:pt x="13413" y="6137"/>
                        <a:pt x="12409" y="3959"/>
                      </a:cubicBezTo>
                      <a:cubicBezTo>
                        <a:pt x="11404" y="1751"/>
                        <a:pt x="9169" y="160"/>
                        <a:pt x="6749" y="11"/>
                      </a:cubicBezTo>
                      <a:cubicBezTo>
                        <a:pt x="6631" y="4"/>
                        <a:pt x="6512" y="1"/>
                        <a:pt x="6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445;p37"/>
              <p:cNvGrpSpPr/>
              <p:nvPr/>
            </p:nvGrpSpPr>
            <p:grpSpPr>
              <a:xfrm>
                <a:off x="5893996" y="1464669"/>
                <a:ext cx="3643098" cy="2852213"/>
                <a:chOff x="2823538" y="2323833"/>
                <a:chExt cx="1545913" cy="1210308"/>
              </a:xfrm>
            </p:grpSpPr>
            <p:grpSp>
              <p:nvGrpSpPr>
                <p:cNvPr id="73" name="Google Shape;446;p37"/>
                <p:cNvGrpSpPr/>
                <p:nvPr/>
              </p:nvGrpSpPr>
              <p:grpSpPr>
                <a:xfrm>
                  <a:off x="3030874" y="3205941"/>
                  <a:ext cx="1190857" cy="328200"/>
                  <a:chOff x="2909174" y="3294041"/>
                  <a:chExt cx="1190857" cy="328200"/>
                </a:xfrm>
              </p:grpSpPr>
              <p:sp>
                <p:nvSpPr>
                  <p:cNvPr id="227" name="Google Shape;447;p37"/>
                  <p:cNvSpPr/>
                  <p:nvPr/>
                </p:nvSpPr>
                <p:spPr>
                  <a:xfrm>
                    <a:off x="2909174" y="3294041"/>
                    <a:ext cx="1190857" cy="29944"/>
                  </a:xfrm>
                  <a:custGeom>
                    <a:avLst/>
                    <a:gdLst/>
                    <a:ahLst/>
                    <a:cxnLst/>
                    <a:rect l="l" t="t" r="r" b="b"/>
                    <a:pathLst>
                      <a:path w="35196" h="885" extrusionOk="0">
                        <a:moveTo>
                          <a:pt x="1" y="0"/>
                        </a:moveTo>
                        <a:lnTo>
                          <a:pt x="1" y="885"/>
                        </a:lnTo>
                        <a:lnTo>
                          <a:pt x="35195" y="885"/>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8;p37"/>
                  <p:cNvSpPr/>
                  <p:nvPr/>
                </p:nvSpPr>
                <p:spPr>
                  <a:xfrm>
                    <a:off x="2909174" y="3379747"/>
                    <a:ext cx="1190857" cy="29944"/>
                  </a:xfrm>
                  <a:custGeom>
                    <a:avLst/>
                    <a:gdLst/>
                    <a:ahLst/>
                    <a:cxnLst/>
                    <a:rect l="l" t="t" r="r" b="b"/>
                    <a:pathLst>
                      <a:path w="35196" h="885" extrusionOk="0">
                        <a:moveTo>
                          <a:pt x="1" y="0"/>
                        </a:moveTo>
                        <a:lnTo>
                          <a:pt x="1" y="884"/>
                        </a:lnTo>
                        <a:lnTo>
                          <a:pt x="35195" y="884"/>
                        </a:lnTo>
                        <a:lnTo>
                          <a:pt x="351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9;p37"/>
                  <p:cNvSpPr/>
                  <p:nvPr/>
                </p:nvSpPr>
                <p:spPr>
                  <a:xfrm>
                    <a:off x="2976913" y="3304090"/>
                    <a:ext cx="18000" cy="318151"/>
                  </a:xfrm>
                  <a:custGeom>
                    <a:avLst/>
                    <a:gdLst/>
                    <a:ahLst/>
                    <a:cxnLst/>
                    <a:rect l="l" t="t" r="r" b="b"/>
                    <a:pathLst>
                      <a:path w="532" h="9403" extrusionOk="0">
                        <a:moveTo>
                          <a:pt x="1" y="1"/>
                        </a:moveTo>
                        <a:lnTo>
                          <a:pt x="1" y="9402"/>
                        </a:lnTo>
                        <a:lnTo>
                          <a:pt x="531" y="9402"/>
                        </a:lnTo>
                        <a:lnTo>
                          <a:pt x="5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50;p37"/>
                  <p:cNvSpPr/>
                  <p:nvPr/>
                </p:nvSpPr>
                <p:spPr>
                  <a:xfrm>
                    <a:off x="4013372" y="3304090"/>
                    <a:ext cx="16782" cy="318151"/>
                  </a:xfrm>
                  <a:custGeom>
                    <a:avLst/>
                    <a:gdLst/>
                    <a:ahLst/>
                    <a:cxnLst/>
                    <a:rect l="l" t="t" r="r" b="b"/>
                    <a:pathLst>
                      <a:path w="496" h="9403" extrusionOk="0">
                        <a:moveTo>
                          <a:pt x="1" y="1"/>
                        </a:moveTo>
                        <a:lnTo>
                          <a:pt x="1" y="9402"/>
                        </a:lnTo>
                        <a:lnTo>
                          <a:pt x="496" y="94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451;p37"/>
                <p:cNvGrpSpPr/>
                <p:nvPr/>
              </p:nvGrpSpPr>
              <p:grpSpPr>
                <a:xfrm>
                  <a:off x="2823538" y="2688399"/>
                  <a:ext cx="399059" cy="92676"/>
                  <a:chOff x="2532175" y="2448349"/>
                  <a:chExt cx="399059" cy="92676"/>
                </a:xfrm>
              </p:grpSpPr>
              <p:sp>
                <p:nvSpPr>
                  <p:cNvPr id="213" name="Google Shape;452;p37"/>
                  <p:cNvSpPr/>
                  <p:nvPr/>
                </p:nvSpPr>
                <p:spPr>
                  <a:xfrm>
                    <a:off x="2532175" y="2454338"/>
                    <a:ext cx="25884" cy="71832"/>
                  </a:xfrm>
                  <a:custGeom>
                    <a:avLst/>
                    <a:gdLst/>
                    <a:ahLst/>
                    <a:cxnLst/>
                    <a:rect l="l" t="t" r="r" b="b"/>
                    <a:pathLst>
                      <a:path w="765" h="2123" extrusionOk="0">
                        <a:moveTo>
                          <a:pt x="680" y="0"/>
                        </a:moveTo>
                        <a:cubicBezTo>
                          <a:pt x="446" y="0"/>
                          <a:pt x="234" y="206"/>
                          <a:pt x="234" y="439"/>
                        </a:cubicBezTo>
                        <a:lnTo>
                          <a:pt x="234" y="708"/>
                        </a:lnTo>
                        <a:cubicBezTo>
                          <a:pt x="234" y="793"/>
                          <a:pt x="206" y="885"/>
                          <a:pt x="149" y="941"/>
                        </a:cubicBezTo>
                        <a:lnTo>
                          <a:pt x="29" y="1062"/>
                        </a:lnTo>
                        <a:cubicBezTo>
                          <a:pt x="0" y="1062"/>
                          <a:pt x="0" y="1118"/>
                          <a:pt x="29" y="1118"/>
                        </a:cubicBezTo>
                        <a:lnTo>
                          <a:pt x="92" y="1203"/>
                        </a:lnTo>
                        <a:cubicBezTo>
                          <a:pt x="177" y="1267"/>
                          <a:pt x="206" y="1352"/>
                          <a:pt x="206" y="1444"/>
                        </a:cubicBezTo>
                        <a:lnTo>
                          <a:pt x="206" y="1677"/>
                        </a:lnTo>
                        <a:cubicBezTo>
                          <a:pt x="206" y="1911"/>
                          <a:pt x="382" y="2123"/>
                          <a:pt x="651" y="2123"/>
                        </a:cubicBezTo>
                        <a:lnTo>
                          <a:pt x="708" y="2123"/>
                        </a:lnTo>
                        <a:cubicBezTo>
                          <a:pt x="736" y="2123"/>
                          <a:pt x="764" y="2087"/>
                          <a:pt x="764" y="2059"/>
                        </a:cubicBezTo>
                        <a:cubicBezTo>
                          <a:pt x="764" y="2003"/>
                          <a:pt x="736" y="2003"/>
                          <a:pt x="708" y="2003"/>
                        </a:cubicBezTo>
                        <a:lnTo>
                          <a:pt x="651" y="2003"/>
                        </a:lnTo>
                        <a:cubicBezTo>
                          <a:pt x="474" y="2003"/>
                          <a:pt x="326" y="1854"/>
                          <a:pt x="326" y="1677"/>
                        </a:cubicBezTo>
                        <a:lnTo>
                          <a:pt x="326" y="1444"/>
                        </a:lnTo>
                        <a:cubicBezTo>
                          <a:pt x="326" y="1323"/>
                          <a:pt x="269" y="1203"/>
                          <a:pt x="177" y="1118"/>
                        </a:cubicBezTo>
                        <a:lnTo>
                          <a:pt x="149" y="1090"/>
                        </a:lnTo>
                        <a:lnTo>
                          <a:pt x="234" y="1026"/>
                        </a:lnTo>
                        <a:cubicBezTo>
                          <a:pt x="298" y="941"/>
                          <a:pt x="354" y="821"/>
                          <a:pt x="354" y="708"/>
                        </a:cubicBezTo>
                        <a:lnTo>
                          <a:pt x="354" y="439"/>
                        </a:lnTo>
                        <a:cubicBezTo>
                          <a:pt x="354" y="262"/>
                          <a:pt x="503" y="114"/>
                          <a:pt x="680" y="114"/>
                        </a:cubicBezTo>
                        <a:cubicBezTo>
                          <a:pt x="708" y="114"/>
                          <a:pt x="736" y="85"/>
                          <a:pt x="736" y="57"/>
                        </a:cubicBezTo>
                        <a:cubicBezTo>
                          <a:pt x="736" y="29"/>
                          <a:pt x="708" y="0"/>
                          <a:pt x="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53;p37"/>
                  <p:cNvSpPr/>
                  <p:nvPr/>
                </p:nvSpPr>
                <p:spPr>
                  <a:xfrm>
                    <a:off x="2642987" y="2454338"/>
                    <a:ext cx="25884" cy="71832"/>
                  </a:xfrm>
                  <a:custGeom>
                    <a:avLst/>
                    <a:gdLst/>
                    <a:ahLst/>
                    <a:cxnLst/>
                    <a:rect l="l" t="t" r="r" b="b"/>
                    <a:pathLst>
                      <a:path w="765" h="2123" extrusionOk="0">
                        <a:moveTo>
                          <a:pt x="86" y="0"/>
                        </a:moveTo>
                        <a:cubicBezTo>
                          <a:pt x="57" y="0"/>
                          <a:pt x="29" y="29"/>
                          <a:pt x="29" y="57"/>
                        </a:cubicBezTo>
                        <a:cubicBezTo>
                          <a:pt x="29" y="85"/>
                          <a:pt x="57" y="114"/>
                          <a:pt x="86" y="114"/>
                        </a:cubicBezTo>
                        <a:cubicBezTo>
                          <a:pt x="263" y="114"/>
                          <a:pt x="411" y="262"/>
                          <a:pt x="411" y="439"/>
                        </a:cubicBezTo>
                        <a:lnTo>
                          <a:pt x="411" y="708"/>
                        </a:lnTo>
                        <a:cubicBezTo>
                          <a:pt x="411" y="821"/>
                          <a:pt x="468" y="941"/>
                          <a:pt x="531" y="1026"/>
                        </a:cubicBezTo>
                        <a:lnTo>
                          <a:pt x="616" y="1090"/>
                        </a:lnTo>
                        <a:lnTo>
                          <a:pt x="588" y="1118"/>
                        </a:lnTo>
                        <a:cubicBezTo>
                          <a:pt x="496" y="1203"/>
                          <a:pt x="439" y="1323"/>
                          <a:pt x="439" y="1444"/>
                        </a:cubicBezTo>
                        <a:lnTo>
                          <a:pt x="439" y="1677"/>
                        </a:lnTo>
                        <a:cubicBezTo>
                          <a:pt x="439" y="1854"/>
                          <a:pt x="291" y="2003"/>
                          <a:pt x="114" y="2003"/>
                        </a:cubicBezTo>
                        <a:lnTo>
                          <a:pt x="57" y="2003"/>
                        </a:lnTo>
                        <a:cubicBezTo>
                          <a:pt x="29" y="2003"/>
                          <a:pt x="1" y="2003"/>
                          <a:pt x="1" y="2059"/>
                        </a:cubicBezTo>
                        <a:cubicBezTo>
                          <a:pt x="1" y="2087"/>
                          <a:pt x="29" y="2123"/>
                          <a:pt x="57" y="2123"/>
                        </a:cubicBezTo>
                        <a:lnTo>
                          <a:pt x="114" y="2123"/>
                        </a:lnTo>
                        <a:cubicBezTo>
                          <a:pt x="355" y="2123"/>
                          <a:pt x="560" y="1911"/>
                          <a:pt x="560" y="1677"/>
                        </a:cubicBezTo>
                        <a:lnTo>
                          <a:pt x="560" y="1444"/>
                        </a:lnTo>
                        <a:cubicBezTo>
                          <a:pt x="560" y="1352"/>
                          <a:pt x="588" y="1267"/>
                          <a:pt x="645" y="1203"/>
                        </a:cubicBezTo>
                        <a:lnTo>
                          <a:pt x="737" y="1118"/>
                        </a:lnTo>
                        <a:cubicBezTo>
                          <a:pt x="737" y="1118"/>
                          <a:pt x="765" y="1118"/>
                          <a:pt x="765" y="1090"/>
                        </a:cubicBezTo>
                        <a:cubicBezTo>
                          <a:pt x="765" y="1062"/>
                          <a:pt x="737" y="1062"/>
                          <a:pt x="737" y="1062"/>
                        </a:cubicBezTo>
                        <a:lnTo>
                          <a:pt x="616" y="941"/>
                        </a:lnTo>
                        <a:cubicBezTo>
                          <a:pt x="560" y="885"/>
                          <a:pt x="531" y="793"/>
                          <a:pt x="531" y="708"/>
                        </a:cubicBezTo>
                        <a:lnTo>
                          <a:pt x="531" y="439"/>
                        </a:lnTo>
                        <a:cubicBezTo>
                          <a:pt x="531" y="206"/>
                          <a:pt x="319"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54;p37"/>
                  <p:cNvSpPr/>
                  <p:nvPr/>
                </p:nvSpPr>
                <p:spPr>
                  <a:xfrm>
                    <a:off x="2567127" y="2523025"/>
                    <a:ext cx="10083" cy="18000"/>
                  </a:xfrm>
                  <a:custGeom>
                    <a:avLst/>
                    <a:gdLst/>
                    <a:ahLst/>
                    <a:cxnLst/>
                    <a:rect l="l" t="t" r="r" b="b"/>
                    <a:pathLst>
                      <a:path w="298" h="532" extrusionOk="0">
                        <a:moveTo>
                          <a:pt x="234" y="1"/>
                        </a:moveTo>
                        <a:cubicBezTo>
                          <a:pt x="205" y="1"/>
                          <a:pt x="177" y="1"/>
                          <a:pt x="149" y="29"/>
                        </a:cubicBezTo>
                        <a:lnTo>
                          <a:pt x="0" y="447"/>
                        </a:lnTo>
                        <a:cubicBezTo>
                          <a:pt x="0" y="475"/>
                          <a:pt x="0" y="531"/>
                          <a:pt x="29" y="531"/>
                        </a:cubicBezTo>
                        <a:lnTo>
                          <a:pt x="57" y="531"/>
                        </a:lnTo>
                        <a:cubicBezTo>
                          <a:pt x="85" y="531"/>
                          <a:pt x="85" y="531"/>
                          <a:pt x="121" y="503"/>
                        </a:cubicBezTo>
                        <a:lnTo>
                          <a:pt x="262" y="93"/>
                        </a:lnTo>
                        <a:cubicBezTo>
                          <a:pt x="297" y="57"/>
                          <a:pt x="262" y="1"/>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55;p37"/>
                  <p:cNvSpPr/>
                  <p:nvPr/>
                </p:nvSpPr>
                <p:spPr>
                  <a:xfrm>
                    <a:off x="2829457" y="2523025"/>
                    <a:ext cx="9846" cy="18000"/>
                  </a:xfrm>
                  <a:custGeom>
                    <a:avLst/>
                    <a:gdLst/>
                    <a:ahLst/>
                    <a:cxnLst/>
                    <a:rect l="l" t="t" r="r" b="b"/>
                    <a:pathLst>
                      <a:path w="291" h="532" extrusionOk="0">
                        <a:moveTo>
                          <a:pt x="262" y="1"/>
                        </a:moveTo>
                        <a:cubicBezTo>
                          <a:pt x="234" y="1"/>
                          <a:pt x="206" y="1"/>
                          <a:pt x="178" y="29"/>
                        </a:cubicBezTo>
                        <a:lnTo>
                          <a:pt x="29" y="447"/>
                        </a:lnTo>
                        <a:cubicBezTo>
                          <a:pt x="1" y="475"/>
                          <a:pt x="29" y="531"/>
                          <a:pt x="57" y="531"/>
                        </a:cubicBezTo>
                        <a:lnTo>
                          <a:pt x="86" y="531"/>
                        </a:lnTo>
                        <a:cubicBezTo>
                          <a:pt x="86" y="531"/>
                          <a:pt x="114" y="531"/>
                          <a:pt x="149" y="503"/>
                        </a:cubicBezTo>
                        <a:lnTo>
                          <a:pt x="291" y="93"/>
                        </a:lnTo>
                        <a:cubicBezTo>
                          <a:pt x="291" y="57"/>
                          <a:pt x="291"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56;p37"/>
                  <p:cNvSpPr/>
                  <p:nvPr/>
                </p:nvSpPr>
                <p:spPr>
                  <a:xfrm>
                    <a:off x="2887147" y="2523025"/>
                    <a:ext cx="10083" cy="18000"/>
                  </a:xfrm>
                  <a:custGeom>
                    <a:avLst/>
                    <a:gdLst/>
                    <a:ahLst/>
                    <a:cxnLst/>
                    <a:rect l="l" t="t" r="r" b="b"/>
                    <a:pathLst>
                      <a:path w="298" h="532" extrusionOk="0">
                        <a:moveTo>
                          <a:pt x="269" y="1"/>
                        </a:moveTo>
                        <a:cubicBezTo>
                          <a:pt x="241" y="1"/>
                          <a:pt x="213" y="1"/>
                          <a:pt x="178" y="29"/>
                        </a:cubicBezTo>
                        <a:lnTo>
                          <a:pt x="36" y="447"/>
                        </a:lnTo>
                        <a:cubicBezTo>
                          <a:pt x="1" y="475"/>
                          <a:pt x="36" y="531"/>
                          <a:pt x="64" y="531"/>
                        </a:cubicBezTo>
                        <a:lnTo>
                          <a:pt x="93" y="531"/>
                        </a:lnTo>
                        <a:cubicBezTo>
                          <a:pt x="93" y="531"/>
                          <a:pt x="121" y="531"/>
                          <a:pt x="121" y="503"/>
                        </a:cubicBezTo>
                        <a:lnTo>
                          <a:pt x="298" y="93"/>
                        </a:lnTo>
                        <a:cubicBezTo>
                          <a:pt x="298" y="57"/>
                          <a:pt x="298" y="1"/>
                          <a:pt x="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57;p37"/>
                  <p:cNvSpPr/>
                  <p:nvPr/>
                </p:nvSpPr>
                <p:spPr>
                  <a:xfrm>
                    <a:off x="2897196" y="2523025"/>
                    <a:ext cx="10083" cy="18000"/>
                  </a:xfrm>
                  <a:custGeom>
                    <a:avLst/>
                    <a:gdLst/>
                    <a:ahLst/>
                    <a:cxnLst/>
                    <a:rect l="l" t="t" r="r" b="b"/>
                    <a:pathLst>
                      <a:path w="298" h="532" extrusionOk="0">
                        <a:moveTo>
                          <a:pt x="270" y="1"/>
                        </a:moveTo>
                        <a:cubicBezTo>
                          <a:pt x="234" y="1"/>
                          <a:pt x="178" y="1"/>
                          <a:pt x="178" y="29"/>
                        </a:cubicBezTo>
                        <a:lnTo>
                          <a:pt x="29" y="447"/>
                        </a:lnTo>
                        <a:cubicBezTo>
                          <a:pt x="1" y="475"/>
                          <a:pt x="29" y="531"/>
                          <a:pt x="57" y="531"/>
                        </a:cubicBezTo>
                        <a:cubicBezTo>
                          <a:pt x="93" y="531"/>
                          <a:pt x="121" y="531"/>
                          <a:pt x="121" y="503"/>
                        </a:cubicBezTo>
                        <a:lnTo>
                          <a:pt x="298" y="93"/>
                        </a:lnTo>
                        <a:cubicBezTo>
                          <a:pt x="298" y="57"/>
                          <a:pt x="298" y="1"/>
                          <a:pt x="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58;p37"/>
                  <p:cNvSpPr/>
                  <p:nvPr/>
                </p:nvSpPr>
                <p:spPr>
                  <a:xfrm>
                    <a:off x="2591049" y="2470139"/>
                    <a:ext cx="37861" cy="38098"/>
                  </a:xfrm>
                  <a:custGeom>
                    <a:avLst/>
                    <a:gdLst/>
                    <a:ahLst/>
                    <a:cxnLst/>
                    <a:rect l="l" t="t" r="r" b="b"/>
                    <a:pathLst>
                      <a:path w="1119" h="1126" extrusionOk="0">
                        <a:moveTo>
                          <a:pt x="1" y="0"/>
                        </a:moveTo>
                        <a:lnTo>
                          <a:pt x="1" y="1125"/>
                        </a:lnTo>
                        <a:lnTo>
                          <a:pt x="1118" y="1125"/>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59;p37"/>
                  <p:cNvSpPr/>
                  <p:nvPr/>
                </p:nvSpPr>
                <p:spPr>
                  <a:xfrm>
                    <a:off x="2693741" y="2448349"/>
                    <a:ext cx="17019" cy="87633"/>
                  </a:xfrm>
                  <a:custGeom>
                    <a:avLst/>
                    <a:gdLst/>
                    <a:ahLst/>
                    <a:cxnLst/>
                    <a:rect l="l" t="t" r="r" b="b"/>
                    <a:pathLst>
                      <a:path w="503" h="2590" extrusionOk="0">
                        <a:moveTo>
                          <a:pt x="475" y="1"/>
                        </a:moveTo>
                        <a:cubicBezTo>
                          <a:pt x="446" y="1"/>
                          <a:pt x="411" y="1"/>
                          <a:pt x="383" y="29"/>
                        </a:cubicBezTo>
                        <a:cubicBezTo>
                          <a:pt x="1" y="793"/>
                          <a:pt x="1" y="1769"/>
                          <a:pt x="383" y="2562"/>
                        </a:cubicBezTo>
                        <a:cubicBezTo>
                          <a:pt x="383" y="2590"/>
                          <a:pt x="411" y="2590"/>
                          <a:pt x="446" y="2590"/>
                        </a:cubicBezTo>
                        <a:lnTo>
                          <a:pt x="475" y="2590"/>
                        </a:lnTo>
                        <a:cubicBezTo>
                          <a:pt x="503" y="2562"/>
                          <a:pt x="503" y="2533"/>
                          <a:pt x="503" y="2505"/>
                        </a:cubicBezTo>
                        <a:cubicBezTo>
                          <a:pt x="121" y="1769"/>
                          <a:pt x="121" y="821"/>
                          <a:pt x="503" y="86"/>
                        </a:cubicBezTo>
                        <a:cubicBezTo>
                          <a:pt x="503" y="57"/>
                          <a:pt x="503" y="29"/>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60;p37"/>
                  <p:cNvSpPr/>
                  <p:nvPr/>
                </p:nvSpPr>
                <p:spPr>
                  <a:xfrm>
                    <a:off x="2913234" y="2448349"/>
                    <a:ext cx="18000" cy="87633"/>
                  </a:xfrm>
                  <a:custGeom>
                    <a:avLst/>
                    <a:gdLst/>
                    <a:ahLst/>
                    <a:cxnLst/>
                    <a:rect l="l" t="t" r="r" b="b"/>
                    <a:pathLst>
                      <a:path w="532" h="2590" extrusionOk="0">
                        <a:moveTo>
                          <a:pt x="29" y="1"/>
                        </a:moveTo>
                        <a:cubicBezTo>
                          <a:pt x="1" y="29"/>
                          <a:pt x="1" y="57"/>
                          <a:pt x="29" y="86"/>
                        </a:cubicBezTo>
                        <a:cubicBezTo>
                          <a:pt x="411" y="821"/>
                          <a:pt x="411" y="1769"/>
                          <a:pt x="29" y="2505"/>
                        </a:cubicBezTo>
                        <a:cubicBezTo>
                          <a:pt x="29" y="2533"/>
                          <a:pt x="29" y="2562"/>
                          <a:pt x="57" y="2590"/>
                        </a:cubicBezTo>
                        <a:lnTo>
                          <a:pt x="86" y="2590"/>
                        </a:lnTo>
                        <a:cubicBezTo>
                          <a:pt x="114" y="2590"/>
                          <a:pt x="114" y="2590"/>
                          <a:pt x="149" y="2562"/>
                        </a:cubicBezTo>
                        <a:cubicBezTo>
                          <a:pt x="531" y="1769"/>
                          <a:pt x="531" y="793"/>
                          <a:pt x="114" y="29"/>
                        </a:cubicBezTo>
                        <a:cubicBezTo>
                          <a:pt x="114" y="1"/>
                          <a:pt x="57" y="1"/>
                          <a:pt x="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61;p37"/>
                  <p:cNvSpPr/>
                  <p:nvPr/>
                </p:nvSpPr>
                <p:spPr>
                  <a:xfrm>
                    <a:off x="2777519" y="2480188"/>
                    <a:ext cx="51023" cy="23955"/>
                  </a:xfrm>
                  <a:custGeom>
                    <a:avLst/>
                    <a:gdLst/>
                    <a:ahLst/>
                    <a:cxnLst/>
                    <a:rect l="l" t="t" r="r" b="b"/>
                    <a:pathLst>
                      <a:path w="1508" h="708" extrusionOk="0">
                        <a:moveTo>
                          <a:pt x="1" y="1"/>
                        </a:moveTo>
                        <a:lnTo>
                          <a:pt x="1" y="708"/>
                        </a:lnTo>
                        <a:lnTo>
                          <a:pt x="1507" y="708"/>
                        </a:lnTo>
                        <a:lnTo>
                          <a:pt x="1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62;p37"/>
                  <p:cNvSpPr/>
                  <p:nvPr/>
                </p:nvSpPr>
                <p:spPr>
                  <a:xfrm>
                    <a:off x="2850300" y="2480188"/>
                    <a:ext cx="34985" cy="23955"/>
                  </a:xfrm>
                  <a:custGeom>
                    <a:avLst/>
                    <a:gdLst/>
                    <a:ahLst/>
                    <a:cxnLst/>
                    <a:rect l="l" t="t" r="r" b="b"/>
                    <a:pathLst>
                      <a:path w="1034" h="708" extrusionOk="0">
                        <a:moveTo>
                          <a:pt x="0" y="1"/>
                        </a:moveTo>
                        <a:lnTo>
                          <a:pt x="0" y="708"/>
                        </a:lnTo>
                        <a:lnTo>
                          <a:pt x="1033" y="7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63;p37"/>
                  <p:cNvSpPr/>
                  <p:nvPr/>
                </p:nvSpPr>
                <p:spPr>
                  <a:xfrm>
                    <a:off x="2880210" y="2479241"/>
                    <a:ext cx="34985" cy="3857"/>
                  </a:xfrm>
                  <a:custGeom>
                    <a:avLst/>
                    <a:gdLst/>
                    <a:ahLst/>
                    <a:cxnLst/>
                    <a:rect l="l" t="t" r="r" b="b"/>
                    <a:pathLst>
                      <a:path w="1034" h="114" extrusionOk="0">
                        <a:moveTo>
                          <a:pt x="64" y="0"/>
                        </a:moveTo>
                        <a:cubicBezTo>
                          <a:pt x="29" y="0"/>
                          <a:pt x="1" y="29"/>
                          <a:pt x="1" y="57"/>
                        </a:cubicBezTo>
                        <a:cubicBezTo>
                          <a:pt x="1" y="85"/>
                          <a:pt x="29" y="113"/>
                          <a:pt x="64" y="113"/>
                        </a:cubicBezTo>
                        <a:lnTo>
                          <a:pt x="977" y="113"/>
                        </a:lnTo>
                        <a:cubicBezTo>
                          <a:pt x="1033" y="113"/>
                          <a:pt x="1033" y="85"/>
                          <a:pt x="1033" y="57"/>
                        </a:cubicBezTo>
                        <a:cubicBezTo>
                          <a:pt x="1033" y="29"/>
                          <a:pt x="1033" y="0"/>
                          <a:pt x="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64;p37"/>
                  <p:cNvSpPr/>
                  <p:nvPr/>
                </p:nvSpPr>
                <p:spPr>
                  <a:xfrm>
                    <a:off x="2894320" y="2490238"/>
                    <a:ext cx="20876" cy="3857"/>
                  </a:xfrm>
                  <a:custGeom>
                    <a:avLst/>
                    <a:gdLst/>
                    <a:ahLst/>
                    <a:cxnLst/>
                    <a:rect l="l" t="t" r="r" b="b"/>
                    <a:pathLst>
                      <a:path w="617" h="114" extrusionOk="0">
                        <a:moveTo>
                          <a:pt x="57" y="1"/>
                        </a:moveTo>
                        <a:cubicBezTo>
                          <a:pt x="29" y="1"/>
                          <a:pt x="1" y="29"/>
                          <a:pt x="1" y="57"/>
                        </a:cubicBezTo>
                        <a:cubicBezTo>
                          <a:pt x="1" y="114"/>
                          <a:pt x="29" y="114"/>
                          <a:pt x="57" y="114"/>
                        </a:cubicBezTo>
                        <a:lnTo>
                          <a:pt x="560" y="114"/>
                        </a:lnTo>
                        <a:cubicBezTo>
                          <a:pt x="616" y="114"/>
                          <a:pt x="616" y="114"/>
                          <a:pt x="616" y="57"/>
                        </a:cubicBezTo>
                        <a:cubicBezTo>
                          <a:pt x="616" y="29"/>
                          <a:pt x="616" y="1"/>
                          <a:pt x="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65;p37"/>
                  <p:cNvSpPr/>
                  <p:nvPr/>
                </p:nvSpPr>
                <p:spPr>
                  <a:xfrm>
                    <a:off x="2752615" y="2459109"/>
                    <a:ext cx="4128" cy="74978"/>
                  </a:xfrm>
                  <a:custGeom>
                    <a:avLst/>
                    <a:gdLst/>
                    <a:ahLst/>
                    <a:cxnLst/>
                    <a:rect l="l" t="t" r="r" b="b"/>
                    <a:pathLst>
                      <a:path w="122" h="2216" extrusionOk="0">
                        <a:moveTo>
                          <a:pt x="57" y="1"/>
                        </a:moveTo>
                        <a:cubicBezTo>
                          <a:pt x="29" y="1"/>
                          <a:pt x="1" y="36"/>
                          <a:pt x="1" y="65"/>
                        </a:cubicBezTo>
                        <a:lnTo>
                          <a:pt x="1" y="2159"/>
                        </a:lnTo>
                        <a:cubicBezTo>
                          <a:pt x="1" y="2187"/>
                          <a:pt x="29" y="2215"/>
                          <a:pt x="57" y="2215"/>
                        </a:cubicBezTo>
                        <a:cubicBezTo>
                          <a:pt x="86" y="2215"/>
                          <a:pt x="121" y="2187"/>
                          <a:pt x="121" y="2159"/>
                        </a:cubicBezTo>
                        <a:lnTo>
                          <a:pt x="121" y="65"/>
                        </a:lnTo>
                        <a:cubicBezTo>
                          <a:pt x="121" y="36"/>
                          <a:pt x="86" y="1"/>
                          <a:pt x="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466;p37"/>
                <p:cNvGrpSpPr/>
                <p:nvPr/>
              </p:nvGrpSpPr>
              <p:grpSpPr>
                <a:xfrm>
                  <a:off x="3309241" y="2588583"/>
                  <a:ext cx="800705" cy="591511"/>
                  <a:chOff x="3187541" y="2348533"/>
                  <a:chExt cx="800705" cy="591511"/>
                </a:xfrm>
              </p:grpSpPr>
              <p:sp>
                <p:nvSpPr>
                  <p:cNvPr id="143" name="Google Shape;467;p37"/>
                  <p:cNvSpPr/>
                  <p:nvPr/>
                </p:nvSpPr>
                <p:spPr>
                  <a:xfrm>
                    <a:off x="3546607" y="2660533"/>
                    <a:ext cx="83809" cy="279511"/>
                  </a:xfrm>
                  <a:custGeom>
                    <a:avLst/>
                    <a:gdLst/>
                    <a:ahLst/>
                    <a:cxnLst/>
                    <a:rect l="l" t="t" r="r" b="b"/>
                    <a:pathLst>
                      <a:path w="2477" h="8261" extrusionOk="0">
                        <a:moveTo>
                          <a:pt x="797" y="0"/>
                        </a:moveTo>
                        <a:cubicBezTo>
                          <a:pt x="634" y="0"/>
                          <a:pt x="465" y="114"/>
                          <a:pt x="439" y="273"/>
                        </a:cubicBezTo>
                        <a:cubicBezTo>
                          <a:pt x="234" y="1094"/>
                          <a:pt x="1" y="2127"/>
                          <a:pt x="354" y="3103"/>
                        </a:cubicBezTo>
                        <a:cubicBezTo>
                          <a:pt x="467" y="3422"/>
                          <a:pt x="673" y="3719"/>
                          <a:pt x="849" y="3987"/>
                        </a:cubicBezTo>
                        <a:cubicBezTo>
                          <a:pt x="970" y="4221"/>
                          <a:pt x="1090" y="4398"/>
                          <a:pt x="1203" y="4603"/>
                        </a:cubicBezTo>
                        <a:cubicBezTo>
                          <a:pt x="1677" y="5664"/>
                          <a:pt x="1352" y="6930"/>
                          <a:pt x="411" y="7638"/>
                        </a:cubicBezTo>
                        <a:cubicBezTo>
                          <a:pt x="262" y="7758"/>
                          <a:pt x="234" y="7963"/>
                          <a:pt x="354" y="8112"/>
                        </a:cubicBezTo>
                        <a:cubicBezTo>
                          <a:pt x="411" y="8232"/>
                          <a:pt x="531" y="8260"/>
                          <a:pt x="644" y="8260"/>
                        </a:cubicBezTo>
                        <a:cubicBezTo>
                          <a:pt x="708" y="8260"/>
                          <a:pt x="793" y="8260"/>
                          <a:pt x="849" y="8197"/>
                        </a:cubicBezTo>
                        <a:cubicBezTo>
                          <a:pt x="2059" y="7312"/>
                          <a:pt x="2477" y="5664"/>
                          <a:pt x="1826" y="4306"/>
                        </a:cubicBezTo>
                        <a:cubicBezTo>
                          <a:pt x="1705" y="4072"/>
                          <a:pt x="1592" y="3839"/>
                          <a:pt x="1444" y="3634"/>
                        </a:cubicBezTo>
                        <a:cubicBezTo>
                          <a:pt x="1267" y="3365"/>
                          <a:pt x="1118" y="3103"/>
                          <a:pt x="998" y="2834"/>
                        </a:cubicBezTo>
                        <a:cubicBezTo>
                          <a:pt x="736" y="2099"/>
                          <a:pt x="941" y="1186"/>
                          <a:pt x="1118" y="450"/>
                        </a:cubicBezTo>
                        <a:cubicBezTo>
                          <a:pt x="1175" y="238"/>
                          <a:pt x="1062" y="61"/>
                          <a:pt x="849" y="5"/>
                        </a:cubicBezTo>
                        <a:cubicBezTo>
                          <a:pt x="832" y="2"/>
                          <a:pt x="814" y="0"/>
                          <a:pt x="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8;p37"/>
                  <p:cNvSpPr/>
                  <p:nvPr/>
                </p:nvSpPr>
                <p:spPr>
                  <a:xfrm>
                    <a:off x="3454675" y="2918937"/>
                    <a:ext cx="251394" cy="20166"/>
                  </a:xfrm>
                  <a:custGeom>
                    <a:avLst/>
                    <a:gdLst/>
                    <a:ahLst/>
                    <a:cxnLst/>
                    <a:rect l="l" t="t" r="r" b="b"/>
                    <a:pathLst>
                      <a:path w="7430" h="596" extrusionOk="0">
                        <a:moveTo>
                          <a:pt x="270" y="1"/>
                        </a:moveTo>
                        <a:cubicBezTo>
                          <a:pt x="121" y="1"/>
                          <a:pt x="1" y="121"/>
                          <a:pt x="1" y="270"/>
                        </a:cubicBezTo>
                        <a:lnTo>
                          <a:pt x="1" y="326"/>
                        </a:lnTo>
                        <a:cubicBezTo>
                          <a:pt x="1" y="475"/>
                          <a:pt x="121" y="595"/>
                          <a:pt x="270" y="595"/>
                        </a:cubicBezTo>
                        <a:lnTo>
                          <a:pt x="7167" y="595"/>
                        </a:lnTo>
                        <a:cubicBezTo>
                          <a:pt x="7316" y="595"/>
                          <a:pt x="7429" y="475"/>
                          <a:pt x="7429" y="326"/>
                        </a:cubicBezTo>
                        <a:lnTo>
                          <a:pt x="7429" y="270"/>
                        </a:lnTo>
                        <a:cubicBezTo>
                          <a:pt x="7429" y="121"/>
                          <a:pt x="7316" y="1"/>
                          <a:pt x="7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9;p37"/>
                  <p:cNvSpPr/>
                  <p:nvPr/>
                </p:nvSpPr>
                <p:spPr>
                  <a:xfrm>
                    <a:off x="3187541" y="2348533"/>
                    <a:ext cx="800705" cy="480660"/>
                  </a:xfrm>
                  <a:custGeom>
                    <a:avLst/>
                    <a:gdLst/>
                    <a:ahLst/>
                    <a:cxnLst/>
                    <a:rect l="l" t="t" r="r" b="b"/>
                    <a:pathLst>
                      <a:path w="23665" h="14206" extrusionOk="0">
                        <a:moveTo>
                          <a:pt x="468" y="1"/>
                        </a:moveTo>
                        <a:cubicBezTo>
                          <a:pt x="234" y="1"/>
                          <a:pt x="1" y="206"/>
                          <a:pt x="1" y="475"/>
                        </a:cubicBezTo>
                        <a:lnTo>
                          <a:pt x="1" y="13739"/>
                        </a:lnTo>
                        <a:cubicBezTo>
                          <a:pt x="1" y="14001"/>
                          <a:pt x="234" y="14206"/>
                          <a:pt x="468" y="14206"/>
                        </a:cubicBezTo>
                        <a:lnTo>
                          <a:pt x="23198" y="14206"/>
                        </a:lnTo>
                        <a:cubicBezTo>
                          <a:pt x="23431" y="14206"/>
                          <a:pt x="23665" y="14001"/>
                          <a:pt x="23665" y="13739"/>
                        </a:cubicBezTo>
                        <a:lnTo>
                          <a:pt x="23665" y="475"/>
                        </a:lnTo>
                        <a:cubicBezTo>
                          <a:pt x="23665" y="206"/>
                          <a:pt x="23431" y="1"/>
                          <a:pt x="23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0;p37"/>
                  <p:cNvSpPr/>
                  <p:nvPr/>
                </p:nvSpPr>
                <p:spPr>
                  <a:xfrm>
                    <a:off x="3191399" y="2386362"/>
                    <a:ext cx="793025" cy="405986"/>
                  </a:xfrm>
                  <a:custGeom>
                    <a:avLst/>
                    <a:gdLst/>
                    <a:ahLst/>
                    <a:cxnLst/>
                    <a:rect l="l" t="t" r="r" b="b"/>
                    <a:pathLst>
                      <a:path w="23438" h="11999" extrusionOk="0">
                        <a:moveTo>
                          <a:pt x="0" y="0"/>
                        </a:moveTo>
                        <a:lnTo>
                          <a:pt x="0" y="11999"/>
                        </a:lnTo>
                        <a:lnTo>
                          <a:pt x="23438" y="11999"/>
                        </a:lnTo>
                        <a:lnTo>
                          <a:pt x="23438"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1;p37"/>
                  <p:cNvSpPr/>
                  <p:nvPr/>
                </p:nvSpPr>
                <p:spPr>
                  <a:xfrm>
                    <a:off x="3264146" y="2426322"/>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2;p37"/>
                  <p:cNvSpPr/>
                  <p:nvPr/>
                </p:nvSpPr>
                <p:spPr>
                  <a:xfrm>
                    <a:off x="3368055" y="2426322"/>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3;p37"/>
                  <p:cNvSpPr/>
                  <p:nvPr/>
                </p:nvSpPr>
                <p:spPr>
                  <a:xfrm>
                    <a:off x="3532498" y="2426322"/>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4;p37"/>
                  <p:cNvSpPr/>
                  <p:nvPr/>
                </p:nvSpPr>
                <p:spPr>
                  <a:xfrm>
                    <a:off x="3723027" y="2426322"/>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5;p37"/>
                  <p:cNvSpPr/>
                  <p:nvPr/>
                </p:nvSpPr>
                <p:spPr>
                  <a:xfrm>
                    <a:off x="3503534" y="2458161"/>
                    <a:ext cx="20132" cy="12011"/>
                  </a:xfrm>
                  <a:custGeom>
                    <a:avLst/>
                    <a:gdLst/>
                    <a:ahLst/>
                    <a:cxnLst/>
                    <a:rect l="l" t="t" r="r" b="b"/>
                    <a:pathLst>
                      <a:path w="595" h="355" extrusionOk="0">
                        <a:moveTo>
                          <a:pt x="0" y="1"/>
                        </a:moveTo>
                        <a:lnTo>
                          <a:pt x="0" y="354"/>
                        </a:lnTo>
                        <a:lnTo>
                          <a:pt x="594" y="354"/>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6;p37"/>
                  <p:cNvSpPr/>
                  <p:nvPr/>
                </p:nvSpPr>
                <p:spPr>
                  <a:xfrm>
                    <a:off x="3563356" y="2458161"/>
                    <a:ext cx="9135" cy="12011"/>
                  </a:xfrm>
                  <a:custGeom>
                    <a:avLst/>
                    <a:gdLst/>
                    <a:ahLst/>
                    <a:cxnLst/>
                    <a:rect l="l" t="t" r="r" b="b"/>
                    <a:pathLst>
                      <a:path w="270" h="355" extrusionOk="0">
                        <a:moveTo>
                          <a:pt x="1" y="1"/>
                        </a:moveTo>
                        <a:lnTo>
                          <a:pt x="1" y="354"/>
                        </a:lnTo>
                        <a:lnTo>
                          <a:pt x="270" y="354"/>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7;p37"/>
                  <p:cNvSpPr/>
                  <p:nvPr/>
                </p:nvSpPr>
                <p:spPr>
                  <a:xfrm>
                    <a:off x="3581323" y="2458161"/>
                    <a:ext cx="157773" cy="12011"/>
                  </a:xfrm>
                  <a:custGeom>
                    <a:avLst/>
                    <a:gdLst/>
                    <a:ahLst/>
                    <a:cxnLst/>
                    <a:rect l="l" t="t" r="r" b="b"/>
                    <a:pathLst>
                      <a:path w="4663" h="355" extrusionOk="0">
                        <a:moveTo>
                          <a:pt x="0" y="1"/>
                        </a:moveTo>
                        <a:lnTo>
                          <a:pt x="0" y="354"/>
                        </a:lnTo>
                        <a:lnTo>
                          <a:pt x="4662" y="354"/>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8;p37"/>
                  <p:cNvSpPr/>
                  <p:nvPr/>
                </p:nvSpPr>
                <p:spPr>
                  <a:xfrm>
                    <a:off x="3758927" y="2458161"/>
                    <a:ext cx="45982" cy="12011"/>
                  </a:xfrm>
                  <a:custGeom>
                    <a:avLst/>
                    <a:gdLst/>
                    <a:ahLst/>
                    <a:cxnLst/>
                    <a:rect l="l" t="t" r="r" b="b"/>
                    <a:pathLst>
                      <a:path w="1359" h="355" extrusionOk="0">
                        <a:moveTo>
                          <a:pt x="0" y="1"/>
                        </a:moveTo>
                        <a:lnTo>
                          <a:pt x="0" y="354"/>
                        </a:lnTo>
                        <a:lnTo>
                          <a:pt x="1359" y="354"/>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9;p37"/>
                  <p:cNvSpPr/>
                  <p:nvPr/>
                </p:nvSpPr>
                <p:spPr>
                  <a:xfrm>
                    <a:off x="3532498" y="2458161"/>
                    <a:ext cx="18914" cy="12011"/>
                  </a:xfrm>
                  <a:custGeom>
                    <a:avLst/>
                    <a:gdLst/>
                    <a:ahLst/>
                    <a:cxnLst/>
                    <a:rect l="l" t="t" r="r" b="b"/>
                    <a:pathLst>
                      <a:path w="559" h="355" extrusionOk="0">
                        <a:moveTo>
                          <a:pt x="0" y="1"/>
                        </a:moveTo>
                        <a:lnTo>
                          <a:pt x="0" y="354"/>
                        </a:lnTo>
                        <a:lnTo>
                          <a:pt x="559" y="354"/>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80;p37"/>
                  <p:cNvSpPr/>
                  <p:nvPr/>
                </p:nvSpPr>
                <p:spPr>
                  <a:xfrm>
                    <a:off x="3412786" y="2458161"/>
                    <a:ext cx="83809" cy="12011"/>
                  </a:xfrm>
                  <a:custGeom>
                    <a:avLst/>
                    <a:gdLst/>
                    <a:ahLst/>
                    <a:cxnLst/>
                    <a:rect l="l" t="t" r="r" b="b"/>
                    <a:pathLst>
                      <a:path w="2477" h="355" extrusionOk="0">
                        <a:moveTo>
                          <a:pt x="1" y="1"/>
                        </a:moveTo>
                        <a:lnTo>
                          <a:pt x="1" y="354"/>
                        </a:lnTo>
                        <a:lnTo>
                          <a:pt x="2477" y="354"/>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81;p37"/>
                  <p:cNvSpPr/>
                  <p:nvPr/>
                </p:nvSpPr>
                <p:spPr>
                  <a:xfrm>
                    <a:off x="3292162" y="2458161"/>
                    <a:ext cx="110843" cy="12011"/>
                  </a:xfrm>
                  <a:custGeom>
                    <a:avLst/>
                    <a:gdLst/>
                    <a:ahLst/>
                    <a:cxnLst/>
                    <a:rect l="l" t="t" r="r" b="b"/>
                    <a:pathLst>
                      <a:path w="3276" h="355" extrusionOk="0">
                        <a:moveTo>
                          <a:pt x="0" y="1"/>
                        </a:moveTo>
                        <a:lnTo>
                          <a:pt x="0" y="354"/>
                        </a:lnTo>
                        <a:lnTo>
                          <a:pt x="3276" y="354"/>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82;p37"/>
                  <p:cNvSpPr/>
                  <p:nvPr/>
                </p:nvSpPr>
                <p:spPr>
                  <a:xfrm>
                    <a:off x="3264146" y="2458161"/>
                    <a:ext cx="19184" cy="12011"/>
                  </a:xfrm>
                  <a:custGeom>
                    <a:avLst/>
                    <a:gdLst/>
                    <a:ahLst/>
                    <a:cxnLst/>
                    <a:rect l="l" t="t" r="r" b="b"/>
                    <a:pathLst>
                      <a:path w="567" h="355" extrusionOk="0">
                        <a:moveTo>
                          <a:pt x="1" y="1"/>
                        </a:moveTo>
                        <a:lnTo>
                          <a:pt x="1" y="354"/>
                        </a:lnTo>
                        <a:lnTo>
                          <a:pt x="567" y="354"/>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83;p37"/>
                  <p:cNvSpPr/>
                  <p:nvPr/>
                </p:nvSpPr>
                <p:spPr>
                  <a:xfrm>
                    <a:off x="3264146" y="2489053"/>
                    <a:ext cx="16072" cy="13196"/>
                  </a:xfrm>
                  <a:custGeom>
                    <a:avLst/>
                    <a:gdLst/>
                    <a:ahLst/>
                    <a:cxnLst/>
                    <a:rect l="l" t="t" r="r" b="b"/>
                    <a:pathLst>
                      <a:path w="475" h="390" extrusionOk="0">
                        <a:moveTo>
                          <a:pt x="1" y="0"/>
                        </a:moveTo>
                        <a:lnTo>
                          <a:pt x="1" y="389"/>
                        </a:lnTo>
                        <a:lnTo>
                          <a:pt x="475" y="389"/>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84;p37"/>
                  <p:cNvSpPr/>
                  <p:nvPr/>
                </p:nvSpPr>
                <p:spPr>
                  <a:xfrm>
                    <a:off x="3295275" y="2489053"/>
                    <a:ext cx="158483" cy="13196"/>
                  </a:xfrm>
                  <a:custGeom>
                    <a:avLst/>
                    <a:gdLst/>
                    <a:ahLst/>
                    <a:cxnLst/>
                    <a:rect l="l" t="t" r="r" b="b"/>
                    <a:pathLst>
                      <a:path w="4684" h="390" extrusionOk="0">
                        <a:moveTo>
                          <a:pt x="0" y="0"/>
                        </a:moveTo>
                        <a:lnTo>
                          <a:pt x="0" y="389"/>
                        </a:lnTo>
                        <a:lnTo>
                          <a:pt x="4684" y="389"/>
                        </a:lnTo>
                        <a:lnTo>
                          <a:pt x="4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85;p37"/>
                  <p:cNvSpPr/>
                  <p:nvPr/>
                </p:nvSpPr>
                <p:spPr>
                  <a:xfrm>
                    <a:off x="3470713" y="2489053"/>
                    <a:ext cx="251394" cy="13196"/>
                  </a:xfrm>
                  <a:custGeom>
                    <a:avLst/>
                    <a:gdLst/>
                    <a:ahLst/>
                    <a:cxnLst/>
                    <a:rect l="l" t="t" r="r" b="b"/>
                    <a:pathLst>
                      <a:path w="7430" h="390" extrusionOk="0">
                        <a:moveTo>
                          <a:pt x="1" y="0"/>
                        </a:moveTo>
                        <a:lnTo>
                          <a:pt x="1" y="389"/>
                        </a:lnTo>
                        <a:lnTo>
                          <a:pt x="7429" y="389"/>
                        </a:lnTo>
                        <a:lnTo>
                          <a:pt x="7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86;p37"/>
                  <p:cNvSpPr/>
                  <p:nvPr/>
                </p:nvSpPr>
                <p:spPr>
                  <a:xfrm>
                    <a:off x="3730911" y="2489053"/>
                    <a:ext cx="73997" cy="13196"/>
                  </a:xfrm>
                  <a:custGeom>
                    <a:avLst/>
                    <a:gdLst/>
                    <a:ahLst/>
                    <a:cxnLst/>
                    <a:rect l="l" t="t" r="r" b="b"/>
                    <a:pathLst>
                      <a:path w="2187" h="390" extrusionOk="0">
                        <a:moveTo>
                          <a:pt x="1" y="0"/>
                        </a:moveTo>
                        <a:lnTo>
                          <a:pt x="1" y="389"/>
                        </a:lnTo>
                        <a:lnTo>
                          <a:pt x="2187" y="389"/>
                        </a:lnTo>
                        <a:lnTo>
                          <a:pt x="21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87;p37"/>
                  <p:cNvSpPr/>
                  <p:nvPr/>
                </p:nvSpPr>
                <p:spPr>
                  <a:xfrm>
                    <a:off x="3594485" y="2521130"/>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88;p37"/>
                  <p:cNvSpPr/>
                  <p:nvPr/>
                </p:nvSpPr>
                <p:spPr>
                  <a:xfrm>
                    <a:off x="3264146" y="2521130"/>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89;p37"/>
                  <p:cNvSpPr/>
                  <p:nvPr/>
                </p:nvSpPr>
                <p:spPr>
                  <a:xfrm>
                    <a:off x="3308200" y="2521130"/>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90;p37"/>
                  <p:cNvSpPr/>
                  <p:nvPr/>
                </p:nvSpPr>
                <p:spPr>
                  <a:xfrm>
                    <a:off x="3468819" y="2521130"/>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91;p37"/>
                  <p:cNvSpPr/>
                  <p:nvPr/>
                </p:nvSpPr>
                <p:spPr>
                  <a:xfrm>
                    <a:off x="3368055" y="2552969"/>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92;p37"/>
                  <p:cNvSpPr/>
                  <p:nvPr/>
                </p:nvSpPr>
                <p:spPr>
                  <a:xfrm>
                    <a:off x="3264146" y="2552969"/>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93;p37"/>
                  <p:cNvSpPr/>
                  <p:nvPr/>
                </p:nvSpPr>
                <p:spPr>
                  <a:xfrm>
                    <a:off x="3407779" y="2552969"/>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94;p37"/>
                  <p:cNvSpPr/>
                  <p:nvPr/>
                </p:nvSpPr>
                <p:spPr>
                  <a:xfrm>
                    <a:off x="3445844" y="2552969"/>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95;p37"/>
                  <p:cNvSpPr/>
                  <p:nvPr/>
                </p:nvSpPr>
                <p:spPr>
                  <a:xfrm>
                    <a:off x="3585383" y="2552969"/>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96;p37"/>
                  <p:cNvSpPr/>
                  <p:nvPr/>
                </p:nvSpPr>
                <p:spPr>
                  <a:xfrm>
                    <a:off x="3664153" y="2552969"/>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97;p37"/>
                  <p:cNvSpPr/>
                  <p:nvPr/>
                </p:nvSpPr>
                <p:spPr>
                  <a:xfrm>
                    <a:off x="3748878" y="2552969"/>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98;p37"/>
                  <p:cNvSpPr/>
                  <p:nvPr/>
                </p:nvSpPr>
                <p:spPr>
                  <a:xfrm>
                    <a:off x="3623211" y="2584809"/>
                    <a:ext cx="61072" cy="11978"/>
                  </a:xfrm>
                  <a:custGeom>
                    <a:avLst/>
                    <a:gdLst/>
                    <a:ahLst/>
                    <a:cxnLst/>
                    <a:rect l="l" t="t" r="r" b="b"/>
                    <a:pathLst>
                      <a:path w="1805" h="354" extrusionOk="0">
                        <a:moveTo>
                          <a:pt x="0" y="0"/>
                        </a:moveTo>
                        <a:lnTo>
                          <a:pt x="0" y="354"/>
                        </a:lnTo>
                        <a:lnTo>
                          <a:pt x="1804" y="354"/>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99;p37"/>
                  <p:cNvSpPr/>
                  <p:nvPr/>
                </p:nvSpPr>
                <p:spPr>
                  <a:xfrm>
                    <a:off x="3264146" y="2584809"/>
                    <a:ext cx="33091" cy="11978"/>
                  </a:xfrm>
                  <a:custGeom>
                    <a:avLst/>
                    <a:gdLst/>
                    <a:ahLst/>
                    <a:cxnLst/>
                    <a:rect l="l" t="t" r="r" b="b"/>
                    <a:pathLst>
                      <a:path w="978" h="354" extrusionOk="0">
                        <a:moveTo>
                          <a:pt x="1" y="0"/>
                        </a:moveTo>
                        <a:lnTo>
                          <a:pt x="1" y="354"/>
                        </a:lnTo>
                        <a:lnTo>
                          <a:pt x="977" y="354"/>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00;p37"/>
                  <p:cNvSpPr/>
                  <p:nvPr/>
                </p:nvSpPr>
                <p:spPr>
                  <a:xfrm>
                    <a:off x="3320178" y="2584809"/>
                    <a:ext cx="154660" cy="11978"/>
                  </a:xfrm>
                  <a:custGeom>
                    <a:avLst/>
                    <a:gdLst/>
                    <a:ahLst/>
                    <a:cxnLst/>
                    <a:rect l="l" t="t" r="r" b="b"/>
                    <a:pathLst>
                      <a:path w="4571" h="354" extrusionOk="0">
                        <a:moveTo>
                          <a:pt x="0" y="0"/>
                        </a:moveTo>
                        <a:lnTo>
                          <a:pt x="0" y="354"/>
                        </a:lnTo>
                        <a:lnTo>
                          <a:pt x="4570" y="354"/>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01;p37"/>
                  <p:cNvSpPr/>
                  <p:nvPr/>
                </p:nvSpPr>
                <p:spPr>
                  <a:xfrm>
                    <a:off x="3497545" y="2584809"/>
                    <a:ext cx="32109" cy="11978"/>
                  </a:xfrm>
                  <a:custGeom>
                    <a:avLst/>
                    <a:gdLst/>
                    <a:ahLst/>
                    <a:cxnLst/>
                    <a:rect l="l" t="t" r="r" b="b"/>
                    <a:pathLst>
                      <a:path w="949" h="354" extrusionOk="0">
                        <a:moveTo>
                          <a:pt x="0" y="0"/>
                        </a:moveTo>
                        <a:lnTo>
                          <a:pt x="0" y="354"/>
                        </a:lnTo>
                        <a:lnTo>
                          <a:pt x="948" y="354"/>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02;p37"/>
                  <p:cNvSpPr/>
                  <p:nvPr/>
                </p:nvSpPr>
                <p:spPr>
                  <a:xfrm>
                    <a:off x="3544442" y="2584809"/>
                    <a:ext cx="50076" cy="11978"/>
                  </a:xfrm>
                  <a:custGeom>
                    <a:avLst/>
                    <a:gdLst/>
                    <a:ahLst/>
                    <a:cxnLst/>
                    <a:rect l="l" t="t" r="r" b="b"/>
                    <a:pathLst>
                      <a:path w="1480" h="354" extrusionOk="0">
                        <a:moveTo>
                          <a:pt x="1" y="0"/>
                        </a:moveTo>
                        <a:lnTo>
                          <a:pt x="1" y="354"/>
                        </a:lnTo>
                        <a:lnTo>
                          <a:pt x="1479" y="354"/>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03;p37"/>
                  <p:cNvSpPr/>
                  <p:nvPr/>
                </p:nvSpPr>
                <p:spPr>
                  <a:xfrm>
                    <a:off x="3714162" y="2584809"/>
                    <a:ext cx="75689" cy="11978"/>
                  </a:xfrm>
                  <a:custGeom>
                    <a:avLst/>
                    <a:gdLst/>
                    <a:ahLst/>
                    <a:cxnLst/>
                    <a:rect l="l" t="t" r="r" b="b"/>
                    <a:pathLst>
                      <a:path w="2237" h="354" extrusionOk="0">
                        <a:moveTo>
                          <a:pt x="1" y="0"/>
                        </a:moveTo>
                        <a:lnTo>
                          <a:pt x="1" y="354"/>
                        </a:lnTo>
                        <a:lnTo>
                          <a:pt x="2236" y="354"/>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04;p37"/>
                  <p:cNvSpPr/>
                  <p:nvPr/>
                </p:nvSpPr>
                <p:spPr>
                  <a:xfrm>
                    <a:off x="3264146" y="2612791"/>
                    <a:ext cx="87903" cy="12959"/>
                  </a:xfrm>
                  <a:custGeom>
                    <a:avLst/>
                    <a:gdLst/>
                    <a:ahLst/>
                    <a:cxnLst/>
                    <a:rect l="l" t="t" r="r" b="b"/>
                    <a:pathLst>
                      <a:path w="2598" h="383" extrusionOk="0">
                        <a:moveTo>
                          <a:pt x="1" y="1"/>
                        </a:moveTo>
                        <a:lnTo>
                          <a:pt x="1" y="383"/>
                        </a:lnTo>
                        <a:lnTo>
                          <a:pt x="2597" y="383"/>
                        </a:lnTo>
                        <a:lnTo>
                          <a:pt x="2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05;p37"/>
                  <p:cNvSpPr/>
                  <p:nvPr/>
                </p:nvSpPr>
                <p:spPr>
                  <a:xfrm>
                    <a:off x="3368055" y="2612791"/>
                    <a:ext cx="147453" cy="12959"/>
                  </a:xfrm>
                  <a:custGeom>
                    <a:avLst/>
                    <a:gdLst/>
                    <a:ahLst/>
                    <a:cxnLst/>
                    <a:rect l="l" t="t" r="r" b="b"/>
                    <a:pathLst>
                      <a:path w="4358" h="383" extrusionOk="0">
                        <a:moveTo>
                          <a:pt x="0" y="1"/>
                        </a:moveTo>
                        <a:lnTo>
                          <a:pt x="0" y="383"/>
                        </a:lnTo>
                        <a:lnTo>
                          <a:pt x="4358" y="383"/>
                        </a:lnTo>
                        <a:lnTo>
                          <a:pt x="43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06;p37"/>
                  <p:cNvSpPr/>
                  <p:nvPr/>
                </p:nvSpPr>
                <p:spPr>
                  <a:xfrm>
                    <a:off x="3532498" y="2612791"/>
                    <a:ext cx="172592" cy="12959"/>
                  </a:xfrm>
                  <a:custGeom>
                    <a:avLst/>
                    <a:gdLst/>
                    <a:ahLst/>
                    <a:cxnLst/>
                    <a:rect l="l" t="t" r="r" b="b"/>
                    <a:pathLst>
                      <a:path w="5101" h="383" extrusionOk="0">
                        <a:moveTo>
                          <a:pt x="0" y="1"/>
                        </a:moveTo>
                        <a:lnTo>
                          <a:pt x="0" y="383"/>
                        </a:lnTo>
                        <a:lnTo>
                          <a:pt x="5101" y="383"/>
                        </a:lnTo>
                        <a:lnTo>
                          <a:pt x="5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07;p37"/>
                  <p:cNvSpPr/>
                  <p:nvPr/>
                </p:nvSpPr>
                <p:spPr>
                  <a:xfrm>
                    <a:off x="3723027" y="2612791"/>
                    <a:ext cx="65843" cy="12959"/>
                  </a:xfrm>
                  <a:custGeom>
                    <a:avLst/>
                    <a:gdLst/>
                    <a:ahLst/>
                    <a:cxnLst/>
                    <a:rect l="l" t="t" r="r" b="b"/>
                    <a:pathLst>
                      <a:path w="1946" h="383" extrusionOk="0">
                        <a:moveTo>
                          <a:pt x="0" y="1"/>
                        </a:moveTo>
                        <a:lnTo>
                          <a:pt x="0" y="383"/>
                        </a:lnTo>
                        <a:lnTo>
                          <a:pt x="1946" y="383"/>
                        </a:lnTo>
                        <a:lnTo>
                          <a:pt x="19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08;p37"/>
                  <p:cNvSpPr/>
                  <p:nvPr/>
                </p:nvSpPr>
                <p:spPr>
                  <a:xfrm>
                    <a:off x="3503534" y="2644630"/>
                    <a:ext cx="20132" cy="13196"/>
                  </a:xfrm>
                  <a:custGeom>
                    <a:avLst/>
                    <a:gdLst/>
                    <a:ahLst/>
                    <a:cxnLst/>
                    <a:rect l="l" t="t" r="r" b="b"/>
                    <a:pathLst>
                      <a:path w="595" h="390" extrusionOk="0">
                        <a:moveTo>
                          <a:pt x="0" y="1"/>
                        </a:moveTo>
                        <a:lnTo>
                          <a:pt x="0" y="390"/>
                        </a:lnTo>
                        <a:lnTo>
                          <a:pt x="594" y="390"/>
                        </a:lnTo>
                        <a:lnTo>
                          <a:pt x="5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09;p37"/>
                  <p:cNvSpPr/>
                  <p:nvPr/>
                </p:nvSpPr>
                <p:spPr>
                  <a:xfrm>
                    <a:off x="3563356" y="2644630"/>
                    <a:ext cx="9135" cy="13196"/>
                  </a:xfrm>
                  <a:custGeom>
                    <a:avLst/>
                    <a:gdLst/>
                    <a:ahLst/>
                    <a:cxnLst/>
                    <a:rect l="l" t="t" r="r" b="b"/>
                    <a:pathLst>
                      <a:path w="270" h="390" extrusionOk="0">
                        <a:moveTo>
                          <a:pt x="1" y="1"/>
                        </a:moveTo>
                        <a:lnTo>
                          <a:pt x="1" y="390"/>
                        </a:lnTo>
                        <a:lnTo>
                          <a:pt x="270" y="390"/>
                        </a:lnTo>
                        <a:lnTo>
                          <a:pt x="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10;p37"/>
                  <p:cNvSpPr/>
                  <p:nvPr/>
                </p:nvSpPr>
                <p:spPr>
                  <a:xfrm>
                    <a:off x="3581323" y="2644630"/>
                    <a:ext cx="157773" cy="13196"/>
                  </a:xfrm>
                  <a:custGeom>
                    <a:avLst/>
                    <a:gdLst/>
                    <a:ahLst/>
                    <a:cxnLst/>
                    <a:rect l="l" t="t" r="r" b="b"/>
                    <a:pathLst>
                      <a:path w="4663" h="390" extrusionOk="0">
                        <a:moveTo>
                          <a:pt x="0" y="1"/>
                        </a:moveTo>
                        <a:lnTo>
                          <a:pt x="0" y="390"/>
                        </a:lnTo>
                        <a:lnTo>
                          <a:pt x="4662" y="390"/>
                        </a:lnTo>
                        <a:lnTo>
                          <a:pt x="4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11;p37"/>
                  <p:cNvSpPr/>
                  <p:nvPr/>
                </p:nvSpPr>
                <p:spPr>
                  <a:xfrm>
                    <a:off x="3758927" y="2644630"/>
                    <a:ext cx="45982" cy="13196"/>
                  </a:xfrm>
                  <a:custGeom>
                    <a:avLst/>
                    <a:gdLst/>
                    <a:ahLst/>
                    <a:cxnLst/>
                    <a:rect l="l" t="t" r="r" b="b"/>
                    <a:pathLst>
                      <a:path w="1359" h="390" extrusionOk="0">
                        <a:moveTo>
                          <a:pt x="0" y="1"/>
                        </a:moveTo>
                        <a:lnTo>
                          <a:pt x="0" y="390"/>
                        </a:lnTo>
                        <a:lnTo>
                          <a:pt x="1359" y="390"/>
                        </a:lnTo>
                        <a:lnTo>
                          <a:pt x="1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12;p37"/>
                  <p:cNvSpPr/>
                  <p:nvPr/>
                </p:nvSpPr>
                <p:spPr>
                  <a:xfrm>
                    <a:off x="3532498" y="2644630"/>
                    <a:ext cx="18914" cy="13196"/>
                  </a:xfrm>
                  <a:custGeom>
                    <a:avLst/>
                    <a:gdLst/>
                    <a:ahLst/>
                    <a:cxnLst/>
                    <a:rect l="l" t="t" r="r" b="b"/>
                    <a:pathLst>
                      <a:path w="559" h="390" extrusionOk="0">
                        <a:moveTo>
                          <a:pt x="0" y="1"/>
                        </a:moveTo>
                        <a:lnTo>
                          <a:pt x="0" y="390"/>
                        </a:lnTo>
                        <a:lnTo>
                          <a:pt x="559" y="390"/>
                        </a:lnTo>
                        <a:lnTo>
                          <a:pt x="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13;p37"/>
                  <p:cNvSpPr/>
                  <p:nvPr/>
                </p:nvSpPr>
                <p:spPr>
                  <a:xfrm>
                    <a:off x="3412786" y="2644630"/>
                    <a:ext cx="83809" cy="13196"/>
                  </a:xfrm>
                  <a:custGeom>
                    <a:avLst/>
                    <a:gdLst/>
                    <a:ahLst/>
                    <a:cxnLst/>
                    <a:rect l="l" t="t" r="r" b="b"/>
                    <a:pathLst>
                      <a:path w="2477" h="390" extrusionOk="0">
                        <a:moveTo>
                          <a:pt x="1" y="1"/>
                        </a:moveTo>
                        <a:lnTo>
                          <a:pt x="1" y="390"/>
                        </a:lnTo>
                        <a:lnTo>
                          <a:pt x="2477" y="390"/>
                        </a:lnTo>
                        <a:lnTo>
                          <a:pt x="2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14;p37"/>
                  <p:cNvSpPr/>
                  <p:nvPr/>
                </p:nvSpPr>
                <p:spPr>
                  <a:xfrm>
                    <a:off x="3292162" y="2644630"/>
                    <a:ext cx="110843" cy="13196"/>
                  </a:xfrm>
                  <a:custGeom>
                    <a:avLst/>
                    <a:gdLst/>
                    <a:ahLst/>
                    <a:cxnLst/>
                    <a:rect l="l" t="t" r="r" b="b"/>
                    <a:pathLst>
                      <a:path w="3276" h="390" extrusionOk="0">
                        <a:moveTo>
                          <a:pt x="0" y="1"/>
                        </a:moveTo>
                        <a:lnTo>
                          <a:pt x="0" y="390"/>
                        </a:lnTo>
                        <a:lnTo>
                          <a:pt x="3276" y="390"/>
                        </a:lnTo>
                        <a:lnTo>
                          <a:pt x="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15;p37"/>
                  <p:cNvSpPr/>
                  <p:nvPr/>
                </p:nvSpPr>
                <p:spPr>
                  <a:xfrm>
                    <a:off x="3264146" y="2644630"/>
                    <a:ext cx="19184" cy="13196"/>
                  </a:xfrm>
                  <a:custGeom>
                    <a:avLst/>
                    <a:gdLst/>
                    <a:ahLst/>
                    <a:cxnLst/>
                    <a:rect l="l" t="t" r="r" b="b"/>
                    <a:pathLst>
                      <a:path w="567" h="390" extrusionOk="0">
                        <a:moveTo>
                          <a:pt x="1" y="1"/>
                        </a:moveTo>
                        <a:lnTo>
                          <a:pt x="1" y="390"/>
                        </a:lnTo>
                        <a:lnTo>
                          <a:pt x="567" y="390"/>
                        </a:lnTo>
                        <a:lnTo>
                          <a:pt x="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16;p37"/>
                  <p:cNvSpPr/>
                  <p:nvPr/>
                </p:nvSpPr>
                <p:spPr>
                  <a:xfrm>
                    <a:off x="3264146" y="2676707"/>
                    <a:ext cx="16072" cy="12011"/>
                  </a:xfrm>
                  <a:custGeom>
                    <a:avLst/>
                    <a:gdLst/>
                    <a:ahLst/>
                    <a:cxnLst/>
                    <a:rect l="l" t="t" r="r" b="b"/>
                    <a:pathLst>
                      <a:path w="475" h="355" extrusionOk="0">
                        <a:moveTo>
                          <a:pt x="1" y="1"/>
                        </a:moveTo>
                        <a:lnTo>
                          <a:pt x="1" y="354"/>
                        </a:lnTo>
                        <a:lnTo>
                          <a:pt x="475" y="354"/>
                        </a:lnTo>
                        <a:lnTo>
                          <a:pt x="4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17;p37"/>
                  <p:cNvSpPr/>
                  <p:nvPr/>
                </p:nvSpPr>
                <p:spPr>
                  <a:xfrm>
                    <a:off x="3295275" y="2676707"/>
                    <a:ext cx="158483" cy="12011"/>
                  </a:xfrm>
                  <a:custGeom>
                    <a:avLst/>
                    <a:gdLst/>
                    <a:ahLst/>
                    <a:cxnLst/>
                    <a:rect l="l" t="t" r="r" b="b"/>
                    <a:pathLst>
                      <a:path w="4684" h="355" extrusionOk="0">
                        <a:moveTo>
                          <a:pt x="0" y="1"/>
                        </a:moveTo>
                        <a:lnTo>
                          <a:pt x="0" y="354"/>
                        </a:lnTo>
                        <a:lnTo>
                          <a:pt x="4684" y="354"/>
                        </a:lnTo>
                        <a:lnTo>
                          <a:pt x="4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18;p37"/>
                  <p:cNvSpPr/>
                  <p:nvPr/>
                </p:nvSpPr>
                <p:spPr>
                  <a:xfrm>
                    <a:off x="3470713" y="2676707"/>
                    <a:ext cx="251394" cy="12011"/>
                  </a:xfrm>
                  <a:custGeom>
                    <a:avLst/>
                    <a:gdLst/>
                    <a:ahLst/>
                    <a:cxnLst/>
                    <a:rect l="l" t="t" r="r" b="b"/>
                    <a:pathLst>
                      <a:path w="7430" h="355" extrusionOk="0">
                        <a:moveTo>
                          <a:pt x="1" y="1"/>
                        </a:moveTo>
                        <a:lnTo>
                          <a:pt x="1" y="354"/>
                        </a:lnTo>
                        <a:lnTo>
                          <a:pt x="7429" y="354"/>
                        </a:lnTo>
                        <a:lnTo>
                          <a:pt x="7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19;p37"/>
                  <p:cNvSpPr/>
                  <p:nvPr/>
                </p:nvSpPr>
                <p:spPr>
                  <a:xfrm>
                    <a:off x="3730911" y="2676707"/>
                    <a:ext cx="73997" cy="12011"/>
                  </a:xfrm>
                  <a:custGeom>
                    <a:avLst/>
                    <a:gdLst/>
                    <a:ahLst/>
                    <a:cxnLst/>
                    <a:rect l="l" t="t" r="r" b="b"/>
                    <a:pathLst>
                      <a:path w="2187" h="355" extrusionOk="0">
                        <a:moveTo>
                          <a:pt x="1" y="1"/>
                        </a:moveTo>
                        <a:lnTo>
                          <a:pt x="1" y="354"/>
                        </a:lnTo>
                        <a:lnTo>
                          <a:pt x="2187" y="354"/>
                        </a:lnTo>
                        <a:lnTo>
                          <a:pt x="21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20;p37"/>
                  <p:cNvSpPr/>
                  <p:nvPr/>
                </p:nvSpPr>
                <p:spPr>
                  <a:xfrm>
                    <a:off x="3594485" y="2707599"/>
                    <a:ext cx="192487" cy="12959"/>
                  </a:xfrm>
                  <a:custGeom>
                    <a:avLst/>
                    <a:gdLst/>
                    <a:ahLst/>
                    <a:cxnLst/>
                    <a:rect l="l" t="t" r="r" b="b"/>
                    <a:pathLst>
                      <a:path w="5689" h="383" extrusionOk="0">
                        <a:moveTo>
                          <a:pt x="0" y="0"/>
                        </a:moveTo>
                        <a:lnTo>
                          <a:pt x="0" y="382"/>
                        </a:lnTo>
                        <a:lnTo>
                          <a:pt x="5688" y="382"/>
                        </a:lnTo>
                        <a:lnTo>
                          <a:pt x="5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21;p37"/>
                  <p:cNvSpPr/>
                  <p:nvPr/>
                </p:nvSpPr>
                <p:spPr>
                  <a:xfrm>
                    <a:off x="3264146" y="2707599"/>
                    <a:ext cx="31162" cy="12959"/>
                  </a:xfrm>
                  <a:custGeom>
                    <a:avLst/>
                    <a:gdLst/>
                    <a:ahLst/>
                    <a:cxnLst/>
                    <a:rect l="l" t="t" r="r" b="b"/>
                    <a:pathLst>
                      <a:path w="921" h="383" extrusionOk="0">
                        <a:moveTo>
                          <a:pt x="1" y="0"/>
                        </a:moveTo>
                        <a:lnTo>
                          <a:pt x="1" y="382"/>
                        </a:lnTo>
                        <a:lnTo>
                          <a:pt x="920" y="382"/>
                        </a:lnTo>
                        <a:lnTo>
                          <a:pt x="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22;p37"/>
                  <p:cNvSpPr/>
                  <p:nvPr/>
                </p:nvSpPr>
                <p:spPr>
                  <a:xfrm>
                    <a:off x="3308200" y="2707599"/>
                    <a:ext cx="150600" cy="12959"/>
                  </a:xfrm>
                  <a:custGeom>
                    <a:avLst/>
                    <a:gdLst/>
                    <a:ahLst/>
                    <a:cxnLst/>
                    <a:rect l="l" t="t" r="r" b="b"/>
                    <a:pathLst>
                      <a:path w="4451" h="383" extrusionOk="0">
                        <a:moveTo>
                          <a:pt x="0" y="0"/>
                        </a:moveTo>
                        <a:lnTo>
                          <a:pt x="0" y="382"/>
                        </a:lnTo>
                        <a:lnTo>
                          <a:pt x="4450" y="382"/>
                        </a:lnTo>
                        <a:lnTo>
                          <a:pt x="4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23;p37"/>
                  <p:cNvSpPr/>
                  <p:nvPr/>
                </p:nvSpPr>
                <p:spPr>
                  <a:xfrm>
                    <a:off x="3468819" y="2707599"/>
                    <a:ext cx="98629" cy="12959"/>
                  </a:xfrm>
                  <a:custGeom>
                    <a:avLst/>
                    <a:gdLst/>
                    <a:ahLst/>
                    <a:cxnLst/>
                    <a:rect l="l" t="t" r="r" b="b"/>
                    <a:pathLst>
                      <a:path w="2915" h="383" extrusionOk="0">
                        <a:moveTo>
                          <a:pt x="0" y="0"/>
                        </a:moveTo>
                        <a:lnTo>
                          <a:pt x="0" y="382"/>
                        </a:lnTo>
                        <a:lnTo>
                          <a:pt x="2915" y="382"/>
                        </a:lnTo>
                        <a:lnTo>
                          <a:pt x="2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24;p37"/>
                  <p:cNvSpPr/>
                  <p:nvPr/>
                </p:nvSpPr>
                <p:spPr>
                  <a:xfrm>
                    <a:off x="3368055" y="2739438"/>
                    <a:ext cx="29944" cy="12959"/>
                  </a:xfrm>
                  <a:custGeom>
                    <a:avLst/>
                    <a:gdLst/>
                    <a:ahLst/>
                    <a:cxnLst/>
                    <a:rect l="l" t="t" r="r" b="b"/>
                    <a:pathLst>
                      <a:path w="885" h="383" extrusionOk="0">
                        <a:moveTo>
                          <a:pt x="0" y="0"/>
                        </a:moveTo>
                        <a:lnTo>
                          <a:pt x="0" y="382"/>
                        </a:lnTo>
                        <a:lnTo>
                          <a:pt x="884" y="382"/>
                        </a:lnTo>
                        <a:lnTo>
                          <a:pt x="8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25;p37"/>
                  <p:cNvSpPr/>
                  <p:nvPr/>
                </p:nvSpPr>
                <p:spPr>
                  <a:xfrm>
                    <a:off x="3264146" y="2739438"/>
                    <a:ext cx="91016" cy="12959"/>
                  </a:xfrm>
                  <a:custGeom>
                    <a:avLst/>
                    <a:gdLst/>
                    <a:ahLst/>
                    <a:cxnLst/>
                    <a:rect l="l" t="t" r="r" b="b"/>
                    <a:pathLst>
                      <a:path w="2690" h="383" extrusionOk="0">
                        <a:moveTo>
                          <a:pt x="1" y="0"/>
                        </a:moveTo>
                        <a:lnTo>
                          <a:pt x="1" y="382"/>
                        </a:lnTo>
                        <a:lnTo>
                          <a:pt x="2689" y="382"/>
                        </a:lnTo>
                        <a:lnTo>
                          <a:pt x="2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26;p37"/>
                  <p:cNvSpPr/>
                  <p:nvPr/>
                </p:nvSpPr>
                <p:spPr>
                  <a:xfrm>
                    <a:off x="3407779" y="2739438"/>
                    <a:ext cx="28049" cy="12959"/>
                  </a:xfrm>
                  <a:custGeom>
                    <a:avLst/>
                    <a:gdLst/>
                    <a:ahLst/>
                    <a:cxnLst/>
                    <a:rect l="l" t="t" r="r" b="b"/>
                    <a:pathLst>
                      <a:path w="829" h="383" extrusionOk="0">
                        <a:moveTo>
                          <a:pt x="0" y="0"/>
                        </a:moveTo>
                        <a:lnTo>
                          <a:pt x="0" y="382"/>
                        </a:lnTo>
                        <a:lnTo>
                          <a:pt x="828" y="382"/>
                        </a:lnTo>
                        <a:lnTo>
                          <a:pt x="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27;p37"/>
                  <p:cNvSpPr/>
                  <p:nvPr/>
                </p:nvSpPr>
                <p:spPr>
                  <a:xfrm>
                    <a:off x="3445844" y="2739438"/>
                    <a:ext cx="122584" cy="12959"/>
                  </a:xfrm>
                  <a:custGeom>
                    <a:avLst/>
                    <a:gdLst/>
                    <a:ahLst/>
                    <a:cxnLst/>
                    <a:rect l="l" t="t" r="r" b="b"/>
                    <a:pathLst>
                      <a:path w="3623" h="383" extrusionOk="0">
                        <a:moveTo>
                          <a:pt x="0" y="0"/>
                        </a:moveTo>
                        <a:lnTo>
                          <a:pt x="0" y="382"/>
                        </a:lnTo>
                        <a:lnTo>
                          <a:pt x="3622" y="382"/>
                        </a:lnTo>
                        <a:lnTo>
                          <a:pt x="3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28;p37"/>
                  <p:cNvSpPr/>
                  <p:nvPr/>
                </p:nvSpPr>
                <p:spPr>
                  <a:xfrm>
                    <a:off x="3585383" y="2739438"/>
                    <a:ext cx="55794" cy="12959"/>
                  </a:xfrm>
                  <a:custGeom>
                    <a:avLst/>
                    <a:gdLst/>
                    <a:ahLst/>
                    <a:cxnLst/>
                    <a:rect l="l" t="t" r="r" b="b"/>
                    <a:pathLst>
                      <a:path w="1649" h="383" extrusionOk="0">
                        <a:moveTo>
                          <a:pt x="1" y="0"/>
                        </a:moveTo>
                        <a:lnTo>
                          <a:pt x="1" y="382"/>
                        </a:lnTo>
                        <a:lnTo>
                          <a:pt x="1649" y="382"/>
                        </a:lnTo>
                        <a:lnTo>
                          <a:pt x="16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29;p37"/>
                  <p:cNvSpPr/>
                  <p:nvPr/>
                </p:nvSpPr>
                <p:spPr>
                  <a:xfrm>
                    <a:off x="3664153" y="2739438"/>
                    <a:ext cx="56978" cy="12959"/>
                  </a:xfrm>
                  <a:custGeom>
                    <a:avLst/>
                    <a:gdLst/>
                    <a:ahLst/>
                    <a:cxnLst/>
                    <a:rect l="l" t="t" r="r" b="b"/>
                    <a:pathLst>
                      <a:path w="1684" h="383" extrusionOk="0">
                        <a:moveTo>
                          <a:pt x="0" y="0"/>
                        </a:moveTo>
                        <a:lnTo>
                          <a:pt x="0" y="382"/>
                        </a:lnTo>
                        <a:lnTo>
                          <a:pt x="1684" y="382"/>
                        </a:lnTo>
                        <a:lnTo>
                          <a:pt x="1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30;p37"/>
                  <p:cNvSpPr/>
                  <p:nvPr/>
                </p:nvSpPr>
                <p:spPr>
                  <a:xfrm>
                    <a:off x="3748878" y="2739438"/>
                    <a:ext cx="38098" cy="12959"/>
                  </a:xfrm>
                  <a:custGeom>
                    <a:avLst/>
                    <a:gdLst/>
                    <a:ahLst/>
                    <a:cxnLst/>
                    <a:rect l="l" t="t" r="r" b="b"/>
                    <a:pathLst>
                      <a:path w="1126" h="383" extrusionOk="0">
                        <a:moveTo>
                          <a:pt x="0" y="0"/>
                        </a:moveTo>
                        <a:lnTo>
                          <a:pt x="0" y="382"/>
                        </a:lnTo>
                        <a:lnTo>
                          <a:pt x="1125" y="382"/>
                        </a:lnTo>
                        <a:lnTo>
                          <a:pt x="1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31;p37"/>
                  <p:cNvSpPr/>
                  <p:nvPr/>
                </p:nvSpPr>
                <p:spPr>
                  <a:xfrm>
                    <a:off x="3623211" y="2771515"/>
                    <a:ext cx="61072" cy="12959"/>
                  </a:xfrm>
                  <a:custGeom>
                    <a:avLst/>
                    <a:gdLst/>
                    <a:ahLst/>
                    <a:cxnLst/>
                    <a:rect l="l" t="t" r="r" b="b"/>
                    <a:pathLst>
                      <a:path w="1805" h="383" extrusionOk="0">
                        <a:moveTo>
                          <a:pt x="0" y="0"/>
                        </a:moveTo>
                        <a:lnTo>
                          <a:pt x="0" y="382"/>
                        </a:lnTo>
                        <a:lnTo>
                          <a:pt x="1804" y="382"/>
                        </a:lnTo>
                        <a:lnTo>
                          <a:pt x="18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32;p37"/>
                  <p:cNvSpPr/>
                  <p:nvPr/>
                </p:nvSpPr>
                <p:spPr>
                  <a:xfrm>
                    <a:off x="3264146" y="2771515"/>
                    <a:ext cx="33091" cy="12959"/>
                  </a:xfrm>
                  <a:custGeom>
                    <a:avLst/>
                    <a:gdLst/>
                    <a:ahLst/>
                    <a:cxnLst/>
                    <a:rect l="l" t="t" r="r" b="b"/>
                    <a:pathLst>
                      <a:path w="978" h="383" extrusionOk="0">
                        <a:moveTo>
                          <a:pt x="1" y="0"/>
                        </a:moveTo>
                        <a:lnTo>
                          <a:pt x="1" y="382"/>
                        </a:lnTo>
                        <a:lnTo>
                          <a:pt x="977" y="382"/>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33;p37"/>
                  <p:cNvSpPr/>
                  <p:nvPr/>
                </p:nvSpPr>
                <p:spPr>
                  <a:xfrm>
                    <a:off x="3320178" y="2771515"/>
                    <a:ext cx="154660" cy="12959"/>
                  </a:xfrm>
                  <a:custGeom>
                    <a:avLst/>
                    <a:gdLst/>
                    <a:ahLst/>
                    <a:cxnLst/>
                    <a:rect l="l" t="t" r="r" b="b"/>
                    <a:pathLst>
                      <a:path w="4571" h="383" extrusionOk="0">
                        <a:moveTo>
                          <a:pt x="0" y="0"/>
                        </a:moveTo>
                        <a:lnTo>
                          <a:pt x="0" y="382"/>
                        </a:lnTo>
                        <a:lnTo>
                          <a:pt x="4570" y="382"/>
                        </a:lnTo>
                        <a:lnTo>
                          <a:pt x="45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34;p37"/>
                  <p:cNvSpPr/>
                  <p:nvPr/>
                </p:nvSpPr>
                <p:spPr>
                  <a:xfrm>
                    <a:off x="3497545" y="2771515"/>
                    <a:ext cx="32109" cy="12959"/>
                  </a:xfrm>
                  <a:custGeom>
                    <a:avLst/>
                    <a:gdLst/>
                    <a:ahLst/>
                    <a:cxnLst/>
                    <a:rect l="l" t="t" r="r" b="b"/>
                    <a:pathLst>
                      <a:path w="949" h="383" extrusionOk="0">
                        <a:moveTo>
                          <a:pt x="0" y="0"/>
                        </a:moveTo>
                        <a:lnTo>
                          <a:pt x="0" y="382"/>
                        </a:lnTo>
                        <a:lnTo>
                          <a:pt x="948" y="382"/>
                        </a:lnTo>
                        <a:lnTo>
                          <a:pt x="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35;p37"/>
                  <p:cNvSpPr/>
                  <p:nvPr/>
                </p:nvSpPr>
                <p:spPr>
                  <a:xfrm>
                    <a:off x="3544442" y="2771515"/>
                    <a:ext cx="50076" cy="12959"/>
                  </a:xfrm>
                  <a:custGeom>
                    <a:avLst/>
                    <a:gdLst/>
                    <a:ahLst/>
                    <a:cxnLst/>
                    <a:rect l="l" t="t" r="r" b="b"/>
                    <a:pathLst>
                      <a:path w="1480" h="383" extrusionOk="0">
                        <a:moveTo>
                          <a:pt x="1" y="0"/>
                        </a:moveTo>
                        <a:lnTo>
                          <a:pt x="1" y="382"/>
                        </a:lnTo>
                        <a:lnTo>
                          <a:pt x="1479" y="382"/>
                        </a:lnTo>
                        <a:lnTo>
                          <a:pt x="14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36;p37"/>
                  <p:cNvSpPr/>
                  <p:nvPr/>
                </p:nvSpPr>
                <p:spPr>
                  <a:xfrm>
                    <a:off x="3714162" y="2771515"/>
                    <a:ext cx="75689" cy="12959"/>
                  </a:xfrm>
                  <a:custGeom>
                    <a:avLst/>
                    <a:gdLst/>
                    <a:ahLst/>
                    <a:cxnLst/>
                    <a:rect l="l" t="t" r="r" b="b"/>
                    <a:pathLst>
                      <a:path w="2237" h="383" extrusionOk="0">
                        <a:moveTo>
                          <a:pt x="1" y="0"/>
                        </a:moveTo>
                        <a:lnTo>
                          <a:pt x="1" y="382"/>
                        </a:lnTo>
                        <a:lnTo>
                          <a:pt x="2236" y="382"/>
                        </a:lnTo>
                        <a:lnTo>
                          <a:pt x="2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537;p37"/>
                <p:cNvGrpSpPr/>
                <p:nvPr/>
              </p:nvGrpSpPr>
              <p:grpSpPr>
                <a:xfrm>
                  <a:off x="3023938" y="2911749"/>
                  <a:ext cx="215463" cy="293253"/>
                  <a:chOff x="2902238" y="2671699"/>
                  <a:chExt cx="215463" cy="293253"/>
                </a:xfrm>
              </p:grpSpPr>
              <p:sp>
                <p:nvSpPr>
                  <p:cNvPr id="136" name="Google Shape;538;p37"/>
                  <p:cNvSpPr/>
                  <p:nvPr/>
                </p:nvSpPr>
                <p:spPr>
                  <a:xfrm>
                    <a:off x="2935024" y="2671699"/>
                    <a:ext cx="84994" cy="134799"/>
                  </a:xfrm>
                  <a:custGeom>
                    <a:avLst/>
                    <a:gdLst/>
                    <a:ahLst/>
                    <a:cxnLst/>
                    <a:rect l="l" t="t" r="r" b="b"/>
                    <a:pathLst>
                      <a:path w="2512" h="3984" extrusionOk="0">
                        <a:moveTo>
                          <a:pt x="1" y="0"/>
                        </a:moveTo>
                        <a:cubicBezTo>
                          <a:pt x="36" y="57"/>
                          <a:pt x="1" y="382"/>
                          <a:pt x="1" y="474"/>
                        </a:cubicBezTo>
                        <a:cubicBezTo>
                          <a:pt x="36" y="651"/>
                          <a:pt x="36" y="828"/>
                          <a:pt x="93" y="969"/>
                        </a:cubicBezTo>
                        <a:cubicBezTo>
                          <a:pt x="149" y="1323"/>
                          <a:pt x="269" y="1648"/>
                          <a:pt x="418" y="1945"/>
                        </a:cubicBezTo>
                        <a:cubicBezTo>
                          <a:pt x="743" y="2561"/>
                          <a:pt x="1210" y="3127"/>
                          <a:pt x="1713" y="3566"/>
                        </a:cubicBezTo>
                        <a:cubicBezTo>
                          <a:pt x="1861" y="3714"/>
                          <a:pt x="2010" y="3834"/>
                          <a:pt x="2187" y="3919"/>
                        </a:cubicBezTo>
                        <a:cubicBezTo>
                          <a:pt x="2210" y="3919"/>
                          <a:pt x="2299" y="3984"/>
                          <a:pt x="2360" y="3984"/>
                        </a:cubicBezTo>
                        <a:cubicBezTo>
                          <a:pt x="2372" y="3984"/>
                          <a:pt x="2383" y="3982"/>
                          <a:pt x="2392" y="3976"/>
                        </a:cubicBezTo>
                        <a:cubicBezTo>
                          <a:pt x="2512" y="3863"/>
                          <a:pt x="2420" y="3332"/>
                          <a:pt x="2420" y="3212"/>
                        </a:cubicBezTo>
                        <a:cubicBezTo>
                          <a:pt x="2363" y="2886"/>
                          <a:pt x="2271" y="2596"/>
                          <a:pt x="2123" y="2327"/>
                        </a:cubicBezTo>
                        <a:cubicBezTo>
                          <a:pt x="1889" y="1854"/>
                          <a:pt x="1564" y="1358"/>
                          <a:pt x="1210" y="969"/>
                        </a:cubicBezTo>
                        <a:cubicBezTo>
                          <a:pt x="828" y="615"/>
                          <a:pt x="32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39;p37"/>
                  <p:cNvSpPr/>
                  <p:nvPr/>
                </p:nvSpPr>
                <p:spPr>
                  <a:xfrm>
                    <a:off x="2961112" y="2712606"/>
                    <a:ext cx="77821" cy="203484"/>
                  </a:xfrm>
                  <a:custGeom>
                    <a:avLst/>
                    <a:gdLst/>
                    <a:ahLst/>
                    <a:cxnLst/>
                    <a:rect l="l" t="t" r="r" b="b"/>
                    <a:pathLst>
                      <a:path w="2300" h="6014" extrusionOk="0">
                        <a:moveTo>
                          <a:pt x="29" y="1"/>
                        </a:moveTo>
                        <a:cubicBezTo>
                          <a:pt x="1" y="29"/>
                          <a:pt x="1" y="29"/>
                          <a:pt x="29" y="57"/>
                        </a:cubicBezTo>
                        <a:cubicBezTo>
                          <a:pt x="1387" y="1706"/>
                          <a:pt x="2180" y="3828"/>
                          <a:pt x="2236" y="5986"/>
                        </a:cubicBezTo>
                        <a:lnTo>
                          <a:pt x="2272" y="6014"/>
                        </a:lnTo>
                        <a:cubicBezTo>
                          <a:pt x="2300" y="6014"/>
                          <a:pt x="2300" y="5986"/>
                          <a:pt x="2300" y="5986"/>
                        </a:cubicBezTo>
                        <a:cubicBezTo>
                          <a:pt x="2236" y="3800"/>
                          <a:pt x="1444" y="1677"/>
                          <a:pt x="57" y="29"/>
                        </a:cubicBezTo>
                        <a:cubicBezTo>
                          <a:pt x="57" y="1"/>
                          <a:pt x="29"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40;p37"/>
                  <p:cNvSpPr/>
                  <p:nvPr/>
                </p:nvSpPr>
                <p:spPr>
                  <a:xfrm>
                    <a:off x="2902238" y="2798786"/>
                    <a:ext cx="124750" cy="41448"/>
                  </a:xfrm>
                  <a:custGeom>
                    <a:avLst/>
                    <a:gdLst/>
                    <a:ahLst/>
                    <a:cxnLst/>
                    <a:rect l="l" t="t" r="r" b="b"/>
                    <a:pathLst>
                      <a:path w="3687" h="1225" extrusionOk="0">
                        <a:moveTo>
                          <a:pt x="1741" y="1"/>
                        </a:moveTo>
                        <a:cubicBezTo>
                          <a:pt x="1564" y="1"/>
                          <a:pt x="1387" y="15"/>
                          <a:pt x="1210" y="43"/>
                        </a:cubicBezTo>
                        <a:cubicBezTo>
                          <a:pt x="793" y="107"/>
                          <a:pt x="411" y="192"/>
                          <a:pt x="0" y="312"/>
                        </a:cubicBezTo>
                        <a:cubicBezTo>
                          <a:pt x="206" y="666"/>
                          <a:pt x="559" y="899"/>
                          <a:pt x="941" y="1048"/>
                        </a:cubicBezTo>
                        <a:cubicBezTo>
                          <a:pt x="1267" y="1168"/>
                          <a:pt x="1620" y="1224"/>
                          <a:pt x="1946" y="1224"/>
                        </a:cubicBezTo>
                        <a:cubicBezTo>
                          <a:pt x="2384" y="1224"/>
                          <a:pt x="2822" y="1133"/>
                          <a:pt x="3255" y="1133"/>
                        </a:cubicBezTo>
                        <a:cubicBezTo>
                          <a:pt x="3318" y="1133"/>
                          <a:pt x="3382" y="1135"/>
                          <a:pt x="3446" y="1139"/>
                        </a:cubicBezTo>
                        <a:cubicBezTo>
                          <a:pt x="3538" y="1139"/>
                          <a:pt x="3622" y="1139"/>
                          <a:pt x="3686" y="1196"/>
                        </a:cubicBezTo>
                        <a:cubicBezTo>
                          <a:pt x="3594" y="927"/>
                          <a:pt x="3417" y="666"/>
                          <a:pt x="3212" y="460"/>
                        </a:cubicBezTo>
                        <a:cubicBezTo>
                          <a:pt x="2950" y="220"/>
                          <a:pt x="2625" y="107"/>
                          <a:pt x="2271" y="43"/>
                        </a:cubicBezTo>
                        <a:cubicBezTo>
                          <a:pt x="2094" y="15"/>
                          <a:pt x="1917" y="1"/>
                          <a:pt x="17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41;p37"/>
                  <p:cNvSpPr/>
                  <p:nvPr/>
                </p:nvSpPr>
                <p:spPr>
                  <a:xfrm>
                    <a:off x="2943179" y="2817362"/>
                    <a:ext cx="83809" cy="21925"/>
                  </a:xfrm>
                  <a:custGeom>
                    <a:avLst/>
                    <a:gdLst/>
                    <a:ahLst/>
                    <a:cxnLst/>
                    <a:rect l="l" t="t" r="r" b="b"/>
                    <a:pathLst>
                      <a:path w="2477" h="648" extrusionOk="0">
                        <a:moveTo>
                          <a:pt x="938" y="1"/>
                        </a:moveTo>
                        <a:cubicBezTo>
                          <a:pt x="641" y="1"/>
                          <a:pt x="333" y="35"/>
                          <a:pt x="28" y="60"/>
                        </a:cubicBezTo>
                        <a:cubicBezTo>
                          <a:pt x="28" y="60"/>
                          <a:pt x="0" y="60"/>
                          <a:pt x="0" y="88"/>
                        </a:cubicBezTo>
                        <a:lnTo>
                          <a:pt x="28" y="117"/>
                        </a:lnTo>
                        <a:cubicBezTo>
                          <a:pt x="330" y="97"/>
                          <a:pt x="635" y="61"/>
                          <a:pt x="929" y="61"/>
                        </a:cubicBezTo>
                        <a:cubicBezTo>
                          <a:pt x="1063" y="61"/>
                          <a:pt x="1195" y="68"/>
                          <a:pt x="1323" y="88"/>
                        </a:cubicBezTo>
                        <a:cubicBezTo>
                          <a:pt x="1769" y="145"/>
                          <a:pt x="2151" y="322"/>
                          <a:pt x="2412" y="619"/>
                        </a:cubicBezTo>
                        <a:lnTo>
                          <a:pt x="2448" y="647"/>
                        </a:lnTo>
                        <a:cubicBezTo>
                          <a:pt x="2448" y="647"/>
                          <a:pt x="2476" y="647"/>
                          <a:pt x="2476" y="619"/>
                        </a:cubicBezTo>
                        <a:lnTo>
                          <a:pt x="2476" y="590"/>
                        </a:lnTo>
                        <a:cubicBezTo>
                          <a:pt x="2179" y="293"/>
                          <a:pt x="1797" y="88"/>
                          <a:pt x="1323" y="25"/>
                        </a:cubicBezTo>
                        <a:cubicBezTo>
                          <a:pt x="1198" y="7"/>
                          <a:pt x="1069" y="1"/>
                          <a:pt x="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42;p37"/>
                  <p:cNvSpPr/>
                  <p:nvPr/>
                </p:nvSpPr>
                <p:spPr>
                  <a:xfrm>
                    <a:off x="3041777" y="2741570"/>
                    <a:ext cx="60835" cy="126678"/>
                  </a:xfrm>
                  <a:custGeom>
                    <a:avLst/>
                    <a:gdLst/>
                    <a:ahLst/>
                    <a:cxnLst/>
                    <a:rect l="l" t="t" r="r" b="b"/>
                    <a:pathLst>
                      <a:path w="1798" h="3744" extrusionOk="0">
                        <a:moveTo>
                          <a:pt x="1387" y="1"/>
                        </a:moveTo>
                        <a:cubicBezTo>
                          <a:pt x="1267" y="319"/>
                          <a:pt x="1062" y="616"/>
                          <a:pt x="828" y="885"/>
                        </a:cubicBezTo>
                        <a:cubicBezTo>
                          <a:pt x="652" y="1062"/>
                          <a:pt x="531" y="1203"/>
                          <a:pt x="383" y="1416"/>
                        </a:cubicBezTo>
                        <a:cubicBezTo>
                          <a:pt x="270" y="1621"/>
                          <a:pt x="206" y="1883"/>
                          <a:pt x="149" y="2151"/>
                        </a:cubicBezTo>
                        <a:cubicBezTo>
                          <a:pt x="93" y="2413"/>
                          <a:pt x="64" y="2710"/>
                          <a:pt x="64" y="2972"/>
                        </a:cubicBezTo>
                        <a:cubicBezTo>
                          <a:pt x="29" y="3213"/>
                          <a:pt x="1" y="3474"/>
                          <a:pt x="149" y="3679"/>
                        </a:cubicBezTo>
                        <a:cubicBezTo>
                          <a:pt x="178" y="3715"/>
                          <a:pt x="206" y="3743"/>
                          <a:pt x="241" y="3743"/>
                        </a:cubicBezTo>
                        <a:cubicBezTo>
                          <a:pt x="270" y="3743"/>
                          <a:pt x="298" y="3715"/>
                          <a:pt x="326" y="3679"/>
                        </a:cubicBezTo>
                        <a:cubicBezTo>
                          <a:pt x="503" y="3503"/>
                          <a:pt x="623" y="3297"/>
                          <a:pt x="736" y="3064"/>
                        </a:cubicBezTo>
                        <a:cubicBezTo>
                          <a:pt x="857" y="2887"/>
                          <a:pt x="913" y="2710"/>
                          <a:pt x="1005" y="2533"/>
                        </a:cubicBezTo>
                        <a:cubicBezTo>
                          <a:pt x="1182" y="2300"/>
                          <a:pt x="1416" y="2059"/>
                          <a:pt x="1592" y="1826"/>
                        </a:cubicBezTo>
                        <a:cubicBezTo>
                          <a:pt x="1656" y="1734"/>
                          <a:pt x="1684" y="1649"/>
                          <a:pt x="1713" y="1557"/>
                        </a:cubicBezTo>
                        <a:cubicBezTo>
                          <a:pt x="1798" y="1295"/>
                          <a:pt x="1798" y="1027"/>
                          <a:pt x="1713" y="765"/>
                        </a:cubicBezTo>
                        <a:cubicBezTo>
                          <a:pt x="1656" y="496"/>
                          <a:pt x="1536" y="234"/>
                          <a:pt x="1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43;p37"/>
                  <p:cNvSpPr/>
                  <p:nvPr/>
                </p:nvSpPr>
                <p:spPr>
                  <a:xfrm>
                    <a:off x="3041777" y="2793508"/>
                    <a:ext cx="28049" cy="111588"/>
                  </a:xfrm>
                  <a:custGeom>
                    <a:avLst/>
                    <a:gdLst/>
                    <a:ahLst/>
                    <a:cxnLst/>
                    <a:rect l="l" t="t" r="r" b="b"/>
                    <a:pathLst>
                      <a:path w="829" h="3298" extrusionOk="0">
                        <a:moveTo>
                          <a:pt x="800" y="1"/>
                        </a:moveTo>
                        <a:cubicBezTo>
                          <a:pt x="793" y="1"/>
                          <a:pt x="786" y="8"/>
                          <a:pt x="772" y="22"/>
                        </a:cubicBezTo>
                        <a:cubicBezTo>
                          <a:pt x="475" y="496"/>
                          <a:pt x="298" y="1083"/>
                          <a:pt x="241" y="1649"/>
                        </a:cubicBezTo>
                        <a:cubicBezTo>
                          <a:pt x="206" y="1826"/>
                          <a:pt x="178" y="2003"/>
                          <a:pt x="149" y="2180"/>
                        </a:cubicBezTo>
                        <a:cubicBezTo>
                          <a:pt x="93" y="2534"/>
                          <a:pt x="1" y="2887"/>
                          <a:pt x="64" y="3269"/>
                        </a:cubicBezTo>
                        <a:cubicBezTo>
                          <a:pt x="64" y="3269"/>
                          <a:pt x="64" y="3298"/>
                          <a:pt x="93" y="3298"/>
                        </a:cubicBezTo>
                        <a:cubicBezTo>
                          <a:pt x="121" y="3298"/>
                          <a:pt x="121" y="3269"/>
                          <a:pt x="121" y="3269"/>
                        </a:cubicBezTo>
                        <a:cubicBezTo>
                          <a:pt x="64" y="2887"/>
                          <a:pt x="149" y="2534"/>
                          <a:pt x="206" y="2180"/>
                        </a:cubicBezTo>
                        <a:cubicBezTo>
                          <a:pt x="241" y="2003"/>
                          <a:pt x="270" y="1826"/>
                          <a:pt x="298" y="1649"/>
                        </a:cubicBezTo>
                        <a:cubicBezTo>
                          <a:pt x="354" y="1083"/>
                          <a:pt x="531" y="524"/>
                          <a:pt x="828" y="57"/>
                        </a:cubicBezTo>
                        <a:lnTo>
                          <a:pt x="828" y="22"/>
                        </a:lnTo>
                        <a:cubicBezTo>
                          <a:pt x="814" y="8"/>
                          <a:pt x="807"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44;p37"/>
                  <p:cNvSpPr/>
                  <p:nvPr/>
                </p:nvSpPr>
                <p:spPr>
                  <a:xfrm>
                    <a:off x="2957052" y="2889974"/>
                    <a:ext cx="160649" cy="74978"/>
                  </a:xfrm>
                  <a:custGeom>
                    <a:avLst/>
                    <a:gdLst/>
                    <a:ahLst/>
                    <a:cxnLst/>
                    <a:rect l="l" t="t" r="r" b="b"/>
                    <a:pathLst>
                      <a:path w="4748" h="2216" extrusionOk="0">
                        <a:moveTo>
                          <a:pt x="0" y="1"/>
                        </a:moveTo>
                        <a:cubicBezTo>
                          <a:pt x="149" y="857"/>
                          <a:pt x="680" y="1741"/>
                          <a:pt x="1387" y="2187"/>
                        </a:cubicBezTo>
                        <a:cubicBezTo>
                          <a:pt x="1444" y="2215"/>
                          <a:pt x="1507" y="2215"/>
                          <a:pt x="1564" y="2215"/>
                        </a:cubicBezTo>
                        <a:lnTo>
                          <a:pt x="3184" y="2215"/>
                        </a:lnTo>
                        <a:cubicBezTo>
                          <a:pt x="3240" y="2215"/>
                          <a:pt x="3304" y="2215"/>
                          <a:pt x="3361" y="2187"/>
                        </a:cubicBezTo>
                        <a:cubicBezTo>
                          <a:pt x="4068" y="1741"/>
                          <a:pt x="4599" y="857"/>
                          <a:pt x="4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545;p37"/>
                <p:cNvGrpSpPr/>
                <p:nvPr/>
              </p:nvGrpSpPr>
              <p:grpSpPr>
                <a:xfrm>
                  <a:off x="4137001" y="3078323"/>
                  <a:ext cx="232450" cy="127628"/>
                  <a:chOff x="4015301" y="2838273"/>
                  <a:chExt cx="232450" cy="127628"/>
                </a:xfrm>
              </p:grpSpPr>
              <p:sp>
                <p:nvSpPr>
                  <p:cNvPr id="133" name="Google Shape;546;p37"/>
                  <p:cNvSpPr/>
                  <p:nvPr/>
                </p:nvSpPr>
                <p:spPr>
                  <a:xfrm>
                    <a:off x="4015301" y="2948882"/>
                    <a:ext cx="213533" cy="17019"/>
                  </a:xfrm>
                  <a:custGeom>
                    <a:avLst/>
                    <a:gdLst/>
                    <a:ahLst/>
                    <a:cxnLst/>
                    <a:rect l="l" t="t" r="r" b="b"/>
                    <a:pathLst>
                      <a:path w="6311" h="503" extrusionOk="0">
                        <a:moveTo>
                          <a:pt x="0" y="0"/>
                        </a:moveTo>
                        <a:lnTo>
                          <a:pt x="0" y="502"/>
                        </a:lnTo>
                        <a:lnTo>
                          <a:pt x="6310" y="502"/>
                        </a:lnTo>
                        <a:lnTo>
                          <a:pt x="6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47;p37"/>
                  <p:cNvSpPr/>
                  <p:nvPr/>
                </p:nvSpPr>
                <p:spPr>
                  <a:xfrm>
                    <a:off x="4130918" y="2838273"/>
                    <a:ext cx="101742" cy="111588"/>
                  </a:xfrm>
                  <a:custGeom>
                    <a:avLst/>
                    <a:gdLst/>
                    <a:ahLst/>
                    <a:cxnLst/>
                    <a:rect l="l" t="t" r="r" b="b"/>
                    <a:pathLst>
                      <a:path w="3007" h="3298" extrusionOk="0">
                        <a:moveTo>
                          <a:pt x="0" y="1"/>
                        </a:moveTo>
                        <a:lnTo>
                          <a:pt x="594" y="3297"/>
                        </a:lnTo>
                        <a:lnTo>
                          <a:pt x="2363" y="3297"/>
                        </a:lnTo>
                        <a:lnTo>
                          <a:pt x="3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48;p37"/>
                  <p:cNvSpPr/>
                  <p:nvPr/>
                </p:nvSpPr>
                <p:spPr>
                  <a:xfrm>
                    <a:off x="4166818" y="2861856"/>
                    <a:ext cx="80933" cy="62155"/>
                  </a:xfrm>
                  <a:custGeom>
                    <a:avLst/>
                    <a:gdLst/>
                    <a:ahLst/>
                    <a:cxnLst/>
                    <a:rect l="l" t="t" r="r" b="b"/>
                    <a:pathLst>
                      <a:path w="2392" h="1837" extrusionOk="0">
                        <a:moveTo>
                          <a:pt x="1978" y="0"/>
                        </a:moveTo>
                        <a:cubicBezTo>
                          <a:pt x="1951" y="0"/>
                          <a:pt x="1921" y="4"/>
                          <a:pt x="1889" y="11"/>
                        </a:cubicBezTo>
                        <a:cubicBezTo>
                          <a:pt x="1564" y="40"/>
                          <a:pt x="1238" y="124"/>
                          <a:pt x="948" y="273"/>
                        </a:cubicBezTo>
                        <a:cubicBezTo>
                          <a:pt x="913" y="273"/>
                          <a:pt x="884" y="337"/>
                          <a:pt x="913" y="365"/>
                        </a:cubicBezTo>
                        <a:cubicBezTo>
                          <a:pt x="913" y="393"/>
                          <a:pt x="948" y="393"/>
                          <a:pt x="976" y="393"/>
                        </a:cubicBezTo>
                        <a:cubicBezTo>
                          <a:pt x="1266" y="245"/>
                          <a:pt x="1592" y="160"/>
                          <a:pt x="1917" y="124"/>
                        </a:cubicBezTo>
                        <a:cubicBezTo>
                          <a:pt x="1933" y="116"/>
                          <a:pt x="1950" y="113"/>
                          <a:pt x="1967" y="113"/>
                        </a:cubicBezTo>
                        <a:cubicBezTo>
                          <a:pt x="2010" y="113"/>
                          <a:pt x="2054" y="135"/>
                          <a:pt x="2094" y="160"/>
                        </a:cubicBezTo>
                        <a:cubicBezTo>
                          <a:pt x="2214" y="245"/>
                          <a:pt x="2214" y="365"/>
                          <a:pt x="2151" y="542"/>
                        </a:cubicBezTo>
                        <a:lnTo>
                          <a:pt x="1832" y="1511"/>
                        </a:lnTo>
                        <a:cubicBezTo>
                          <a:pt x="1797" y="1603"/>
                          <a:pt x="1712" y="1660"/>
                          <a:pt x="1620" y="1660"/>
                        </a:cubicBezTo>
                        <a:cubicBezTo>
                          <a:pt x="1426" y="1649"/>
                          <a:pt x="1237" y="1643"/>
                          <a:pt x="1048" y="1643"/>
                        </a:cubicBezTo>
                        <a:cubicBezTo>
                          <a:pt x="722" y="1643"/>
                          <a:pt x="400" y="1662"/>
                          <a:pt x="64" y="1716"/>
                        </a:cubicBezTo>
                        <a:cubicBezTo>
                          <a:pt x="28" y="1716"/>
                          <a:pt x="0" y="1752"/>
                          <a:pt x="0" y="1780"/>
                        </a:cubicBezTo>
                        <a:cubicBezTo>
                          <a:pt x="28" y="1808"/>
                          <a:pt x="28" y="1836"/>
                          <a:pt x="64" y="1836"/>
                        </a:cubicBezTo>
                        <a:lnTo>
                          <a:pt x="92" y="1836"/>
                        </a:lnTo>
                        <a:cubicBezTo>
                          <a:pt x="411" y="1783"/>
                          <a:pt x="726" y="1763"/>
                          <a:pt x="1050" y="1763"/>
                        </a:cubicBezTo>
                        <a:cubicBezTo>
                          <a:pt x="1237" y="1763"/>
                          <a:pt x="1426" y="1769"/>
                          <a:pt x="1620" y="1780"/>
                        </a:cubicBezTo>
                        <a:cubicBezTo>
                          <a:pt x="1769" y="1780"/>
                          <a:pt x="1889" y="1688"/>
                          <a:pt x="1946" y="1539"/>
                        </a:cubicBezTo>
                        <a:lnTo>
                          <a:pt x="2271" y="570"/>
                        </a:lnTo>
                        <a:cubicBezTo>
                          <a:pt x="2299" y="450"/>
                          <a:pt x="2391" y="188"/>
                          <a:pt x="2151" y="68"/>
                        </a:cubicBezTo>
                        <a:cubicBezTo>
                          <a:pt x="2109" y="26"/>
                          <a:pt x="2053" y="0"/>
                          <a:pt x="1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549;p37"/>
                <p:cNvGrpSpPr/>
                <p:nvPr/>
              </p:nvGrpSpPr>
              <p:grpSpPr>
                <a:xfrm>
                  <a:off x="3705154" y="2353574"/>
                  <a:ext cx="430899" cy="135173"/>
                  <a:chOff x="3583454" y="2026924"/>
                  <a:chExt cx="430899" cy="135173"/>
                </a:xfrm>
              </p:grpSpPr>
              <p:sp>
                <p:nvSpPr>
                  <p:cNvPr id="113" name="Google Shape;550;p3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51;p3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52;p3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53;p3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54;p3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55;p3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56;p3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7;p3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58;p3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59;p3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0;p3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1;p3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2;p3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3;p3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4;p3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5;p3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6;p3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7;p3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68;p3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69;p3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570;p37"/>
                <p:cNvGrpSpPr/>
                <p:nvPr/>
              </p:nvGrpSpPr>
              <p:grpSpPr>
                <a:xfrm>
                  <a:off x="4013356" y="2847427"/>
                  <a:ext cx="312169" cy="63373"/>
                  <a:chOff x="4157006" y="2607377"/>
                  <a:chExt cx="312169" cy="63373"/>
                </a:xfrm>
              </p:grpSpPr>
              <p:sp>
                <p:nvSpPr>
                  <p:cNvPr id="103" name="Google Shape;571;p37"/>
                  <p:cNvSpPr/>
                  <p:nvPr/>
                </p:nvSpPr>
                <p:spPr>
                  <a:xfrm>
                    <a:off x="4411214" y="2619017"/>
                    <a:ext cx="24903" cy="39790"/>
                  </a:xfrm>
                  <a:custGeom>
                    <a:avLst/>
                    <a:gdLst/>
                    <a:ahLst/>
                    <a:cxnLst/>
                    <a:rect l="l" t="t" r="r" b="b"/>
                    <a:pathLst>
                      <a:path w="736" h="1176" extrusionOk="0">
                        <a:moveTo>
                          <a:pt x="665" y="1"/>
                        </a:moveTo>
                        <a:cubicBezTo>
                          <a:pt x="651" y="1"/>
                          <a:pt x="637" y="8"/>
                          <a:pt x="623" y="22"/>
                        </a:cubicBezTo>
                        <a:lnTo>
                          <a:pt x="28" y="673"/>
                        </a:lnTo>
                        <a:cubicBezTo>
                          <a:pt x="28" y="673"/>
                          <a:pt x="0" y="673"/>
                          <a:pt x="28" y="701"/>
                        </a:cubicBezTo>
                        <a:lnTo>
                          <a:pt x="28" y="758"/>
                        </a:lnTo>
                        <a:lnTo>
                          <a:pt x="651" y="1175"/>
                        </a:lnTo>
                        <a:lnTo>
                          <a:pt x="679" y="1175"/>
                        </a:lnTo>
                        <a:cubicBezTo>
                          <a:pt x="679" y="1175"/>
                          <a:pt x="708" y="1175"/>
                          <a:pt x="708" y="1147"/>
                        </a:cubicBezTo>
                        <a:cubicBezTo>
                          <a:pt x="736" y="1111"/>
                          <a:pt x="736" y="1083"/>
                          <a:pt x="708" y="1083"/>
                        </a:cubicBezTo>
                        <a:lnTo>
                          <a:pt x="177" y="701"/>
                        </a:lnTo>
                        <a:lnTo>
                          <a:pt x="708" y="114"/>
                        </a:lnTo>
                        <a:cubicBezTo>
                          <a:pt x="736" y="86"/>
                          <a:pt x="736" y="50"/>
                          <a:pt x="708" y="22"/>
                        </a:cubicBezTo>
                        <a:cubicBezTo>
                          <a:pt x="693" y="8"/>
                          <a:pt x="679"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72;p37"/>
                  <p:cNvSpPr/>
                  <p:nvPr/>
                </p:nvSpPr>
                <p:spPr>
                  <a:xfrm>
                    <a:off x="4395176" y="2619017"/>
                    <a:ext cx="23955" cy="39790"/>
                  </a:xfrm>
                  <a:custGeom>
                    <a:avLst/>
                    <a:gdLst/>
                    <a:ahLst/>
                    <a:cxnLst/>
                    <a:rect l="l" t="t" r="r" b="b"/>
                    <a:pathLst>
                      <a:path w="708" h="1176" extrusionOk="0">
                        <a:moveTo>
                          <a:pt x="651" y="1"/>
                        </a:moveTo>
                        <a:cubicBezTo>
                          <a:pt x="637" y="1"/>
                          <a:pt x="623" y="8"/>
                          <a:pt x="623" y="22"/>
                        </a:cubicBezTo>
                        <a:lnTo>
                          <a:pt x="0" y="673"/>
                        </a:lnTo>
                        <a:lnTo>
                          <a:pt x="0" y="701"/>
                        </a:lnTo>
                        <a:cubicBezTo>
                          <a:pt x="0" y="729"/>
                          <a:pt x="0" y="729"/>
                          <a:pt x="35" y="758"/>
                        </a:cubicBezTo>
                        <a:lnTo>
                          <a:pt x="623" y="1175"/>
                        </a:lnTo>
                        <a:lnTo>
                          <a:pt x="651" y="1175"/>
                        </a:lnTo>
                        <a:cubicBezTo>
                          <a:pt x="679" y="1175"/>
                          <a:pt x="679" y="1175"/>
                          <a:pt x="708" y="1147"/>
                        </a:cubicBezTo>
                        <a:cubicBezTo>
                          <a:pt x="708" y="1111"/>
                          <a:pt x="708" y="1083"/>
                          <a:pt x="679" y="1083"/>
                        </a:cubicBezTo>
                        <a:lnTo>
                          <a:pt x="149" y="701"/>
                        </a:lnTo>
                        <a:lnTo>
                          <a:pt x="708" y="114"/>
                        </a:lnTo>
                        <a:cubicBezTo>
                          <a:pt x="708" y="86"/>
                          <a:pt x="708" y="50"/>
                          <a:pt x="679" y="22"/>
                        </a:cubicBezTo>
                        <a:cubicBezTo>
                          <a:pt x="679" y="8"/>
                          <a:pt x="665" y="1"/>
                          <a:pt x="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73;p37"/>
                  <p:cNvSpPr/>
                  <p:nvPr/>
                </p:nvSpPr>
                <p:spPr>
                  <a:xfrm>
                    <a:off x="4360460" y="2620708"/>
                    <a:ext cx="25884" cy="37117"/>
                  </a:xfrm>
                  <a:custGeom>
                    <a:avLst/>
                    <a:gdLst/>
                    <a:ahLst/>
                    <a:cxnLst/>
                    <a:rect l="l" t="t" r="r" b="b"/>
                    <a:pathLst>
                      <a:path w="765" h="1097" extrusionOk="0">
                        <a:moveTo>
                          <a:pt x="382" y="120"/>
                        </a:moveTo>
                        <a:cubicBezTo>
                          <a:pt x="531" y="120"/>
                          <a:pt x="644" y="297"/>
                          <a:pt x="644" y="531"/>
                        </a:cubicBezTo>
                        <a:cubicBezTo>
                          <a:pt x="644" y="771"/>
                          <a:pt x="531" y="976"/>
                          <a:pt x="382" y="976"/>
                        </a:cubicBezTo>
                        <a:cubicBezTo>
                          <a:pt x="234" y="976"/>
                          <a:pt x="114" y="771"/>
                          <a:pt x="114" y="531"/>
                        </a:cubicBezTo>
                        <a:cubicBezTo>
                          <a:pt x="114" y="297"/>
                          <a:pt x="234" y="120"/>
                          <a:pt x="382" y="120"/>
                        </a:cubicBezTo>
                        <a:close/>
                        <a:moveTo>
                          <a:pt x="382" y="0"/>
                        </a:moveTo>
                        <a:cubicBezTo>
                          <a:pt x="177" y="0"/>
                          <a:pt x="0" y="241"/>
                          <a:pt x="0" y="531"/>
                        </a:cubicBezTo>
                        <a:cubicBezTo>
                          <a:pt x="0" y="856"/>
                          <a:pt x="177" y="1097"/>
                          <a:pt x="382" y="1097"/>
                        </a:cubicBezTo>
                        <a:cubicBezTo>
                          <a:pt x="587" y="1097"/>
                          <a:pt x="764" y="856"/>
                          <a:pt x="764" y="531"/>
                        </a:cubicBezTo>
                        <a:cubicBezTo>
                          <a:pt x="764" y="241"/>
                          <a:pt x="587"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74;p37"/>
                  <p:cNvSpPr/>
                  <p:nvPr/>
                </p:nvSpPr>
                <p:spPr>
                  <a:xfrm>
                    <a:off x="4335320" y="2620708"/>
                    <a:ext cx="4094" cy="37117"/>
                  </a:xfrm>
                  <a:custGeom>
                    <a:avLst/>
                    <a:gdLst/>
                    <a:ahLst/>
                    <a:cxnLst/>
                    <a:rect l="l" t="t" r="r" b="b"/>
                    <a:pathLst>
                      <a:path w="121" h="1097" extrusionOk="0">
                        <a:moveTo>
                          <a:pt x="64" y="0"/>
                        </a:moveTo>
                        <a:cubicBezTo>
                          <a:pt x="36" y="0"/>
                          <a:pt x="1" y="0"/>
                          <a:pt x="1" y="64"/>
                        </a:cubicBezTo>
                        <a:lnTo>
                          <a:pt x="1" y="1033"/>
                        </a:lnTo>
                        <a:cubicBezTo>
                          <a:pt x="1" y="1061"/>
                          <a:pt x="36" y="1097"/>
                          <a:pt x="64" y="1097"/>
                        </a:cubicBezTo>
                        <a:cubicBezTo>
                          <a:pt x="92" y="1097"/>
                          <a:pt x="121" y="1061"/>
                          <a:pt x="121" y="1033"/>
                        </a:cubicBezTo>
                        <a:lnTo>
                          <a:pt x="121" y="64"/>
                        </a:lnTo>
                        <a:cubicBezTo>
                          <a:pt x="121" y="0"/>
                          <a:pt x="9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75;p37"/>
                  <p:cNvSpPr/>
                  <p:nvPr/>
                </p:nvSpPr>
                <p:spPr>
                  <a:xfrm>
                    <a:off x="4302534" y="2623821"/>
                    <a:ext cx="19895" cy="30891"/>
                  </a:xfrm>
                  <a:custGeom>
                    <a:avLst/>
                    <a:gdLst/>
                    <a:ahLst/>
                    <a:cxnLst/>
                    <a:rect l="l" t="t" r="r" b="b"/>
                    <a:pathLst>
                      <a:path w="588" h="913" extrusionOk="0">
                        <a:moveTo>
                          <a:pt x="0" y="0"/>
                        </a:moveTo>
                        <a:lnTo>
                          <a:pt x="0" y="913"/>
                        </a:lnTo>
                        <a:lnTo>
                          <a:pt x="587" y="913"/>
                        </a:lnTo>
                        <a:lnTo>
                          <a:pt x="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76;p37"/>
                  <p:cNvSpPr/>
                  <p:nvPr/>
                </p:nvSpPr>
                <p:spPr>
                  <a:xfrm>
                    <a:off x="4257532" y="2621893"/>
                    <a:ext cx="33057" cy="34749"/>
                  </a:xfrm>
                  <a:custGeom>
                    <a:avLst/>
                    <a:gdLst/>
                    <a:ahLst/>
                    <a:cxnLst/>
                    <a:rect l="l" t="t" r="r" b="b"/>
                    <a:pathLst>
                      <a:path w="977" h="1027" extrusionOk="0">
                        <a:moveTo>
                          <a:pt x="856" y="114"/>
                        </a:moveTo>
                        <a:lnTo>
                          <a:pt x="856" y="913"/>
                        </a:lnTo>
                        <a:lnTo>
                          <a:pt x="121" y="913"/>
                        </a:lnTo>
                        <a:lnTo>
                          <a:pt x="121" y="114"/>
                        </a:lnTo>
                        <a:close/>
                        <a:moveTo>
                          <a:pt x="64" y="1"/>
                        </a:moveTo>
                        <a:cubicBezTo>
                          <a:pt x="36" y="1"/>
                          <a:pt x="0" y="29"/>
                          <a:pt x="0" y="57"/>
                        </a:cubicBezTo>
                        <a:lnTo>
                          <a:pt x="0" y="970"/>
                        </a:lnTo>
                        <a:cubicBezTo>
                          <a:pt x="0" y="998"/>
                          <a:pt x="36" y="1026"/>
                          <a:pt x="64" y="1026"/>
                        </a:cubicBezTo>
                        <a:lnTo>
                          <a:pt x="920" y="1026"/>
                        </a:lnTo>
                        <a:cubicBezTo>
                          <a:pt x="948" y="1026"/>
                          <a:pt x="977" y="998"/>
                          <a:pt x="977" y="970"/>
                        </a:cubicBezTo>
                        <a:lnTo>
                          <a:pt x="977" y="57"/>
                        </a:lnTo>
                        <a:cubicBezTo>
                          <a:pt x="977" y="29"/>
                          <a:pt x="948"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77;p37"/>
                  <p:cNvSpPr/>
                  <p:nvPr/>
                </p:nvSpPr>
                <p:spPr>
                  <a:xfrm>
                    <a:off x="4214696" y="2623821"/>
                    <a:ext cx="32076" cy="30891"/>
                  </a:xfrm>
                  <a:custGeom>
                    <a:avLst/>
                    <a:gdLst/>
                    <a:ahLst/>
                    <a:cxnLst/>
                    <a:rect l="l" t="t" r="r" b="b"/>
                    <a:pathLst>
                      <a:path w="948"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78;p37"/>
                  <p:cNvSpPr/>
                  <p:nvPr/>
                </p:nvSpPr>
                <p:spPr>
                  <a:xfrm>
                    <a:off x="4178762" y="2607377"/>
                    <a:ext cx="23989" cy="63373"/>
                  </a:xfrm>
                  <a:custGeom>
                    <a:avLst/>
                    <a:gdLst/>
                    <a:ahLst/>
                    <a:cxnLst/>
                    <a:rect l="l" t="t" r="r" b="b"/>
                    <a:pathLst>
                      <a:path w="709" h="1873" extrusionOk="0">
                        <a:moveTo>
                          <a:pt x="392" y="0"/>
                        </a:moveTo>
                        <a:cubicBezTo>
                          <a:pt x="350" y="0"/>
                          <a:pt x="310" y="20"/>
                          <a:pt x="270" y="40"/>
                        </a:cubicBezTo>
                        <a:cubicBezTo>
                          <a:pt x="178" y="104"/>
                          <a:pt x="149" y="189"/>
                          <a:pt x="121" y="281"/>
                        </a:cubicBezTo>
                        <a:cubicBezTo>
                          <a:pt x="121" y="366"/>
                          <a:pt x="121" y="458"/>
                          <a:pt x="149" y="514"/>
                        </a:cubicBezTo>
                        <a:cubicBezTo>
                          <a:pt x="149" y="571"/>
                          <a:pt x="178" y="635"/>
                          <a:pt x="178" y="663"/>
                        </a:cubicBezTo>
                        <a:cubicBezTo>
                          <a:pt x="178" y="748"/>
                          <a:pt x="149" y="868"/>
                          <a:pt x="65" y="896"/>
                        </a:cubicBezTo>
                        <a:lnTo>
                          <a:pt x="29" y="896"/>
                        </a:lnTo>
                        <a:cubicBezTo>
                          <a:pt x="1" y="925"/>
                          <a:pt x="1" y="960"/>
                          <a:pt x="1" y="988"/>
                        </a:cubicBezTo>
                        <a:cubicBezTo>
                          <a:pt x="1" y="1017"/>
                          <a:pt x="29" y="1017"/>
                          <a:pt x="65" y="1017"/>
                        </a:cubicBezTo>
                        <a:lnTo>
                          <a:pt x="121" y="1017"/>
                        </a:lnTo>
                        <a:lnTo>
                          <a:pt x="178" y="1073"/>
                        </a:lnTo>
                        <a:lnTo>
                          <a:pt x="178" y="1250"/>
                        </a:lnTo>
                        <a:lnTo>
                          <a:pt x="149" y="1278"/>
                        </a:lnTo>
                        <a:cubicBezTo>
                          <a:pt x="149" y="1455"/>
                          <a:pt x="178" y="1604"/>
                          <a:pt x="241" y="1696"/>
                        </a:cubicBezTo>
                        <a:cubicBezTo>
                          <a:pt x="298" y="1809"/>
                          <a:pt x="418" y="1873"/>
                          <a:pt x="531" y="1873"/>
                        </a:cubicBezTo>
                        <a:cubicBezTo>
                          <a:pt x="595" y="1873"/>
                          <a:pt x="623" y="1844"/>
                          <a:pt x="680" y="1809"/>
                        </a:cubicBezTo>
                        <a:cubicBezTo>
                          <a:pt x="708" y="1809"/>
                          <a:pt x="708" y="1752"/>
                          <a:pt x="708" y="1752"/>
                        </a:cubicBezTo>
                        <a:cubicBezTo>
                          <a:pt x="688" y="1732"/>
                          <a:pt x="668" y="1712"/>
                          <a:pt x="648" y="1712"/>
                        </a:cubicBezTo>
                        <a:cubicBezTo>
                          <a:pt x="640" y="1712"/>
                          <a:pt x="632" y="1716"/>
                          <a:pt x="623" y="1724"/>
                        </a:cubicBezTo>
                        <a:cubicBezTo>
                          <a:pt x="598" y="1740"/>
                          <a:pt x="568" y="1747"/>
                          <a:pt x="537" y="1747"/>
                        </a:cubicBezTo>
                        <a:cubicBezTo>
                          <a:pt x="456" y="1747"/>
                          <a:pt x="367" y="1699"/>
                          <a:pt x="326" y="1632"/>
                        </a:cubicBezTo>
                        <a:cubicBezTo>
                          <a:pt x="270" y="1547"/>
                          <a:pt x="270" y="1427"/>
                          <a:pt x="270" y="1278"/>
                        </a:cubicBezTo>
                        <a:lnTo>
                          <a:pt x="298" y="1250"/>
                        </a:lnTo>
                        <a:cubicBezTo>
                          <a:pt x="298" y="1194"/>
                          <a:pt x="298" y="1102"/>
                          <a:pt x="270" y="1045"/>
                        </a:cubicBezTo>
                        <a:cubicBezTo>
                          <a:pt x="270" y="1017"/>
                          <a:pt x="241" y="960"/>
                          <a:pt x="206" y="925"/>
                        </a:cubicBezTo>
                        <a:cubicBezTo>
                          <a:pt x="270" y="868"/>
                          <a:pt x="298" y="748"/>
                          <a:pt x="298" y="663"/>
                        </a:cubicBezTo>
                        <a:cubicBezTo>
                          <a:pt x="298" y="606"/>
                          <a:pt x="270" y="543"/>
                          <a:pt x="270" y="514"/>
                        </a:cubicBezTo>
                        <a:cubicBezTo>
                          <a:pt x="241" y="430"/>
                          <a:pt x="241" y="366"/>
                          <a:pt x="241" y="309"/>
                        </a:cubicBezTo>
                        <a:cubicBezTo>
                          <a:pt x="241" y="253"/>
                          <a:pt x="298" y="161"/>
                          <a:pt x="326" y="132"/>
                        </a:cubicBezTo>
                        <a:lnTo>
                          <a:pt x="418" y="132"/>
                        </a:lnTo>
                        <a:cubicBezTo>
                          <a:pt x="447" y="132"/>
                          <a:pt x="475" y="132"/>
                          <a:pt x="475" y="104"/>
                        </a:cubicBezTo>
                        <a:cubicBezTo>
                          <a:pt x="503" y="40"/>
                          <a:pt x="475" y="12"/>
                          <a:pt x="447" y="12"/>
                        </a:cubicBezTo>
                        <a:cubicBezTo>
                          <a:pt x="428" y="4"/>
                          <a:pt x="410"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79;p37"/>
                  <p:cNvSpPr/>
                  <p:nvPr/>
                </p:nvSpPr>
                <p:spPr>
                  <a:xfrm>
                    <a:off x="4157006" y="2609915"/>
                    <a:ext cx="10793" cy="58704"/>
                  </a:xfrm>
                  <a:custGeom>
                    <a:avLst/>
                    <a:gdLst/>
                    <a:ahLst/>
                    <a:cxnLst/>
                    <a:rect l="l" t="t" r="r" b="b"/>
                    <a:pathLst>
                      <a:path w="319" h="1735" extrusionOk="0">
                        <a:moveTo>
                          <a:pt x="290" y="1"/>
                        </a:moveTo>
                        <a:cubicBezTo>
                          <a:pt x="262" y="1"/>
                          <a:pt x="234" y="1"/>
                          <a:pt x="205" y="29"/>
                        </a:cubicBezTo>
                        <a:cubicBezTo>
                          <a:pt x="0" y="560"/>
                          <a:pt x="0" y="1175"/>
                          <a:pt x="205" y="1706"/>
                        </a:cubicBezTo>
                        <a:cubicBezTo>
                          <a:pt x="205" y="1706"/>
                          <a:pt x="234" y="1734"/>
                          <a:pt x="262" y="1734"/>
                        </a:cubicBezTo>
                        <a:lnTo>
                          <a:pt x="290" y="1734"/>
                        </a:lnTo>
                        <a:cubicBezTo>
                          <a:pt x="318" y="1706"/>
                          <a:pt x="318" y="1677"/>
                          <a:pt x="318" y="1649"/>
                        </a:cubicBezTo>
                        <a:cubicBezTo>
                          <a:pt x="113" y="1147"/>
                          <a:pt x="113" y="588"/>
                          <a:pt x="318" y="86"/>
                        </a:cubicBezTo>
                        <a:cubicBezTo>
                          <a:pt x="318" y="57"/>
                          <a:pt x="318"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80;p37"/>
                  <p:cNvSpPr/>
                  <p:nvPr/>
                </p:nvSpPr>
                <p:spPr>
                  <a:xfrm>
                    <a:off x="4445185" y="2607377"/>
                    <a:ext cx="23989" cy="63373"/>
                  </a:xfrm>
                  <a:custGeom>
                    <a:avLst/>
                    <a:gdLst/>
                    <a:ahLst/>
                    <a:cxnLst/>
                    <a:rect l="l" t="t" r="r" b="b"/>
                    <a:pathLst>
                      <a:path w="709" h="1873" extrusionOk="0">
                        <a:moveTo>
                          <a:pt x="317" y="0"/>
                        </a:moveTo>
                        <a:cubicBezTo>
                          <a:pt x="299" y="0"/>
                          <a:pt x="281" y="4"/>
                          <a:pt x="262" y="12"/>
                        </a:cubicBezTo>
                        <a:cubicBezTo>
                          <a:pt x="234" y="12"/>
                          <a:pt x="206" y="40"/>
                          <a:pt x="234" y="104"/>
                        </a:cubicBezTo>
                        <a:cubicBezTo>
                          <a:pt x="234" y="132"/>
                          <a:pt x="262" y="132"/>
                          <a:pt x="291" y="132"/>
                        </a:cubicBezTo>
                        <a:lnTo>
                          <a:pt x="383" y="132"/>
                        </a:lnTo>
                        <a:cubicBezTo>
                          <a:pt x="411" y="161"/>
                          <a:pt x="468" y="253"/>
                          <a:pt x="468" y="309"/>
                        </a:cubicBezTo>
                        <a:cubicBezTo>
                          <a:pt x="468" y="366"/>
                          <a:pt x="468" y="430"/>
                          <a:pt x="439" y="514"/>
                        </a:cubicBezTo>
                        <a:cubicBezTo>
                          <a:pt x="439" y="543"/>
                          <a:pt x="439" y="606"/>
                          <a:pt x="411" y="663"/>
                        </a:cubicBezTo>
                        <a:cubicBezTo>
                          <a:pt x="411" y="748"/>
                          <a:pt x="439" y="868"/>
                          <a:pt x="503" y="925"/>
                        </a:cubicBezTo>
                        <a:cubicBezTo>
                          <a:pt x="468" y="960"/>
                          <a:pt x="439" y="1017"/>
                          <a:pt x="439" y="1045"/>
                        </a:cubicBezTo>
                        <a:cubicBezTo>
                          <a:pt x="411" y="1102"/>
                          <a:pt x="411" y="1194"/>
                          <a:pt x="439" y="1250"/>
                        </a:cubicBezTo>
                        <a:lnTo>
                          <a:pt x="439" y="1278"/>
                        </a:lnTo>
                        <a:cubicBezTo>
                          <a:pt x="439" y="1427"/>
                          <a:pt x="439" y="1547"/>
                          <a:pt x="383" y="1632"/>
                        </a:cubicBezTo>
                        <a:cubicBezTo>
                          <a:pt x="342" y="1699"/>
                          <a:pt x="253" y="1747"/>
                          <a:pt x="172" y="1747"/>
                        </a:cubicBezTo>
                        <a:cubicBezTo>
                          <a:pt x="141" y="1747"/>
                          <a:pt x="111" y="1740"/>
                          <a:pt x="86" y="1724"/>
                        </a:cubicBezTo>
                        <a:cubicBezTo>
                          <a:pt x="77" y="1716"/>
                          <a:pt x="69" y="1712"/>
                          <a:pt x="61" y="1712"/>
                        </a:cubicBezTo>
                        <a:cubicBezTo>
                          <a:pt x="43" y="1712"/>
                          <a:pt x="29" y="1732"/>
                          <a:pt x="29" y="1752"/>
                        </a:cubicBezTo>
                        <a:cubicBezTo>
                          <a:pt x="1" y="1752"/>
                          <a:pt x="1" y="1809"/>
                          <a:pt x="29" y="1809"/>
                        </a:cubicBezTo>
                        <a:cubicBezTo>
                          <a:pt x="86" y="1844"/>
                          <a:pt x="114" y="1873"/>
                          <a:pt x="178" y="1873"/>
                        </a:cubicBezTo>
                        <a:cubicBezTo>
                          <a:pt x="291" y="1873"/>
                          <a:pt x="411" y="1809"/>
                          <a:pt x="468" y="1696"/>
                        </a:cubicBezTo>
                        <a:cubicBezTo>
                          <a:pt x="560" y="1604"/>
                          <a:pt x="560" y="1455"/>
                          <a:pt x="560" y="1278"/>
                        </a:cubicBezTo>
                        <a:lnTo>
                          <a:pt x="560" y="1250"/>
                        </a:lnTo>
                        <a:cubicBezTo>
                          <a:pt x="531" y="1194"/>
                          <a:pt x="531" y="1137"/>
                          <a:pt x="560" y="1073"/>
                        </a:cubicBezTo>
                        <a:cubicBezTo>
                          <a:pt x="560" y="1045"/>
                          <a:pt x="588" y="1045"/>
                          <a:pt x="588" y="1017"/>
                        </a:cubicBezTo>
                        <a:lnTo>
                          <a:pt x="644" y="1017"/>
                        </a:lnTo>
                        <a:cubicBezTo>
                          <a:pt x="680" y="1017"/>
                          <a:pt x="708" y="1017"/>
                          <a:pt x="708" y="988"/>
                        </a:cubicBezTo>
                        <a:cubicBezTo>
                          <a:pt x="708" y="960"/>
                          <a:pt x="708" y="925"/>
                          <a:pt x="680" y="896"/>
                        </a:cubicBezTo>
                        <a:lnTo>
                          <a:pt x="644" y="896"/>
                        </a:lnTo>
                        <a:cubicBezTo>
                          <a:pt x="588" y="868"/>
                          <a:pt x="531" y="748"/>
                          <a:pt x="531" y="663"/>
                        </a:cubicBezTo>
                        <a:cubicBezTo>
                          <a:pt x="560" y="635"/>
                          <a:pt x="560" y="571"/>
                          <a:pt x="560" y="514"/>
                        </a:cubicBezTo>
                        <a:cubicBezTo>
                          <a:pt x="588" y="458"/>
                          <a:pt x="588" y="366"/>
                          <a:pt x="588" y="281"/>
                        </a:cubicBezTo>
                        <a:cubicBezTo>
                          <a:pt x="588" y="189"/>
                          <a:pt x="531" y="104"/>
                          <a:pt x="439" y="40"/>
                        </a:cubicBezTo>
                        <a:cubicBezTo>
                          <a:pt x="399" y="20"/>
                          <a:pt x="359"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587;p37"/>
                <p:cNvSpPr/>
                <p:nvPr/>
              </p:nvSpPr>
              <p:spPr>
                <a:xfrm>
                  <a:off x="4145832" y="2621269"/>
                  <a:ext cx="174792" cy="149923"/>
                </a:xfrm>
                <a:custGeom>
                  <a:avLst/>
                  <a:gdLst/>
                  <a:ahLst/>
                  <a:cxnLst/>
                  <a:rect l="l" t="t" r="r" b="b"/>
                  <a:pathLst>
                    <a:path w="5166" h="4431" extrusionOk="0">
                      <a:moveTo>
                        <a:pt x="3247" y="0"/>
                      </a:moveTo>
                      <a:cubicBezTo>
                        <a:pt x="2927" y="0"/>
                        <a:pt x="2637" y="146"/>
                        <a:pt x="2449" y="393"/>
                      </a:cubicBezTo>
                      <a:cubicBezTo>
                        <a:pt x="2300" y="301"/>
                        <a:pt x="2123" y="244"/>
                        <a:pt x="1946" y="216"/>
                      </a:cubicBezTo>
                      <a:cubicBezTo>
                        <a:pt x="1926" y="215"/>
                        <a:pt x="1907" y="214"/>
                        <a:pt x="1887" y="214"/>
                      </a:cubicBezTo>
                      <a:cubicBezTo>
                        <a:pt x="1382" y="214"/>
                        <a:pt x="950" y="646"/>
                        <a:pt x="977" y="1157"/>
                      </a:cubicBezTo>
                      <a:cubicBezTo>
                        <a:pt x="447" y="1157"/>
                        <a:pt x="1" y="1688"/>
                        <a:pt x="241" y="2246"/>
                      </a:cubicBezTo>
                      <a:cubicBezTo>
                        <a:pt x="298" y="2423"/>
                        <a:pt x="418" y="2572"/>
                        <a:pt x="567" y="2628"/>
                      </a:cubicBezTo>
                      <a:cubicBezTo>
                        <a:pt x="704" y="2699"/>
                        <a:pt x="837" y="2729"/>
                        <a:pt x="963" y="2729"/>
                      </a:cubicBezTo>
                      <a:cubicBezTo>
                        <a:pt x="1104" y="2729"/>
                        <a:pt x="1236" y="2692"/>
                        <a:pt x="1359" y="2628"/>
                      </a:cubicBezTo>
                      <a:cubicBezTo>
                        <a:pt x="1387" y="3010"/>
                        <a:pt x="1685" y="3308"/>
                        <a:pt x="2095" y="3336"/>
                      </a:cubicBezTo>
                      <a:cubicBezTo>
                        <a:pt x="2243" y="3336"/>
                        <a:pt x="2364" y="3308"/>
                        <a:pt x="2477" y="3251"/>
                      </a:cubicBezTo>
                      <a:cubicBezTo>
                        <a:pt x="2505" y="3573"/>
                        <a:pt x="2747" y="3809"/>
                        <a:pt x="3062" y="3809"/>
                      </a:cubicBezTo>
                      <a:cubicBezTo>
                        <a:pt x="3148" y="3809"/>
                        <a:pt x="3239" y="3791"/>
                        <a:pt x="3333" y="3753"/>
                      </a:cubicBezTo>
                      <a:lnTo>
                        <a:pt x="3807" y="4397"/>
                      </a:lnTo>
                      <a:cubicBezTo>
                        <a:pt x="3818" y="4421"/>
                        <a:pt x="3832" y="4431"/>
                        <a:pt x="3846" y="4431"/>
                      </a:cubicBezTo>
                      <a:cubicBezTo>
                        <a:pt x="3870" y="4431"/>
                        <a:pt x="3892" y="4404"/>
                        <a:pt x="3892" y="4369"/>
                      </a:cubicBezTo>
                      <a:lnTo>
                        <a:pt x="3892" y="3484"/>
                      </a:lnTo>
                      <a:cubicBezTo>
                        <a:pt x="3971" y="3510"/>
                        <a:pt x="4051" y="3524"/>
                        <a:pt x="4130" y="3524"/>
                      </a:cubicBezTo>
                      <a:cubicBezTo>
                        <a:pt x="4228" y="3524"/>
                        <a:pt x="4325" y="3503"/>
                        <a:pt x="4422" y="3456"/>
                      </a:cubicBezTo>
                      <a:cubicBezTo>
                        <a:pt x="4543" y="3428"/>
                        <a:pt x="4635" y="3336"/>
                        <a:pt x="4691" y="3223"/>
                      </a:cubicBezTo>
                      <a:cubicBezTo>
                        <a:pt x="4776" y="3046"/>
                        <a:pt x="4811" y="2834"/>
                        <a:pt x="4748" y="2692"/>
                      </a:cubicBezTo>
                      <a:cubicBezTo>
                        <a:pt x="4953" y="2480"/>
                        <a:pt x="5101" y="2218"/>
                        <a:pt x="5130" y="1893"/>
                      </a:cubicBezTo>
                      <a:cubicBezTo>
                        <a:pt x="5165" y="1390"/>
                        <a:pt x="4811" y="952"/>
                        <a:pt x="4337" y="803"/>
                      </a:cubicBezTo>
                      <a:cubicBezTo>
                        <a:pt x="4281" y="358"/>
                        <a:pt x="3807" y="39"/>
                        <a:pt x="3333" y="4"/>
                      </a:cubicBezTo>
                      <a:cubicBezTo>
                        <a:pt x="3304" y="2"/>
                        <a:pt x="3276" y="0"/>
                        <a:pt x="3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8;p37"/>
                <p:cNvSpPr/>
                <p:nvPr/>
              </p:nvSpPr>
              <p:spPr>
                <a:xfrm>
                  <a:off x="4285642" y="2696317"/>
                  <a:ext cx="20842" cy="16072"/>
                </a:xfrm>
                <a:custGeom>
                  <a:avLst/>
                  <a:gdLst/>
                  <a:ahLst/>
                  <a:cxnLst/>
                  <a:rect l="l" t="t" r="r" b="b"/>
                  <a:pathLst>
                    <a:path w="616" h="475" extrusionOk="0">
                      <a:moveTo>
                        <a:pt x="29" y="0"/>
                      </a:moveTo>
                      <a:lnTo>
                        <a:pt x="0" y="28"/>
                      </a:lnTo>
                      <a:cubicBezTo>
                        <a:pt x="0" y="57"/>
                        <a:pt x="29" y="57"/>
                        <a:pt x="29" y="57"/>
                      </a:cubicBezTo>
                      <a:cubicBezTo>
                        <a:pt x="262" y="85"/>
                        <a:pt x="467" y="234"/>
                        <a:pt x="559" y="439"/>
                      </a:cubicBezTo>
                      <a:lnTo>
                        <a:pt x="587" y="474"/>
                      </a:lnTo>
                      <a:lnTo>
                        <a:pt x="616" y="474"/>
                      </a:lnTo>
                      <a:lnTo>
                        <a:pt x="616" y="410"/>
                      </a:lnTo>
                      <a:cubicBezTo>
                        <a:pt x="531" y="177"/>
                        <a:pt x="290" y="28"/>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9;p37"/>
                <p:cNvSpPr/>
                <p:nvPr/>
              </p:nvSpPr>
              <p:spPr>
                <a:xfrm>
                  <a:off x="4190834" y="2681226"/>
                  <a:ext cx="29978" cy="27068"/>
                </a:xfrm>
                <a:custGeom>
                  <a:avLst/>
                  <a:gdLst/>
                  <a:ahLst/>
                  <a:cxnLst/>
                  <a:rect l="l" t="t" r="r" b="b"/>
                  <a:pathLst>
                    <a:path w="886" h="800" extrusionOk="0">
                      <a:moveTo>
                        <a:pt x="857" y="0"/>
                      </a:moveTo>
                      <a:cubicBezTo>
                        <a:pt x="411" y="0"/>
                        <a:pt x="29" y="326"/>
                        <a:pt x="1" y="772"/>
                      </a:cubicBezTo>
                      <a:cubicBezTo>
                        <a:pt x="1" y="800"/>
                        <a:pt x="1" y="800"/>
                        <a:pt x="29" y="800"/>
                      </a:cubicBezTo>
                      <a:lnTo>
                        <a:pt x="57" y="800"/>
                      </a:lnTo>
                      <a:cubicBezTo>
                        <a:pt x="86" y="354"/>
                        <a:pt x="439" y="64"/>
                        <a:pt x="857" y="64"/>
                      </a:cubicBezTo>
                      <a:cubicBezTo>
                        <a:pt x="857" y="64"/>
                        <a:pt x="885" y="64"/>
                        <a:pt x="885" y="36"/>
                      </a:cubicBezTo>
                      <a:lnTo>
                        <a:pt x="8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0;p37"/>
                <p:cNvSpPr/>
                <p:nvPr/>
              </p:nvSpPr>
              <p:spPr>
                <a:xfrm>
                  <a:off x="4174796" y="2659436"/>
                  <a:ext cx="18000" cy="6023"/>
                </a:xfrm>
                <a:custGeom>
                  <a:avLst/>
                  <a:gdLst/>
                  <a:ahLst/>
                  <a:cxnLst/>
                  <a:rect l="l" t="t" r="r" b="b"/>
                  <a:pathLst>
                    <a:path w="532" h="178" extrusionOk="0">
                      <a:moveTo>
                        <a:pt x="29" y="1"/>
                      </a:moveTo>
                      <a:cubicBezTo>
                        <a:pt x="29" y="29"/>
                        <a:pt x="1" y="29"/>
                        <a:pt x="1" y="57"/>
                      </a:cubicBezTo>
                      <a:lnTo>
                        <a:pt x="65" y="57"/>
                      </a:lnTo>
                      <a:cubicBezTo>
                        <a:pt x="206" y="57"/>
                        <a:pt x="355" y="86"/>
                        <a:pt x="475" y="177"/>
                      </a:cubicBezTo>
                      <a:lnTo>
                        <a:pt x="503" y="177"/>
                      </a:lnTo>
                      <a:cubicBezTo>
                        <a:pt x="531" y="149"/>
                        <a:pt x="531" y="114"/>
                        <a:pt x="503" y="114"/>
                      </a:cubicBezTo>
                      <a:cubicBezTo>
                        <a:pt x="355" y="29"/>
                        <a:pt x="20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1;p37"/>
                <p:cNvSpPr/>
                <p:nvPr/>
              </p:nvSpPr>
              <p:spPr>
                <a:xfrm>
                  <a:off x="4205688" y="2639337"/>
                  <a:ext cx="22060" cy="23955"/>
                </a:xfrm>
                <a:custGeom>
                  <a:avLst/>
                  <a:gdLst/>
                  <a:ahLst/>
                  <a:cxnLst/>
                  <a:rect l="l" t="t" r="r" b="b"/>
                  <a:pathLst>
                    <a:path w="652" h="708" extrusionOk="0">
                      <a:moveTo>
                        <a:pt x="36" y="0"/>
                      </a:moveTo>
                      <a:cubicBezTo>
                        <a:pt x="0" y="0"/>
                        <a:pt x="0" y="36"/>
                        <a:pt x="0" y="36"/>
                      </a:cubicBezTo>
                      <a:lnTo>
                        <a:pt x="0" y="64"/>
                      </a:lnTo>
                      <a:cubicBezTo>
                        <a:pt x="354" y="92"/>
                        <a:pt x="595" y="354"/>
                        <a:pt x="595" y="680"/>
                      </a:cubicBezTo>
                      <a:cubicBezTo>
                        <a:pt x="595" y="708"/>
                        <a:pt x="595" y="708"/>
                        <a:pt x="623" y="708"/>
                      </a:cubicBezTo>
                      <a:cubicBezTo>
                        <a:pt x="623" y="708"/>
                        <a:pt x="651" y="708"/>
                        <a:pt x="651" y="680"/>
                      </a:cubicBezTo>
                      <a:cubicBezTo>
                        <a:pt x="651" y="326"/>
                        <a:pt x="390" y="3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2;p37"/>
                <p:cNvSpPr/>
                <p:nvPr/>
              </p:nvSpPr>
              <p:spPr>
                <a:xfrm>
                  <a:off x="4203759" y="2703253"/>
                  <a:ext cx="22060" cy="18948"/>
                </a:xfrm>
                <a:custGeom>
                  <a:avLst/>
                  <a:gdLst/>
                  <a:ahLst/>
                  <a:cxnLst/>
                  <a:rect l="l" t="t" r="r" b="b"/>
                  <a:pathLst>
                    <a:path w="652" h="560" extrusionOk="0">
                      <a:moveTo>
                        <a:pt x="29" y="0"/>
                      </a:moveTo>
                      <a:cubicBezTo>
                        <a:pt x="1" y="0"/>
                        <a:pt x="1" y="29"/>
                        <a:pt x="1" y="29"/>
                      </a:cubicBezTo>
                      <a:cubicBezTo>
                        <a:pt x="1" y="177"/>
                        <a:pt x="93" y="326"/>
                        <a:pt x="206" y="446"/>
                      </a:cubicBezTo>
                      <a:cubicBezTo>
                        <a:pt x="298" y="531"/>
                        <a:pt x="447" y="559"/>
                        <a:pt x="560" y="559"/>
                      </a:cubicBezTo>
                      <a:lnTo>
                        <a:pt x="623" y="559"/>
                      </a:lnTo>
                      <a:cubicBezTo>
                        <a:pt x="652" y="559"/>
                        <a:pt x="652" y="559"/>
                        <a:pt x="652" y="531"/>
                      </a:cubicBezTo>
                      <a:cubicBezTo>
                        <a:pt x="652" y="503"/>
                        <a:pt x="652" y="503"/>
                        <a:pt x="623" y="503"/>
                      </a:cubicBezTo>
                      <a:cubicBezTo>
                        <a:pt x="597" y="508"/>
                        <a:pt x="572" y="510"/>
                        <a:pt x="548" y="510"/>
                      </a:cubicBezTo>
                      <a:cubicBezTo>
                        <a:pt x="433" y="510"/>
                        <a:pt x="333" y="458"/>
                        <a:pt x="234" y="382"/>
                      </a:cubicBezTo>
                      <a:cubicBezTo>
                        <a:pt x="121" y="297"/>
                        <a:pt x="57" y="177"/>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3;p37"/>
                <p:cNvSpPr/>
                <p:nvPr/>
              </p:nvSpPr>
              <p:spPr>
                <a:xfrm>
                  <a:off x="4161870" y="2671413"/>
                  <a:ext cx="15124" cy="23955"/>
                </a:xfrm>
                <a:custGeom>
                  <a:avLst/>
                  <a:gdLst/>
                  <a:ahLst/>
                  <a:cxnLst/>
                  <a:rect l="l" t="t" r="r" b="b"/>
                  <a:pathLst>
                    <a:path w="447" h="708" extrusionOk="0">
                      <a:moveTo>
                        <a:pt x="411" y="0"/>
                      </a:moveTo>
                      <a:cubicBezTo>
                        <a:pt x="149" y="85"/>
                        <a:pt x="1" y="382"/>
                        <a:pt x="93" y="679"/>
                      </a:cubicBezTo>
                      <a:cubicBezTo>
                        <a:pt x="93" y="679"/>
                        <a:pt x="93" y="708"/>
                        <a:pt x="121" y="708"/>
                      </a:cubicBezTo>
                      <a:lnTo>
                        <a:pt x="121" y="679"/>
                      </a:lnTo>
                      <a:cubicBezTo>
                        <a:pt x="149" y="679"/>
                        <a:pt x="149" y="679"/>
                        <a:pt x="149" y="644"/>
                      </a:cubicBezTo>
                      <a:cubicBezTo>
                        <a:pt x="57" y="411"/>
                        <a:pt x="178" y="149"/>
                        <a:pt x="447" y="57"/>
                      </a:cubicBezTo>
                      <a:lnTo>
                        <a:pt x="447" y="29"/>
                      </a:lnTo>
                      <a:cubicBezTo>
                        <a:pt x="447" y="0"/>
                        <a:pt x="447"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4;p37"/>
                <p:cNvSpPr/>
                <p:nvPr/>
              </p:nvSpPr>
              <p:spPr>
                <a:xfrm>
                  <a:off x="4277488" y="2717126"/>
                  <a:ext cx="18000" cy="11030"/>
                </a:xfrm>
                <a:custGeom>
                  <a:avLst/>
                  <a:gdLst/>
                  <a:ahLst/>
                  <a:cxnLst/>
                  <a:rect l="l" t="t" r="r" b="b"/>
                  <a:pathLst>
                    <a:path w="532" h="326" extrusionOk="0">
                      <a:moveTo>
                        <a:pt x="531" y="1"/>
                      </a:moveTo>
                      <a:cubicBezTo>
                        <a:pt x="503" y="1"/>
                        <a:pt x="503" y="36"/>
                        <a:pt x="475" y="36"/>
                      </a:cubicBezTo>
                      <a:cubicBezTo>
                        <a:pt x="428" y="182"/>
                        <a:pt x="300" y="284"/>
                        <a:pt x="142" y="284"/>
                      </a:cubicBezTo>
                      <a:cubicBezTo>
                        <a:pt x="108" y="284"/>
                        <a:pt x="72" y="279"/>
                        <a:pt x="36" y="269"/>
                      </a:cubicBezTo>
                      <a:lnTo>
                        <a:pt x="1" y="269"/>
                      </a:lnTo>
                      <a:cubicBezTo>
                        <a:pt x="1" y="298"/>
                        <a:pt x="1" y="298"/>
                        <a:pt x="36" y="326"/>
                      </a:cubicBezTo>
                      <a:lnTo>
                        <a:pt x="149" y="326"/>
                      </a:lnTo>
                      <a:cubicBezTo>
                        <a:pt x="326" y="326"/>
                        <a:pt x="475" y="241"/>
                        <a:pt x="531" y="64"/>
                      </a:cubicBezTo>
                      <a:lnTo>
                        <a:pt x="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5;p37"/>
                <p:cNvSpPr/>
                <p:nvPr/>
              </p:nvSpPr>
              <p:spPr>
                <a:xfrm>
                  <a:off x="4262667" y="2646646"/>
                  <a:ext cx="29944" cy="7816"/>
                </a:xfrm>
                <a:custGeom>
                  <a:avLst/>
                  <a:gdLst/>
                  <a:ahLst/>
                  <a:cxnLst/>
                  <a:rect l="l" t="t" r="r" b="b"/>
                  <a:pathLst>
                    <a:path w="885" h="231" extrusionOk="0">
                      <a:moveTo>
                        <a:pt x="631" y="1"/>
                      </a:moveTo>
                      <a:cubicBezTo>
                        <a:pt x="412" y="1"/>
                        <a:pt x="203" y="70"/>
                        <a:pt x="28" y="202"/>
                      </a:cubicBezTo>
                      <a:cubicBezTo>
                        <a:pt x="0" y="202"/>
                        <a:pt x="0" y="202"/>
                        <a:pt x="28" y="230"/>
                      </a:cubicBezTo>
                      <a:lnTo>
                        <a:pt x="57" y="230"/>
                      </a:lnTo>
                      <a:cubicBezTo>
                        <a:pt x="236" y="120"/>
                        <a:pt x="426" y="60"/>
                        <a:pt x="635" y="60"/>
                      </a:cubicBezTo>
                      <a:cubicBezTo>
                        <a:pt x="706" y="60"/>
                        <a:pt x="780" y="67"/>
                        <a:pt x="856" y="82"/>
                      </a:cubicBezTo>
                      <a:cubicBezTo>
                        <a:pt x="856" y="82"/>
                        <a:pt x="884" y="82"/>
                        <a:pt x="884" y="53"/>
                      </a:cubicBezTo>
                      <a:cubicBezTo>
                        <a:pt x="884" y="53"/>
                        <a:pt x="884" y="25"/>
                        <a:pt x="856" y="25"/>
                      </a:cubicBezTo>
                      <a:cubicBezTo>
                        <a:pt x="781" y="9"/>
                        <a:pt x="705"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6;p37"/>
                <p:cNvSpPr/>
                <p:nvPr/>
              </p:nvSpPr>
              <p:spPr>
                <a:xfrm>
                  <a:off x="4296639" y="2663563"/>
                  <a:ext cx="10827" cy="18880"/>
                </a:xfrm>
                <a:custGeom>
                  <a:avLst/>
                  <a:gdLst/>
                  <a:ahLst/>
                  <a:cxnLst/>
                  <a:rect l="l" t="t" r="r" b="b"/>
                  <a:pathLst>
                    <a:path w="320" h="558" extrusionOk="0">
                      <a:moveTo>
                        <a:pt x="29" y="1"/>
                      </a:moveTo>
                      <a:cubicBezTo>
                        <a:pt x="22" y="1"/>
                        <a:pt x="15" y="10"/>
                        <a:pt x="1" y="27"/>
                      </a:cubicBezTo>
                      <a:cubicBezTo>
                        <a:pt x="1" y="27"/>
                        <a:pt x="1" y="55"/>
                        <a:pt x="29" y="55"/>
                      </a:cubicBezTo>
                      <a:cubicBezTo>
                        <a:pt x="178" y="169"/>
                        <a:pt x="262" y="346"/>
                        <a:pt x="262" y="558"/>
                      </a:cubicBezTo>
                      <a:lnTo>
                        <a:pt x="291" y="558"/>
                      </a:lnTo>
                      <a:cubicBezTo>
                        <a:pt x="291" y="558"/>
                        <a:pt x="319" y="558"/>
                        <a:pt x="319" y="522"/>
                      </a:cubicBezTo>
                      <a:cubicBezTo>
                        <a:pt x="319" y="317"/>
                        <a:pt x="206" y="140"/>
                        <a:pt x="57" y="27"/>
                      </a:cubicBezTo>
                      <a:cubicBezTo>
                        <a:pt x="43" y="10"/>
                        <a:pt x="36"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7;p37"/>
                <p:cNvSpPr/>
                <p:nvPr/>
              </p:nvSpPr>
              <p:spPr>
                <a:xfrm>
                  <a:off x="4239659" y="2671853"/>
                  <a:ext cx="23042" cy="28557"/>
                </a:xfrm>
                <a:custGeom>
                  <a:avLst/>
                  <a:gdLst/>
                  <a:ahLst/>
                  <a:cxnLst/>
                  <a:rect l="l" t="t" r="r" b="b"/>
                  <a:pathLst>
                    <a:path w="681" h="844" extrusionOk="0">
                      <a:moveTo>
                        <a:pt x="142" y="1"/>
                      </a:moveTo>
                      <a:cubicBezTo>
                        <a:pt x="104" y="1"/>
                        <a:pt x="66" y="6"/>
                        <a:pt x="29" y="16"/>
                      </a:cubicBezTo>
                      <a:cubicBezTo>
                        <a:pt x="1" y="16"/>
                        <a:pt x="1" y="16"/>
                        <a:pt x="1" y="44"/>
                      </a:cubicBezTo>
                      <a:lnTo>
                        <a:pt x="29" y="72"/>
                      </a:lnTo>
                      <a:cubicBezTo>
                        <a:pt x="72" y="61"/>
                        <a:pt x="113" y="55"/>
                        <a:pt x="153" y="55"/>
                      </a:cubicBezTo>
                      <a:cubicBezTo>
                        <a:pt x="305" y="55"/>
                        <a:pt x="436" y="137"/>
                        <a:pt x="532" y="277"/>
                      </a:cubicBezTo>
                      <a:cubicBezTo>
                        <a:pt x="624" y="426"/>
                        <a:pt x="624" y="631"/>
                        <a:pt x="503" y="780"/>
                      </a:cubicBezTo>
                      <a:cubicBezTo>
                        <a:pt x="475" y="808"/>
                        <a:pt x="475" y="808"/>
                        <a:pt x="503" y="843"/>
                      </a:cubicBezTo>
                      <a:lnTo>
                        <a:pt x="532" y="843"/>
                      </a:lnTo>
                      <a:lnTo>
                        <a:pt x="532" y="808"/>
                      </a:lnTo>
                      <a:cubicBezTo>
                        <a:pt x="680" y="666"/>
                        <a:pt x="680" y="398"/>
                        <a:pt x="560" y="221"/>
                      </a:cubicBezTo>
                      <a:cubicBezTo>
                        <a:pt x="490" y="99"/>
                        <a:pt x="31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8;p37"/>
                <p:cNvSpPr/>
                <p:nvPr/>
              </p:nvSpPr>
              <p:spPr>
                <a:xfrm>
                  <a:off x="4234651" y="2704200"/>
                  <a:ext cx="6970" cy="17019"/>
                </a:xfrm>
                <a:custGeom>
                  <a:avLst/>
                  <a:gdLst/>
                  <a:ahLst/>
                  <a:cxnLst/>
                  <a:rect l="l" t="t" r="r" b="b"/>
                  <a:pathLst>
                    <a:path w="206" h="503" extrusionOk="0">
                      <a:moveTo>
                        <a:pt x="92" y="1"/>
                      </a:moveTo>
                      <a:cubicBezTo>
                        <a:pt x="29" y="64"/>
                        <a:pt x="0" y="177"/>
                        <a:pt x="0" y="269"/>
                      </a:cubicBezTo>
                      <a:cubicBezTo>
                        <a:pt x="29" y="383"/>
                        <a:pt x="92" y="475"/>
                        <a:pt x="177" y="503"/>
                      </a:cubicBezTo>
                      <a:lnTo>
                        <a:pt x="206" y="503"/>
                      </a:lnTo>
                      <a:lnTo>
                        <a:pt x="206" y="446"/>
                      </a:lnTo>
                      <a:cubicBezTo>
                        <a:pt x="121" y="418"/>
                        <a:pt x="64" y="354"/>
                        <a:pt x="64" y="269"/>
                      </a:cubicBezTo>
                      <a:cubicBezTo>
                        <a:pt x="64" y="177"/>
                        <a:pt x="92" y="93"/>
                        <a:pt x="149" y="29"/>
                      </a:cubicBezTo>
                      <a:lnTo>
                        <a:pt x="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599;p37"/>
                <p:cNvGrpSpPr/>
                <p:nvPr/>
              </p:nvGrpSpPr>
              <p:grpSpPr>
                <a:xfrm>
                  <a:off x="3427734" y="2323833"/>
                  <a:ext cx="175743" cy="194657"/>
                  <a:chOff x="3306034" y="1949508"/>
                  <a:chExt cx="175743" cy="194657"/>
                </a:xfrm>
              </p:grpSpPr>
              <p:sp>
                <p:nvSpPr>
                  <p:cNvPr id="93" name="Google Shape;600;p37"/>
                  <p:cNvSpPr/>
                  <p:nvPr/>
                </p:nvSpPr>
                <p:spPr>
                  <a:xfrm>
                    <a:off x="3335979" y="1979047"/>
                    <a:ext cx="113719" cy="156961"/>
                  </a:xfrm>
                  <a:custGeom>
                    <a:avLst/>
                    <a:gdLst/>
                    <a:ahLst/>
                    <a:cxnLst/>
                    <a:rect l="l" t="t" r="r" b="b"/>
                    <a:pathLst>
                      <a:path w="3361" h="4639" extrusionOk="0">
                        <a:moveTo>
                          <a:pt x="1704" y="1"/>
                        </a:moveTo>
                        <a:cubicBezTo>
                          <a:pt x="1639" y="1"/>
                          <a:pt x="1573" y="4"/>
                          <a:pt x="1507" y="12"/>
                        </a:cubicBezTo>
                        <a:cubicBezTo>
                          <a:pt x="708" y="104"/>
                          <a:pt x="92" y="748"/>
                          <a:pt x="35" y="1575"/>
                        </a:cubicBezTo>
                        <a:cubicBezTo>
                          <a:pt x="0" y="2134"/>
                          <a:pt x="269" y="2608"/>
                          <a:pt x="651" y="2934"/>
                        </a:cubicBezTo>
                        <a:cubicBezTo>
                          <a:pt x="884" y="3139"/>
                          <a:pt x="1061" y="3436"/>
                          <a:pt x="1097" y="3754"/>
                        </a:cubicBezTo>
                        <a:lnTo>
                          <a:pt x="1181" y="4405"/>
                        </a:lnTo>
                        <a:cubicBezTo>
                          <a:pt x="1181" y="4525"/>
                          <a:pt x="1302" y="4639"/>
                          <a:pt x="1450" y="4639"/>
                        </a:cubicBezTo>
                        <a:lnTo>
                          <a:pt x="1981" y="4639"/>
                        </a:lnTo>
                        <a:cubicBezTo>
                          <a:pt x="2122" y="4639"/>
                          <a:pt x="2243" y="4525"/>
                          <a:pt x="2243" y="4377"/>
                        </a:cubicBezTo>
                        <a:lnTo>
                          <a:pt x="2335" y="3754"/>
                        </a:lnTo>
                        <a:cubicBezTo>
                          <a:pt x="2363" y="3436"/>
                          <a:pt x="2511" y="3139"/>
                          <a:pt x="2745" y="2934"/>
                        </a:cubicBezTo>
                        <a:cubicBezTo>
                          <a:pt x="3127" y="2637"/>
                          <a:pt x="3360" y="2163"/>
                          <a:pt x="3360" y="1667"/>
                        </a:cubicBezTo>
                        <a:cubicBezTo>
                          <a:pt x="3334" y="729"/>
                          <a:pt x="2617" y="1"/>
                          <a:pt x="1704"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1;p37"/>
                  <p:cNvSpPr/>
                  <p:nvPr/>
                </p:nvSpPr>
                <p:spPr>
                  <a:xfrm>
                    <a:off x="3371879" y="2112055"/>
                    <a:ext cx="44053" cy="32109"/>
                  </a:xfrm>
                  <a:custGeom>
                    <a:avLst/>
                    <a:gdLst/>
                    <a:ahLst/>
                    <a:cxnLst/>
                    <a:rect l="l" t="t" r="r" b="b"/>
                    <a:pathLst>
                      <a:path w="1302" h="949" extrusionOk="0">
                        <a:moveTo>
                          <a:pt x="0" y="0"/>
                        </a:moveTo>
                        <a:lnTo>
                          <a:pt x="0" y="297"/>
                        </a:lnTo>
                        <a:cubicBezTo>
                          <a:pt x="0" y="651"/>
                          <a:pt x="297" y="948"/>
                          <a:pt x="651" y="948"/>
                        </a:cubicBezTo>
                        <a:cubicBezTo>
                          <a:pt x="1005" y="920"/>
                          <a:pt x="1302" y="651"/>
                          <a:pt x="1302" y="269"/>
                        </a:cubicBezTo>
                        <a:lnTo>
                          <a:pt x="1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2;p37"/>
                  <p:cNvSpPr/>
                  <p:nvPr/>
                </p:nvSpPr>
                <p:spPr>
                  <a:xfrm>
                    <a:off x="3363014" y="2022762"/>
                    <a:ext cx="58907" cy="95279"/>
                  </a:xfrm>
                  <a:custGeom>
                    <a:avLst/>
                    <a:gdLst/>
                    <a:ahLst/>
                    <a:cxnLst/>
                    <a:rect l="l" t="t" r="r" b="b"/>
                    <a:pathLst>
                      <a:path w="1741" h="2816" extrusionOk="0">
                        <a:moveTo>
                          <a:pt x="1210" y="163"/>
                        </a:moveTo>
                        <a:cubicBezTo>
                          <a:pt x="1238" y="198"/>
                          <a:pt x="1267" y="255"/>
                          <a:pt x="1267" y="283"/>
                        </a:cubicBezTo>
                        <a:cubicBezTo>
                          <a:pt x="1295" y="375"/>
                          <a:pt x="1295" y="432"/>
                          <a:pt x="1295" y="489"/>
                        </a:cubicBezTo>
                        <a:cubicBezTo>
                          <a:pt x="1267" y="552"/>
                          <a:pt x="1238" y="581"/>
                          <a:pt x="1182" y="581"/>
                        </a:cubicBezTo>
                        <a:cubicBezTo>
                          <a:pt x="1118" y="581"/>
                          <a:pt x="1090" y="552"/>
                          <a:pt x="1090" y="489"/>
                        </a:cubicBezTo>
                        <a:cubicBezTo>
                          <a:pt x="1062" y="460"/>
                          <a:pt x="1062" y="404"/>
                          <a:pt x="1090" y="340"/>
                        </a:cubicBezTo>
                        <a:cubicBezTo>
                          <a:pt x="1118" y="283"/>
                          <a:pt x="1147" y="227"/>
                          <a:pt x="1210" y="163"/>
                        </a:cubicBezTo>
                        <a:close/>
                        <a:moveTo>
                          <a:pt x="616" y="227"/>
                        </a:moveTo>
                        <a:cubicBezTo>
                          <a:pt x="680" y="255"/>
                          <a:pt x="708" y="340"/>
                          <a:pt x="736" y="404"/>
                        </a:cubicBezTo>
                        <a:cubicBezTo>
                          <a:pt x="736" y="489"/>
                          <a:pt x="736" y="552"/>
                          <a:pt x="680" y="609"/>
                        </a:cubicBezTo>
                        <a:cubicBezTo>
                          <a:pt x="663" y="642"/>
                          <a:pt x="625" y="656"/>
                          <a:pt x="584" y="656"/>
                        </a:cubicBezTo>
                        <a:cubicBezTo>
                          <a:pt x="556" y="656"/>
                          <a:pt x="526" y="649"/>
                          <a:pt x="503" y="637"/>
                        </a:cubicBezTo>
                        <a:cubicBezTo>
                          <a:pt x="474" y="609"/>
                          <a:pt x="474" y="581"/>
                          <a:pt x="439" y="517"/>
                        </a:cubicBezTo>
                        <a:cubicBezTo>
                          <a:pt x="439" y="432"/>
                          <a:pt x="503" y="283"/>
                          <a:pt x="616" y="227"/>
                        </a:cubicBezTo>
                        <a:close/>
                        <a:moveTo>
                          <a:pt x="995" y="0"/>
                        </a:moveTo>
                        <a:cubicBezTo>
                          <a:pt x="861" y="0"/>
                          <a:pt x="730" y="70"/>
                          <a:pt x="616" y="135"/>
                        </a:cubicBezTo>
                        <a:cubicBezTo>
                          <a:pt x="559" y="107"/>
                          <a:pt x="531" y="107"/>
                          <a:pt x="474" y="78"/>
                        </a:cubicBezTo>
                        <a:cubicBezTo>
                          <a:pt x="326" y="78"/>
                          <a:pt x="206" y="107"/>
                          <a:pt x="149" y="163"/>
                        </a:cubicBezTo>
                        <a:cubicBezTo>
                          <a:pt x="0" y="340"/>
                          <a:pt x="121" y="729"/>
                          <a:pt x="206" y="991"/>
                        </a:cubicBezTo>
                        <a:cubicBezTo>
                          <a:pt x="234" y="1047"/>
                          <a:pt x="262" y="1111"/>
                          <a:pt x="262" y="1168"/>
                        </a:cubicBezTo>
                        <a:cubicBezTo>
                          <a:pt x="382" y="1642"/>
                          <a:pt x="503" y="2109"/>
                          <a:pt x="588" y="2583"/>
                        </a:cubicBezTo>
                        <a:lnTo>
                          <a:pt x="616" y="2788"/>
                        </a:lnTo>
                        <a:cubicBezTo>
                          <a:pt x="651" y="2788"/>
                          <a:pt x="651" y="2816"/>
                          <a:pt x="651" y="2816"/>
                        </a:cubicBezTo>
                        <a:lnTo>
                          <a:pt x="680" y="2816"/>
                        </a:lnTo>
                        <a:cubicBezTo>
                          <a:pt x="680" y="2788"/>
                          <a:pt x="708" y="2788"/>
                          <a:pt x="680" y="2759"/>
                        </a:cubicBezTo>
                        <a:lnTo>
                          <a:pt x="651" y="2583"/>
                        </a:lnTo>
                        <a:cubicBezTo>
                          <a:pt x="559" y="2109"/>
                          <a:pt x="439" y="1613"/>
                          <a:pt x="326" y="1139"/>
                        </a:cubicBezTo>
                        <a:cubicBezTo>
                          <a:pt x="326" y="1111"/>
                          <a:pt x="298" y="1047"/>
                          <a:pt x="262" y="963"/>
                        </a:cubicBezTo>
                        <a:cubicBezTo>
                          <a:pt x="177" y="729"/>
                          <a:pt x="57" y="340"/>
                          <a:pt x="177" y="198"/>
                        </a:cubicBezTo>
                        <a:cubicBezTo>
                          <a:pt x="234" y="135"/>
                          <a:pt x="326" y="135"/>
                          <a:pt x="474" y="135"/>
                        </a:cubicBezTo>
                        <a:cubicBezTo>
                          <a:pt x="503" y="163"/>
                          <a:pt x="531" y="163"/>
                          <a:pt x="559" y="198"/>
                        </a:cubicBezTo>
                        <a:cubicBezTo>
                          <a:pt x="439" y="283"/>
                          <a:pt x="382" y="404"/>
                          <a:pt x="382" y="552"/>
                        </a:cubicBezTo>
                        <a:cubicBezTo>
                          <a:pt x="411" y="609"/>
                          <a:pt x="439" y="665"/>
                          <a:pt x="474" y="694"/>
                        </a:cubicBezTo>
                        <a:cubicBezTo>
                          <a:pt x="507" y="707"/>
                          <a:pt x="545" y="716"/>
                          <a:pt x="582" y="716"/>
                        </a:cubicBezTo>
                        <a:cubicBezTo>
                          <a:pt x="642" y="716"/>
                          <a:pt x="701" y="694"/>
                          <a:pt x="736" y="637"/>
                        </a:cubicBezTo>
                        <a:cubicBezTo>
                          <a:pt x="793" y="581"/>
                          <a:pt x="793" y="489"/>
                          <a:pt x="793" y="404"/>
                        </a:cubicBezTo>
                        <a:cubicBezTo>
                          <a:pt x="765" y="312"/>
                          <a:pt x="736" y="255"/>
                          <a:pt x="651" y="198"/>
                        </a:cubicBezTo>
                        <a:cubicBezTo>
                          <a:pt x="761" y="127"/>
                          <a:pt x="875" y="60"/>
                          <a:pt x="990" y="60"/>
                        </a:cubicBezTo>
                        <a:cubicBezTo>
                          <a:pt x="1023" y="60"/>
                          <a:pt x="1057" y="66"/>
                          <a:pt x="1090" y="78"/>
                        </a:cubicBezTo>
                        <a:cubicBezTo>
                          <a:pt x="1118" y="78"/>
                          <a:pt x="1147" y="107"/>
                          <a:pt x="1147" y="135"/>
                        </a:cubicBezTo>
                        <a:cubicBezTo>
                          <a:pt x="1090" y="163"/>
                          <a:pt x="1062" y="255"/>
                          <a:pt x="1033" y="312"/>
                        </a:cubicBezTo>
                        <a:cubicBezTo>
                          <a:pt x="1005" y="404"/>
                          <a:pt x="1005" y="460"/>
                          <a:pt x="1033" y="517"/>
                        </a:cubicBezTo>
                        <a:cubicBezTo>
                          <a:pt x="1033" y="581"/>
                          <a:pt x="1090" y="637"/>
                          <a:pt x="1147" y="637"/>
                        </a:cubicBezTo>
                        <a:cubicBezTo>
                          <a:pt x="1159" y="641"/>
                          <a:pt x="1171" y="643"/>
                          <a:pt x="1183" y="643"/>
                        </a:cubicBezTo>
                        <a:cubicBezTo>
                          <a:pt x="1260" y="643"/>
                          <a:pt x="1328" y="568"/>
                          <a:pt x="1359" y="489"/>
                        </a:cubicBezTo>
                        <a:cubicBezTo>
                          <a:pt x="1387" y="432"/>
                          <a:pt x="1359" y="375"/>
                          <a:pt x="1323" y="283"/>
                        </a:cubicBezTo>
                        <a:cubicBezTo>
                          <a:pt x="1295" y="227"/>
                          <a:pt x="1267" y="163"/>
                          <a:pt x="1238" y="135"/>
                        </a:cubicBezTo>
                        <a:cubicBezTo>
                          <a:pt x="1267" y="107"/>
                          <a:pt x="1295" y="78"/>
                          <a:pt x="1323" y="78"/>
                        </a:cubicBezTo>
                        <a:cubicBezTo>
                          <a:pt x="1351" y="72"/>
                          <a:pt x="1381" y="68"/>
                          <a:pt x="1410" y="68"/>
                        </a:cubicBezTo>
                        <a:cubicBezTo>
                          <a:pt x="1506" y="68"/>
                          <a:pt x="1599" y="106"/>
                          <a:pt x="1621" y="198"/>
                        </a:cubicBezTo>
                        <a:cubicBezTo>
                          <a:pt x="1677" y="255"/>
                          <a:pt x="1649" y="340"/>
                          <a:pt x="1649" y="432"/>
                        </a:cubicBezTo>
                        <a:cubicBezTo>
                          <a:pt x="1621" y="665"/>
                          <a:pt x="1564" y="906"/>
                          <a:pt x="1500" y="1111"/>
                        </a:cubicBezTo>
                        <a:cubicBezTo>
                          <a:pt x="1472" y="1288"/>
                          <a:pt x="1415" y="1465"/>
                          <a:pt x="1387" y="1613"/>
                        </a:cubicBezTo>
                        <a:lnTo>
                          <a:pt x="1182" y="2731"/>
                        </a:lnTo>
                        <a:cubicBezTo>
                          <a:pt x="1182" y="2759"/>
                          <a:pt x="1210" y="2759"/>
                          <a:pt x="1210" y="2759"/>
                        </a:cubicBezTo>
                        <a:lnTo>
                          <a:pt x="1238" y="2759"/>
                        </a:lnTo>
                        <a:lnTo>
                          <a:pt x="1444" y="1642"/>
                        </a:lnTo>
                        <a:cubicBezTo>
                          <a:pt x="1472" y="1465"/>
                          <a:pt x="1536" y="1288"/>
                          <a:pt x="1564" y="1139"/>
                        </a:cubicBezTo>
                        <a:cubicBezTo>
                          <a:pt x="1621" y="906"/>
                          <a:pt x="1677" y="665"/>
                          <a:pt x="1712" y="432"/>
                        </a:cubicBezTo>
                        <a:cubicBezTo>
                          <a:pt x="1712" y="340"/>
                          <a:pt x="1741" y="255"/>
                          <a:pt x="1677" y="163"/>
                        </a:cubicBezTo>
                        <a:cubicBezTo>
                          <a:pt x="1631" y="71"/>
                          <a:pt x="1506" y="12"/>
                          <a:pt x="1396" y="12"/>
                        </a:cubicBezTo>
                        <a:cubicBezTo>
                          <a:pt x="1370" y="12"/>
                          <a:pt x="1346" y="15"/>
                          <a:pt x="1323" y="22"/>
                        </a:cubicBezTo>
                        <a:cubicBezTo>
                          <a:pt x="1267" y="50"/>
                          <a:pt x="1238" y="50"/>
                          <a:pt x="1210" y="78"/>
                        </a:cubicBezTo>
                        <a:cubicBezTo>
                          <a:pt x="1182" y="50"/>
                          <a:pt x="1147" y="50"/>
                          <a:pt x="1118" y="22"/>
                        </a:cubicBezTo>
                        <a:cubicBezTo>
                          <a:pt x="1077" y="7"/>
                          <a:pt x="1036"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3;p37"/>
                  <p:cNvSpPr/>
                  <p:nvPr/>
                </p:nvSpPr>
                <p:spPr>
                  <a:xfrm>
                    <a:off x="3306034" y="2019413"/>
                    <a:ext cx="19184" cy="5041"/>
                  </a:xfrm>
                  <a:custGeom>
                    <a:avLst/>
                    <a:gdLst/>
                    <a:ahLst/>
                    <a:cxnLst/>
                    <a:rect l="l" t="t" r="r" b="b"/>
                    <a:pathLst>
                      <a:path w="567" h="149" extrusionOk="0">
                        <a:moveTo>
                          <a:pt x="36" y="0"/>
                        </a:moveTo>
                        <a:lnTo>
                          <a:pt x="1" y="29"/>
                        </a:lnTo>
                        <a:cubicBezTo>
                          <a:pt x="1" y="57"/>
                          <a:pt x="1" y="57"/>
                          <a:pt x="36" y="57"/>
                        </a:cubicBezTo>
                        <a:lnTo>
                          <a:pt x="531" y="149"/>
                        </a:lnTo>
                        <a:cubicBezTo>
                          <a:pt x="567" y="149"/>
                          <a:pt x="567" y="121"/>
                          <a:pt x="567" y="121"/>
                        </a:cubicBezTo>
                        <a:cubicBezTo>
                          <a:pt x="567" y="85"/>
                          <a:pt x="567" y="85"/>
                          <a:pt x="531" y="85"/>
                        </a:cubicBez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4;p37"/>
                  <p:cNvSpPr/>
                  <p:nvPr/>
                </p:nvSpPr>
                <p:spPr>
                  <a:xfrm>
                    <a:off x="3321125" y="1977761"/>
                    <a:ext cx="14887" cy="14617"/>
                  </a:xfrm>
                  <a:custGeom>
                    <a:avLst/>
                    <a:gdLst/>
                    <a:ahLst/>
                    <a:cxnLst/>
                    <a:rect l="l" t="t" r="r" b="b"/>
                    <a:pathLst>
                      <a:path w="440" h="432" extrusionOk="0">
                        <a:moveTo>
                          <a:pt x="29" y="0"/>
                        </a:moveTo>
                        <a:cubicBezTo>
                          <a:pt x="22" y="0"/>
                          <a:pt x="15" y="7"/>
                          <a:pt x="0" y="22"/>
                        </a:cubicBezTo>
                        <a:lnTo>
                          <a:pt x="0" y="50"/>
                        </a:lnTo>
                        <a:lnTo>
                          <a:pt x="411" y="404"/>
                        </a:lnTo>
                        <a:lnTo>
                          <a:pt x="411" y="432"/>
                        </a:lnTo>
                        <a:cubicBezTo>
                          <a:pt x="439" y="432"/>
                          <a:pt x="439" y="404"/>
                          <a:pt x="439" y="404"/>
                        </a:cubicBezTo>
                        <a:lnTo>
                          <a:pt x="439" y="375"/>
                        </a:lnTo>
                        <a:lnTo>
                          <a:pt x="57" y="22"/>
                        </a:lnTo>
                        <a:cubicBezTo>
                          <a:pt x="43" y="7"/>
                          <a:pt x="36"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5;p37"/>
                  <p:cNvSpPr/>
                  <p:nvPr/>
                </p:nvSpPr>
                <p:spPr>
                  <a:xfrm>
                    <a:off x="3374992" y="1950455"/>
                    <a:ext cx="5041" cy="19184"/>
                  </a:xfrm>
                  <a:custGeom>
                    <a:avLst/>
                    <a:gdLst/>
                    <a:ahLst/>
                    <a:cxnLst/>
                    <a:rect l="l" t="t" r="r" b="b"/>
                    <a:pathLst>
                      <a:path w="149" h="567" extrusionOk="0">
                        <a:moveTo>
                          <a:pt x="28" y="1"/>
                        </a:moveTo>
                        <a:cubicBezTo>
                          <a:pt x="28" y="36"/>
                          <a:pt x="0" y="36"/>
                          <a:pt x="0" y="65"/>
                        </a:cubicBezTo>
                        <a:cubicBezTo>
                          <a:pt x="28" y="121"/>
                          <a:pt x="28" y="213"/>
                          <a:pt x="57" y="298"/>
                        </a:cubicBezTo>
                        <a:cubicBezTo>
                          <a:pt x="57" y="390"/>
                          <a:pt x="85" y="447"/>
                          <a:pt x="85" y="532"/>
                        </a:cubicBezTo>
                        <a:lnTo>
                          <a:pt x="120" y="567"/>
                        </a:lnTo>
                        <a:cubicBezTo>
                          <a:pt x="149" y="532"/>
                          <a:pt x="149" y="532"/>
                          <a:pt x="149" y="503"/>
                        </a:cubicBezTo>
                        <a:cubicBezTo>
                          <a:pt x="149" y="447"/>
                          <a:pt x="120" y="355"/>
                          <a:pt x="120" y="270"/>
                        </a:cubicBezTo>
                        <a:cubicBezTo>
                          <a:pt x="85" y="178"/>
                          <a:pt x="85" y="93"/>
                          <a:pt x="57" y="36"/>
                        </a:cubicBezTo>
                        <a:cubicBezTo>
                          <a:pt x="57" y="36"/>
                          <a:pt x="57" y="1"/>
                          <a:pt x="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06;p37"/>
                  <p:cNvSpPr/>
                  <p:nvPr/>
                </p:nvSpPr>
                <p:spPr>
                  <a:xfrm>
                    <a:off x="3409944" y="1949508"/>
                    <a:ext cx="3857" cy="22060"/>
                  </a:xfrm>
                  <a:custGeom>
                    <a:avLst/>
                    <a:gdLst/>
                    <a:ahLst/>
                    <a:cxnLst/>
                    <a:rect l="l" t="t" r="r" b="b"/>
                    <a:pathLst>
                      <a:path w="114" h="652" extrusionOk="0">
                        <a:moveTo>
                          <a:pt x="85" y="1"/>
                        </a:moveTo>
                        <a:cubicBezTo>
                          <a:pt x="85" y="1"/>
                          <a:pt x="57" y="1"/>
                          <a:pt x="57" y="29"/>
                        </a:cubicBezTo>
                        <a:lnTo>
                          <a:pt x="0" y="623"/>
                        </a:lnTo>
                        <a:cubicBezTo>
                          <a:pt x="0" y="623"/>
                          <a:pt x="0" y="651"/>
                          <a:pt x="28" y="651"/>
                        </a:cubicBezTo>
                        <a:lnTo>
                          <a:pt x="57" y="623"/>
                        </a:lnTo>
                        <a:lnTo>
                          <a:pt x="113" y="29"/>
                        </a:lnTo>
                        <a:cubicBezTo>
                          <a:pt x="113" y="1"/>
                          <a:pt x="11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07;p37"/>
                  <p:cNvSpPr/>
                  <p:nvPr/>
                </p:nvSpPr>
                <p:spPr>
                  <a:xfrm>
                    <a:off x="3447739" y="1987573"/>
                    <a:ext cx="19895" cy="13906"/>
                  </a:xfrm>
                  <a:custGeom>
                    <a:avLst/>
                    <a:gdLst/>
                    <a:ahLst/>
                    <a:cxnLst/>
                    <a:rect l="l" t="t" r="r" b="b"/>
                    <a:pathLst>
                      <a:path w="588" h="411" extrusionOk="0">
                        <a:moveTo>
                          <a:pt x="531" y="0"/>
                        </a:moveTo>
                        <a:lnTo>
                          <a:pt x="29" y="354"/>
                        </a:lnTo>
                        <a:cubicBezTo>
                          <a:pt x="1" y="354"/>
                          <a:pt x="1" y="382"/>
                          <a:pt x="29" y="382"/>
                        </a:cubicBezTo>
                        <a:lnTo>
                          <a:pt x="29" y="411"/>
                        </a:lnTo>
                        <a:lnTo>
                          <a:pt x="57" y="411"/>
                        </a:lnTo>
                        <a:lnTo>
                          <a:pt x="560" y="57"/>
                        </a:lnTo>
                        <a:cubicBezTo>
                          <a:pt x="560" y="29"/>
                          <a:pt x="588" y="29"/>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08;p37"/>
                  <p:cNvSpPr/>
                  <p:nvPr/>
                </p:nvSpPr>
                <p:spPr>
                  <a:xfrm>
                    <a:off x="3461645" y="2026349"/>
                    <a:ext cx="20132" cy="3147"/>
                  </a:xfrm>
                  <a:custGeom>
                    <a:avLst/>
                    <a:gdLst/>
                    <a:ahLst/>
                    <a:cxnLst/>
                    <a:rect l="l" t="t" r="r" b="b"/>
                    <a:pathLst>
                      <a:path w="595" h="93" extrusionOk="0">
                        <a:moveTo>
                          <a:pt x="35" y="1"/>
                        </a:moveTo>
                        <a:cubicBezTo>
                          <a:pt x="0" y="1"/>
                          <a:pt x="0" y="1"/>
                          <a:pt x="0" y="29"/>
                        </a:cubicBezTo>
                        <a:cubicBezTo>
                          <a:pt x="0" y="29"/>
                          <a:pt x="0" y="57"/>
                          <a:pt x="35" y="57"/>
                        </a:cubicBezTo>
                        <a:lnTo>
                          <a:pt x="566" y="92"/>
                        </a:lnTo>
                        <a:cubicBezTo>
                          <a:pt x="594" y="92"/>
                          <a:pt x="594" y="57"/>
                          <a:pt x="594" y="57"/>
                        </a:cubicBezTo>
                        <a:cubicBezTo>
                          <a:pt x="594" y="29"/>
                          <a:pt x="594" y="29"/>
                          <a:pt x="566" y="29"/>
                        </a:cubicBez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09;p37"/>
                  <p:cNvSpPr/>
                  <p:nvPr/>
                </p:nvSpPr>
                <p:spPr>
                  <a:xfrm>
                    <a:off x="3346028" y="1991397"/>
                    <a:ext cx="36880" cy="56065"/>
                  </a:xfrm>
                  <a:custGeom>
                    <a:avLst/>
                    <a:gdLst/>
                    <a:ahLst/>
                    <a:cxnLst/>
                    <a:rect l="l" t="t" r="r" b="b"/>
                    <a:pathLst>
                      <a:path w="1090" h="1657" extrusionOk="0">
                        <a:moveTo>
                          <a:pt x="1033" y="1"/>
                        </a:moveTo>
                        <a:cubicBezTo>
                          <a:pt x="708" y="64"/>
                          <a:pt x="411" y="298"/>
                          <a:pt x="234" y="623"/>
                        </a:cubicBezTo>
                        <a:cubicBezTo>
                          <a:pt x="57" y="913"/>
                          <a:pt x="0" y="1302"/>
                          <a:pt x="120" y="1621"/>
                        </a:cubicBezTo>
                        <a:cubicBezTo>
                          <a:pt x="120" y="1621"/>
                          <a:pt x="120" y="1656"/>
                          <a:pt x="149" y="1656"/>
                        </a:cubicBezTo>
                        <a:cubicBezTo>
                          <a:pt x="149" y="1656"/>
                          <a:pt x="177" y="1621"/>
                          <a:pt x="149" y="1592"/>
                        </a:cubicBezTo>
                        <a:cubicBezTo>
                          <a:pt x="57" y="1302"/>
                          <a:pt x="120" y="913"/>
                          <a:pt x="269" y="652"/>
                        </a:cubicBezTo>
                        <a:cubicBezTo>
                          <a:pt x="446" y="354"/>
                          <a:pt x="736" y="121"/>
                          <a:pt x="1061" y="64"/>
                        </a:cubicBezTo>
                        <a:cubicBezTo>
                          <a:pt x="1061" y="29"/>
                          <a:pt x="1090" y="29"/>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610;p37"/>
              <p:cNvGrpSpPr/>
              <p:nvPr/>
            </p:nvGrpSpPr>
            <p:grpSpPr>
              <a:xfrm>
                <a:off x="6350423" y="1987207"/>
                <a:ext cx="2348409" cy="2480360"/>
                <a:chOff x="2970924" y="3808142"/>
                <a:chExt cx="996524" cy="1052516"/>
              </a:xfrm>
            </p:grpSpPr>
            <p:sp>
              <p:nvSpPr>
                <p:cNvPr id="30" name="Google Shape;611;p37"/>
                <p:cNvSpPr/>
                <p:nvPr/>
              </p:nvSpPr>
              <p:spPr>
                <a:xfrm>
                  <a:off x="3598308" y="4002867"/>
                  <a:ext cx="137675" cy="167957"/>
                </a:xfrm>
                <a:custGeom>
                  <a:avLst/>
                  <a:gdLst/>
                  <a:ahLst/>
                  <a:cxnLst/>
                  <a:rect l="l" t="t" r="r" b="b"/>
                  <a:pathLst>
                    <a:path w="4069" h="4964" extrusionOk="0">
                      <a:moveTo>
                        <a:pt x="3189" y="1"/>
                      </a:moveTo>
                      <a:cubicBezTo>
                        <a:pt x="2810" y="1"/>
                        <a:pt x="2319" y="494"/>
                        <a:pt x="2095" y="713"/>
                      </a:cubicBezTo>
                      <a:cubicBezTo>
                        <a:pt x="1918" y="925"/>
                        <a:pt x="1713" y="1159"/>
                        <a:pt x="1479" y="1364"/>
                      </a:cubicBezTo>
                      <a:cubicBezTo>
                        <a:pt x="1239" y="1569"/>
                        <a:pt x="977" y="1689"/>
                        <a:pt x="708" y="1866"/>
                      </a:cubicBezTo>
                      <a:cubicBezTo>
                        <a:pt x="503" y="2043"/>
                        <a:pt x="298" y="2220"/>
                        <a:pt x="177" y="2453"/>
                      </a:cubicBezTo>
                      <a:cubicBezTo>
                        <a:pt x="64" y="2659"/>
                        <a:pt x="29" y="2871"/>
                        <a:pt x="29" y="3104"/>
                      </a:cubicBezTo>
                      <a:cubicBezTo>
                        <a:pt x="1" y="3635"/>
                        <a:pt x="149" y="4222"/>
                        <a:pt x="595" y="4547"/>
                      </a:cubicBezTo>
                      <a:cubicBezTo>
                        <a:pt x="736" y="4668"/>
                        <a:pt x="913" y="4753"/>
                        <a:pt x="1090" y="4816"/>
                      </a:cubicBezTo>
                      <a:cubicBezTo>
                        <a:pt x="1361" y="4912"/>
                        <a:pt x="1659" y="4964"/>
                        <a:pt x="1949" y="4964"/>
                      </a:cubicBezTo>
                      <a:cubicBezTo>
                        <a:pt x="2197" y="4964"/>
                        <a:pt x="2439" y="4926"/>
                        <a:pt x="2653" y="4845"/>
                      </a:cubicBezTo>
                      <a:cubicBezTo>
                        <a:pt x="2894" y="4781"/>
                        <a:pt x="3099" y="4547"/>
                        <a:pt x="3276" y="4371"/>
                      </a:cubicBezTo>
                      <a:cubicBezTo>
                        <a:pt x="3453" y="4194"/>
                        <a:pt x="3630" y="3989"/>
                        <a:pt x="3743" y="3755"/>
                      </a:cubicBezTo>
                      <a:cubicBezTo>
                        <a:pt x="3891" y="3515"/>
                        <a:pt x="3983" y="3225"/>
                        <a:pt x="4040" y="2927"/>
                      </a:cubicBezTo>
                      <a:cubicBezTo>
                        <a:pt x="4068" y="2574"/>
                        <a:pt x="4068" y="2220"/>
                        <a:pt x="4068" y="1866"/>
                      </a:cubicBezTo>
                      <a:cubicBezTo>
                        <a:pt x="4040" y="1244"/>
                        <a:pt x="3835" y="685"/>
                        <a:pt x="3509" y="183"/>
                      </a:cubicBezTo>
                      <a:cubicBezTo>
                        <a:pt x="3423" y="53"/>
                        <a:pt x="3312"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2;p37"/>
                <p:cNvSpPr/>
                <p:nvPr/>
              </p:nvSpPr>
              <p:spPr>
                <a:xfrm>
                  <a:off x="2972142" y="4023405"/>
                  <a:ext cx="272169" cy="460562"/>
                </a:xfrm>
                <a:custGeom>
                  <a:avLst/>
                  <a:gdLst/>
                  <a:ahLst/>
                  <a:cxnLst/>
                  <a:rect l="l" t="t" r="r" b="b"/>
                  <a:pathLst>
                    <a:path w="8044" h="13612" extrusionOk="0">
                      <a:moveTo>
                        <a:pt x="532" y="1"/>
                      </a:moveTo>
                      <a:cubicBezTo>
                        <a:pt x="504" y="1"/>
                        <a:pt x="473" y="15"/>
                        <a:pt x="439" y="50"/>
                      </a:cubicBezTo>
                      <a:cubicBezTo>
                        <a:pt x="382" y="78"/>
                        <a:pt x="382" y="142"/>
                        <a:pt x="382" y="198"/>
                      </a:cubicBezTo>
                      <a:cubicBezTo>
                        <a:pt x="354" y="347"/>
                        <a:pt x="354" y="495"/>
                        <a:pt x="382" y="672"/>
                      </a:cubicBezTo>
                      <a:cubicBezTo>
                        <a:pt x="363" y="653"/>
                        <a:pt x="345" y="646"/>
                        <a:pt x="328" y="646"/>
                      </a:cubicBezTo>
                      <a:cubicBezTo>
                        <a:pt x="287" y="646"/>
                        <a:pt x="253" y="689"/>
                        <a:pt x="234" y="729"/>
                      </a:cubicBezTo>
                      <a:cubicBezTo>
                        <a:pt x="177" y="877"/>
                        <a:pt x="205" y="990"/>
                        <a:pt x="113" y="1111"/>
                      </a:cubicBezTo>
                      <a:cubicBezTo>
                        <a:pt x="28" y="1259"/>
                        <a:pt x="0" y="1408"/>
                        <a:pt x="28" y="1556"/>
                      </a:cubicBezTo>
                      <a:cubicBezTo>
                        <a:pt x="28" y="1670"/>
                        <a:pt x="85" y="1790"/>
                        <a:pt x="142" y="1910"/>
                      </a:cubicBezTo>
                      <a:cubicBezTo>
                        <a:pt x="318" y="2292"/>
                        <a:pt x="587" y="2794"/>
                        <a:pt x="941" y="3028"/>
                      </a:cubicBezTo>
                      <a:cubicBezTo>
                        <a:pt x="1323" y="3233"/>
                        <a:pt x="1769" y="3410"/>
                        <a:pt x="2087" y="3735"/>
                      </a:cubicBezTo>
                      <a:cubicBezTo>
                        <a:pt x="2179" y="3820"/>
                        <a:pt x="2207" y="3969"/>
                        <a:pt x="2264" y="4089"/>
                      </a:cubicBezTo>
                      <a:cubicBezTo>
                        <a:pt x="2858" y="5829"/>
                        <a:pt x="3148" y="7654"/>
                        <a:pt x="3594" y="9451"/>
                      </a:cubicBezTo>
                      <a:cubicBezTo>
                        <a:pt x="3827" y="10364"/>
                        <a:pt x="4096" y="11340"/>
                        <a:pt x="4478" y="12225"/>
                      </a:cubicBezTo>
                      <a:cubicBezTo>
                        <a:pt x="4627" y="12578"/>
                        <a:pt x="5037" y="13314"/>
                        <a:pt x="5391" y="13519"/>
                      </a:cubicBezTo>
                      <a:cubicBezTo>
                        <a:pt x="5481" y="13586"/>
                        <a:pt x="5552" y="13611"/>
                        <a:pt x="5618" y="13611"/>
                      </a:cubicBezTo>
                      <a:cubicBezTo>
                        <a:pt x="5789" y="13611"/>
                        <a:pt x="5916" y="13437"/>
                        <a:pt x="6218" y="13371"/>
                      </a:cubicBezTo>
                      <a:cubicBezTo>
                        <a:pt x="6600" y="13314"/>
                        <a:pt x="6862" y="13052"/>
                        <a:pt x="7131" y="12783"/>
                      </a:cubicBezTo>
                      <a:cubicBezTo>
                        <a:pt x="7513" y="12373"/>
                        <a:pt x="8015" y="11814"/>
                        <a:pt x="8015" y="11192"/>
                      </a:cubicBezTo>
                      <a:cubicBezTo>
                        <a:pt x="8044" y="10718"/>
                        <a:pt x="7867" y="10102"/>
                        <a:pt x="7633" y="9692"/>
                      </a:cubicBezTo>
                      <a:cubicBezTo>
                        <a:pt x="7605" y="9572"/>
                        <a:pt x="7541" y="9480"/>
                        <a:pt x="7485" y="9366"/>
                      </a:cubicBezTo>
                      <a:cubicBezTo>
                        <a:pt x="6898" y="8334"/>
                        <a:pt x="6042" y="7421"/>
                        <a:pt x="5511" y="6360"/>
                      </a:cubicBezTo>
                      <a:cubicBezTo>
                        <a:pt x="5391" y="6119"/>
                        <a:pt x="5270" y="5858"/>
                        <a:pt x="5157" y="5624"/>
                      </a:cubicBezTo>
                      <a:cubicBezTo>
                        <a:pt x="4832" y="4881"/>
                        <a:pt x="4506" y="4174"/>
                        <a:pt x="4153" y="3466"/>
                      </a:cubicBezTo>
                      <a:cubicBezTo>
                        <a:pt x="4068" y="3290"/>
                        <a:pt x="4004" y="3113"/>
                        <a:pt x="3919" y="2936"/>
                      </a:cubicBezTo>
                      <a:cubicBezTo>
                        <a:pt x="3856" y="2851"/>
                        <a:pt x="3827" y="2759"/>
                        <a:pt x="3799" y="2674"/>
                      </a:cubicBezTo>
                      <a:cubicBezTo>
                        <a:pt x="3771" y="2618"/>
                        <a:pt x="3771" y="2554"/>
                        <a:pt x="3742" y="2497"/>
                      </a:cubicBezTo>
                      <a:cubicBezTo>
                        <a:pt x="3622" y="2200"/>
                        <a:pt x="3389" y="1910"/>
                        <a:pt x="3148" y="1733"/>
                      </a:cubicBezTo>
                      <a:cubicBezTo>
                        <a:pt x="2971" y="1585"/>
                        <a:pt x="2766" y="1464"/>
                        <a:pt x="2589" y="1344"/>
                      </a:cubicBezTo>
                      <a:cubicBezTo>
                        <a:pt x="2384" y="1167"/>
                        <a:pt x="2151" y="1054"/>
                        <a:pt x="1946" y="877"/>
                      </a:cubicBezTo>
                      <a:cubicBezTo>
                        <a:pt x="1677" y="672"/>
                        <a:pt x="1443" y="495"/>
                        <a:pt x="1203" y="283"/>
                      </a:cubicBezTo>
                      <a:cubicBezTo>
                        <a:pt x="1157" y="260"/>
                        <a:pt x="1093" y="219"/>
                        <a:pt x="1036" y="219"/>
                      </a:cubicBezTo>
                      <a:cubicBezTo>
                        <a:pt x="1023" y="219"/>
                        <a:pt x="1010" y="221"/>
                        <a:pt x="998" y="226"/>
                      </a:cubicBezTo>
                      <a:cubicBezTo>
                        <a:pt x="941" y="255"/>
                        <a:pt x="913" y="318"/>
                        <a:pt x="913" y="375"/>
                      </a:cubicBezTo>
                      <a:cubicBezTo>
                        <a:pt x="849" y="608"/>
                        <a:pt x="998" y="785"/>
                        <a:pt x="1174" y="934"/>
                      </a:cubicBezTo>
                      <a:cubicBezTo>
                        <a:pt x="1380" y="1139"/>
                        <a:pt x="1620" y="1288"/>
                        <a:pt x="1769" y="1521"/>
                      </a:cubicBezTo>
                      <a:cubicBezTo>
                        <a:pt x="1928" y="1758"/>
                        <a:pt x="1846" y="1846"/>
                        <a:pt x="1695" y="1846"/>
                      </a:cubicBezTo>
                      <a:cubicBezTo>
                        <a:pt x="1544" y="1846"/>
                        <a:pt x="1323" y="1758"/>
                        <a:pt x="1203" y="1641"/>
                      </a:cubicBezTo>
                      <a:cubicBezTo>
                        <a:pt x="1090" y="1521"/>
                        <a:pt x="1026" y="1344"/>
                        <a:pt x="969" y="1203"/>
                      </a:cubicBezTo>
                      <a:cubicBezTo>
                        <a:pt x="849" y="962"/>
                        <a:pt x="821" y="700"/>
                        <a:pt x="764" y="432"/>
                      </a:cubicBezTo>
                      <a:cubicBezTo>
                        <a:pt x="741" y="361"/>
                        <a:pt x="673" y="1"/>
                        <a:pt x="532"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3;p37"/>
                <p:cNvSpPr/>
                <p:nvPr/>
              </p:nvSpPr>
              <p:spPr>
                <a:xfrm>
                  <a:off x="2970924" y="4022187"/>
                  <a:ext cx="274334" cy="462727"/>
                </a:xfrm>
                <a:custGeom>
                  <a:avLst/>
                  <a:gdLst/>
                  <a:ahLst/>
                  <a:cxnLst/>
                  <a:rect l="l" t="t" r="r" b="b"/>
                  <a:pathLst>
                    <a:path w="8108" h="13676" extrusionOk="0">
                      <a:moveTo>
                        <a:pt x="567" y="57"/>
                      </a:moveTo>
                      <a:cubicBezTo>
                        <a:pt x="652" y="57"/>
                        <a:pt x="708" y="319"/>
                        <a:pt x="743" y="439"/>
                      </a:cubicBezTo>
                      <a:cubicBezTo>
                        <a:pt x="743" y="439"/>
                        <a:pt x="743" y="468"/>
                        <a:pt x="772" y="468"/>
                      </a:cubicBezTo>
                      <a:cubicBezTo>
                        <a:pt x="772" y="560"/>
                        <a:pt x="800" y="644"/>
                        <a:pt x="828" y="736"/>
                      </a:cubicBezTo>
                      <a:cubicBezTo>
                        <a:pt x="857" y="913"/>
                        <a:pt x="885" y="1090"/>
                        <a:pt x="977" y="1267"/>
                      </a:cubicBezTo>
                      <a:cubicBezTo>
                        <a:pt x="1034" y="1416"/>
                        <a:pt x="1126" y="1557"/>
                        <a:pt x="1210" y="1706"/>
                      </a:cubicBezTo>
                      <a:cubicBezTo>
                        <a:pt x="1331" y="1826"/>
                        <a:pt x="1564" y="1911"/>
                        <a:pt x="1741" y="1911"/>
                      </a:cubicBezTo>
                      <a:cubicBezTo>
                        <a:pt x="1833" y="1911"/>
                        <a:pt x="1890" y="1882"/>
                        <a:pt x="1890" y="1854"/>
                      </a:cubicBezTo>
                      <a:cubicBezTo>
                        <a:pt x="1946" y="1769"/>
                        <a:pt x="1918" y="1677"/>
                        <a:pt x="1833" y="1557"/>
                      </a:cubicBezTo>
                      <a:cubicBezTo>
                        <a:pt x="1713" y="1380"/>
                        <a:pt x="1536" y="1239"/>
                        <a:pt x="1387" y="1090"/>
                      </a:cubicBezTo>
                      <a:cubicBezTo>
                        <a:pt x="1331" y="1062"/>
                        <a:pt x="1274" y="998"/>
                        <a:pt x="1210" y="942"/>
                      </a:cubicBezTo>
                      <a:cubicBezTo>
                        <a:pt x="1034" y="765"/>
                        <a:pt x="949" y="588"/>
                        <a:pt x="977" y="411"/>
                      </a:cubicBezTo>
                      <a:cubicBezTo>
                        <a:pt x="977" y="383"/>
                        <a:pt x="1005" y="319"/>
                        <a:pt x="1034" y="291"/>
                      </a:cubicBezTo>
                      <a:cubicBezTo>
                        <a:pt x="1097" y="291"/>
                        <a:pt x="1154" y="319"/>
                        <a:pt x="1210" y="354"/>
                      </a:cubicBezTo>
                      <a:lnTo>
                        <a:pt x="1946" y="942"/>
                      </a:lnTo>
                      <a:cubicBezTo>
                        <a:pt x="2066" y="1026"/>
                        <a:pt x="2187" y="1090"/>
                        <a:pt x="2300" y="1175"/>
                      </a:cubicBezTo>
                      <a:cubicBezTo>
                        <a:pt x="2392" y="1239"/>
                        <a:pt x="2512" y="1324"/>
                        <a:pt x="2625" y="1380"/>
                      </a:cubicBezTo>
                      <a:cubicBezTo>
                        <a:pt x="2717" y="1472"/>
                        <a:pt x="2802" y="1529"/>
                        <a:pt x="2866" y="1557"/>
                      </a:cubicBezTo>
                      <a:cubicBezTo>
                        <a:pt x="2979" y="1649"/>
                        <a:pt x="3071" y="1706"/>
                        <a:pt x="3156" y="1769"/>
                      </a:cubicBezTo>
                      <a:cubicBezTo>
                        <a:pt x="3425" y="1974"/>
                        <a:pt x="3630" y="2236"/>
                        <a:pt x="3750" y="2533"/>
                      </a:cubicBezTo>
                      <a:cubicBezTo>
                        <a:pt x="3778" y="2590"/>
                        <a:pt x="3807" y="2654"/>
                        <a:pt x="3807" y="2710"/>
                      </a:cubicBezTo>
                      <a:cubicBezTo>
                        <a:pt x="3835" y="2795"/>
                        <a:pt x="3863" y="2887"/>
                        <a:pt x="3927" y="2972"/>
                      </a:cubicBezTo>
                      <a:cubicBezTo>
                        <a:pt x="4012" y="3149"/>
                        <a:pt x="4104" y="3326"/>
                        <a:pt x="4160" y="3502"/>
                      </a:cubicBezTo>
                      <a:cubicBezTo>
                        <a:pt x="4366" y="3920"/>
                        <a:pt x="4542" y="4302"/>
                        <a:pt x="4719" y="4712"/>
                      </a:cubicBezTo>
                      <a:cubicBezTo>
                        <a:pt x="4868" y="5038"/>
                        <a:pt x="5016" y="5335"/>
                        <a:pt x="5165" y="5660"/>
                      </a:cubicBezTo>
                      <a:cubicBezTo>
                        <a:pt x="5306" y="5950"/>
                        <a:pt x="5427" y="6191"/>
                        <a:pt x="5519" y="6396"/>
                      </a:cubicBezTo>
                      <a:cubicBezTo>
                        <a:pt x="5809" y="7011"/>
                        <a:pt x="6226" y="7542"/>
                        <a:pt x="6608" y="8101"/>
                      </a:cubicBezTo>
                      <a:cubicBezTo>
                        <a:pt x="6898" y="8518"/>
                        <a:pt x="7224" y="8957"/>
                        <a:pt x="7492" y="9431"/>
                      </a:cubicBezTo>
                      <a:cubicBezTo>
                        <a:pt x="7549" y="9551"/>
                        <a:pt x="7606" y="9636"/>
                        <a:pt x="7669" y="9756"/>
                      </a:cubicBezTo>
                      <a:cubicBezTo>
                        <a:pt x="7846" y="10110"/>
                        <a:pt x="8051" y="10725"/>
                        <a:pt x="8023" y="11228"/>
                      </a:cubicBezTo>
                      <a:cubicBezTo>
                        <a:pt x="8023" y="11815"/>
                        <a:pt x="7549" y="12381"/>
                        <a:pt x="7139" y="12791"/>
                      </a:cubicBezTo>
                      <a:cubicBezTo>
                        <a:pt x="6898" y="13053"/>
                        <a:pt x="6608" y="13322"/>
                        <a:pt x="6254" y="13378"/>
                      </a:cubicBezTo>
                      <a:cubicBezTo>
                        <a:pt x="6106" y="13407"/>
                        <a:pt x="5986" y="13499"/>
                        <a:pt x="5901" y="13527"/>
                      </a:cubicBezTo>
                      <a:cubicBezTo>
                        <a:pt x="5809" y="13583"/>
                        <a:pt x="5724" y="13619"/>
                        <a:pt x="5660" y="13619"/>
                      </a:cubicBezTo>
                      <a:cubicBezTo>
                        <a:pt x="5575" y="13619"/>
                        <a:pt x="5519" y="13583"/>
                        <a:pt x="5427" y="13527"/>
                      </a:cubicBezTo>
                      <a:cubicBezTo>
                        <a:pt x="5101" y="13322"/>
                        <a:pt x="4691" y="12586"/>
                        <a:pt x="4542" y="12232"/>
                      </a:cubicBezTo>
                      <a:cubicBezTo>
                        <a:pt x="4160" y="11320"/>
                        <a:pt x="3892" y="10372"/>
                        <a:pt x="3658" y="9459"/>
                      </a:cubicBezTo>
                      <a:cubicBezTo>
                        <a:pt x="3481" y="8844"/>
                        <a:pt x="3361" y="8193"/>
                        <a:pt x="3220" y="7542"/>
                      </a:cubicBezTo>
                      <a:cubicBezTo>
                        <a:pt x="2951" y="6396"/>
                        <a:pt x="2717" y="5243"/>
                        <a:pt x="2335" y="4125"/>
                      </a:cubicBezTo>
                      <a:cubicBezTo>
                        <a:pt x="2272" y="4005"/>
                        <a:pt x="2243" y="3856"/>
                        <a:pt x="2123" y="3743"/>
                      </a:cubicBezTo>
                      <a:cubicBezTo>
                        <a:pt x="1918" y="3502"/>
                        <a:pt x="1628" y="3361"/>
                        <a:pt x="1359" y="3212"/>
                      </a:cubicBezTo>
                      <a:cubicBezTo>
                        <a:pt x="1239" y="3149"/>
                        <a:pt x="1126" y="3092"/>
                        <a:pt x="1005" y="3036"/>
                      </a:cubicBezTo>
                      <a:cubicBezTo>
                        <a:pt x="623" y="2795"/>
                        <a:pt x="326" y="2208"/>
                        <a:pt x="213" y="1946"/>
                      </a:cubicBezTo>
                      <a:cubicBezTo>
                        <a:pt x="149" y="1826"/>
                        <a:pt x="93" y="1706"/>
                        <a:pt x="93" y="1592"/>
                      </a:cubicBezTo>
                      <a:cubicBezTo>
                        <a:pt x="64" y="1444"/>
                        <a:pt x="93" y="1295"/>
                        <a:pt x="178" y="1175"/>
                      </a:cubicBezTo>
                      <a:cubicBezTo>
                        <a:pt x="241" y="1090"/>
                        <a:pt x="241" y="1026"/>
                        <a:pt x="241" y="970"/>
                      </a:cubicBezTo>
                      <a:cubicBezTo>
                        <a:pt x="270" y="913"/>
                        <a:pt x="270" y="850"/>
                        <a:pt x="298" y="793"/>
                      </a:cubicBezTo>
                      <a:cubicBezTo>
                        <a:pt x="326" y="736"/>
                        <a:pt x="354" y="708"/>
                        <a:pt x="390" y="708"/>
                      </a:cubicBezTo>
                      <a:cubicBezTo>
                        <a:pt x="404" y="722"/>
                        <a:pt x="411" y="729"/>
                        <a:pt x="415" y="729"/>
                      </a:cubicBezTo>
                      <a:cubicBezTo>
                        <a:pt x="418" y="729"/>
                        <a:pt x="418" y="722"/>
                        <a:pt x="418" y="708"/>
                      </a:cubicBezTo>
                      <a:cubicBezTo>
                        <a:pt x="446" y="708"/>
                        <a:pt x="446" y="708"/>
                        <a:pt x="446" y="673"/>
                      </a:cubicBezTo>
                      <a:cubicBezTo>
                        <a:pt x="418" y="531"/>
                        <a:pt x="418" y="383"/>
                        <a:pt x="446" y="234"/>
                      </a:cubicBezTo>
                      <a:cubicBezTo>
                        <a:pt x="446" y="178"/>
                        <a:pt x="446" y="142"/>
                        <a:pt x="475" y="114"/>
                      </a:cubicBezTo>
                      <a:cubicBezTo>
                        <a:pt x="503" y="86"/>
                        <a:pt x="531" y="57"/>
                        <a:pt x="567" y="57"/>
                      </a:cubicBezTo>
                      <a:close/>
                      <a:moveTo>
                        <a:pt x="567" y="1"/>
                      </a:moveTo>
                      <a:cubicBezTo>
                        <a:pt x="531" y="1"/>
                        <a:pt x="475" y="29"/>
                        <a:pt x="446" y="57"/>
                      </a:cubicBezTo>
                      <a:cubicBezTo>
                        <a:pt x="418" y="114"/>
                        <a:pt x="390" y="178"/>
                        <a:pt x="390" y="234"/>
                      </a:cubicBezTo>
                      <a:cubicBezTo>
                        <a:pt x="354" y="383"/>
                        <a:pt x="354" y="496"/>
                        <a:pt x="390" y="644"/>
                      </a:cubicBezTo>
                      <a:cubicBezTo>
                        <a:pt x="326" y="644"/>
                        <a:pt x="270" y="708"/>
                        <a:pt x="241" y="765"/>
                      </a:cubicBezTo>
                      <a:cubicBezTo>
                        <a:pt x="213" y="821"/>
                        <a:pt x="213" y="885"/>
                        <a:pt x="178" y="942"/>
                      </a:cubicBezTo>
                      <a:cubicBezTo>
                        <a:pt x="178" y="1026"/>
                        <a:pt x="178" y="1090"/>
                        <a:pt x="121" y="1147"/>
                      </a:cubicBezTo>
                      <a:cubicBezTo>
                        <a:pt x="36" y="1267"/>
                        <a:pt x="1" y="1444"/>
                        <a:pt x="36" y="1592"/>
                      </a:cubicBezTo>
                      <a:cubicBezTo>
                        <a:pt x="36" y="1706"/>
                        <a:pt x="93" y="1854"/>
                        <a:pt x="149" y="1974"/>
                      </a:cubicBezTo>
                      <a:cubicBezTo>
                        <a:pt x="298" y="2264"/>
                        <a:pt x="595" y="2859"/>
                        <a:pt x="977" y="3064"/>
                      </a:cubicBezTo>
                      <a:cubicBezTo>
                        <a:pt x="1097" y="3149"/>
                        <a:pt x="1210" y="3212"/>
                        <a:pt x="1331" y="3269"/>
                      </a:cubicBezTo>
                      <a:cubicBezTo>
                        <a:pt x="1592" y="3418"/>
                        <a:pt x="1890" y="3566"/>
                        <a:pt x="2095" y="3771"/>
                      </a:cubicBezTo>
                      <a:cubicBezTo>
                        <a:pt x="2187" y="3892"/>
                        <a:pt x="2215" y="4005"/>
                        <a:pt x="2272" y="4125"/>
                      </a:cubicBezTo>
                      <a:cubicBezTo>
                        <a:pt x="2654" y="5243"/>
                        <a:pt x="2894" y="6424"/>
                        <a:pt x="3156" y="7542"/>
                      </a:cubicBezTo>
                      <a:cubicBezTo>
                        <a:pt x="3304" y="8193"/>
                        <a:pt x="3425" y="8844"/>
                        <a:pt x="3602" y="9487"/>
                      </a:cubicBezTo>
                      <a:cubicBezTo>
                        <a:pt x="3835" y="10400"/>
                        <a:pt x="4104" y="11348"/>
                        <a:pt x="4486" y="12261"/>
                      </a:cubicBezTo>
                      <a:cubicBezTo>
                        <a:pt x="4634" y="12586"/>
                        <a:pt x="5045" y="13350"/>
                        <a:pt x="5398" y="13583"/>
                      </a:cubicBezTo>
                      <a:cubicBezTo>
                        <a:pt x="5483" y="13647"/>
                        <a:pt x="5575" y="13675"/>
                        <a:pt x="5660" y="13675"/>
                      </a:cubicBezTo>
                      <a:cubicBezTo>
                        <a:pt x="5752" y="13675"/>
                        <a:pt x="5837" y="13647"/>
                        <a:pt x="5929" y="13583"/>
                      </a:cubicBezTo>
                      <a:cubicBezTo>
                        <a:pt x="6014" y="13527"/>
                        <a:pt x="6106" y="13470"/>
                        <a:pt x="6283" y="13442"/>
                      </a:cubicBezTo>
                      <a:cubicBezTo>
                        <a:pt x="6636" y="13378"/>
                        <a:pt x="6934" y="13117"/>
                        <a:pt x="7195" y="12819"/>
                      </a:cubicBezTo>
                      <a:cubicBezTo>
                        <a:pt x="7606" y="12409"/>
                        <a:pt x="8080" y="11850"/>
                        <a:pt x="8080" y="11228"/>
                      </a:cubicBezTo>
                      <a:cubicBezTo>
                        <a:pt x="8108" y="10697"/>
                        <a:pt x="7903" y="10082"/>
                        <a:pt x="7698" y="9728"/>
                      </a:cubicBezTo>
                      <a:cubicBezTo>
                        <a:pt x="7669" y="9608"/>
                        <a:pt x="7606" y="9516"/>
                        <a:pt x="7549" y="9402"/>
                      </a:cubicBezTo>
                      <a:cubicBezTo>
                        <a:pt x="7287" y="8928"/>
                        <a:pt x="6962" y="8490"/>
                        <a:pt x="6636" y="8044"/>
                      </a:cubicBezTo>
                      <a:cubicBezTo>
                        <a:pt x="6254" y="7514"/>
                        <a:pt x="5872" y="6983"/>
                        <a:pt x="5575" y="6396"/>
                      </a:cubicBezTo>
                      <a:cubicBezTo>
                        <a:pt x="5455" y="6155"/>
                        <a:pt x="5342" y="5922"/>
                        <a:pt x="5222" y="5625"/>
                      </a:cubicBezTo>
                      <a:cubicBezTo>
                        <a:pt x="5073" y="5335"/>
                        <a:pt x="4924" y="5009"/>
                        <a:pt x="4776" y="4684"/>
                      </a:cubicBezTo>
                      <a:cubicBezTo>
                        <a:pt x="4599" y="4302"/>
                        <a:pt x="4422" y="3892"/>
                        <a:pt x="4217" y="3474"/>
                      </a:cubicBezTo>
                      <a:cubicBezTo>
                        <a:pt x="4132" y="3297"/>
                        <a:pt x="4068" y="3120"/>
                        <a:pt x="3984" y="2944"/>
                      </a:cubicBezTo>
                      <a:cubicBezTo>
                        <a:pt x="3927" y="2887"/>
                        <a:pt x="3892" y="2795"/>
                        <a:pt x="3863" y="2710"/>
                      </a:cubicBezTo>
                      <a:cubicBezTo>
                        <a:pt x="3835" y="2654"/>
                        <a:pt x="3835" y="2562"/>
                        <a:pt x="3807" y="2505"/>
                      </a:cubicBezTo>
                      <a:cubicBezTo>
                        <a:pt x="3686" y="2208"/>
                        <a:pt x="3453" y="1946"/>
                        <a:pt x="3184" y="1734"/>
                      </a:cubicBezTo>
                      <a:cubicBezTo>
                        <a:pt x="3099" y="1649"/>
                        <a:pt x="3007" y="1592"/>
                        <a:pt x="2894" y="1529"/>
                      </a:cubicBezTo>
                      <a:cubicBezTo>
                        <a:pt x="2830" y="1472"/>
                        <a:pt x="2746" y="1416"/>
                        <a:pt x="2654" y="1352"/>
                      </a:cubicBezTo>
                      <a:cubicBezTo>
                        <a:pt x="2540" y="1267"/>
                        <a:pt x="2448" y="1203"/>
                        <a:pt x="2335" y="1118"/>
                      </a:cubicBezTo>
                      <a:cubicBezTo>
                        <a:pt x="2215" y="1062"/>
                        <a:pt x="2095" y="970"/>
                        <a:pt x="1982" y="885"/>
                      </a:cubicBezTo>
                      <a:lnTo>
                        <a:pt x="1239" y="319"/>
                      </a:lnTo>
                      <a:cubicBezTo>
                        <a:pt x="1182" y="262"/>
                        <a:pt x="1154" y="234"/>
                        <a:pt x="1062" y="234"/>
                      </a:cubicBezTo>
                      <a:lnTo>
                        <a:pt x="1034" y="234"/>
                      </a:lnTo>
                      <a:cubicBezTo>
                        <a:pt x="977" y="262"/>
                        <a:pt x="949" y="319"/>
                        <a:pt x="920" y="411"/>
                      </a:cubicBezTo>
                      <a:cubicBezTo>
                        <a:pt x="885" y="588"/>
                        <a:pt x="977" y="793"/>
                        <a:pt x="1182" y="998"/>
                      </a:cubicBezTo>
                      <a:cubicBezTo>
                        <a:pt x="1239" y="1062"/>
                        <a:pt x="1302" y="1090"/>
                        <a:pt x="1359" y="1147"/>
                      </a:cubicBezTo>
                      <a:cubicBezTo>
                        <a:pt x="1508" y="1267"/>
                        <a:pt x="1684" y="1416"/>
                        <a:pt x="1769" y="1592"/>
                      </a:cubicBezTo>
                      <a:cubicBezTo>
                        <a:pt x="1861" y="1677"/>
                        <a:pt x="1861" y="1769"/>
                        <a:pt x="1861" y="1826"/>
                      </a:cubicBezTo>
                      <a:cubicBezTo>
                        <a:pt x="1833" y="1854"/>
                        <a:pt x="1769" y="1854"/>
                        <a:pt x="1741" y="1854"/>
                      </a:cubicBezTo>
                      <a:cubicBezTo>
                        <a:pt x="1592" y="1854"/>
                        <a:pt x="1359" y="1769"/>
                        <a:pt x="1274" y="1649"/>
                      </a:cubicBezTo>
                      <a:cubicBezTo>
                        <a:pt x="1154" y="1529"/>
                        <a:pt x="1097" y="1380"/>
                        <a:pt x="1034" y="1239"/>
                      </a:cubicBezTo>
                      <a:cubicBezTo>
                        <a:pt x="949" y="1062"/>
                        <a:pt x="920" y="885"/>
                        <a:pt x="885" y="736"/>
                      </a:cubicBezTo>
                      <a:cubicBezTo>
                        <a:pt x="857" y="644"/>
                        <a:pt x="828" y="560"/>
                        <a:pt x="828" y="468"/>
                      </a:cubicBezTo>
                      <a:cubicBezTo>
                        <a:pt x="800" y="439"/>
                        <a:pt x="800" y="439"/>
                        <a:pt x="800" y="411"/>
                      </a:cubicBezTo>
                      <a:cubicBezTo>
                        <a:pt x="772" y="262"/>
                        <a:pt x="708"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4;p37"/>
                <p:cNvSpPr/>
                <p:nvPr/>
              </p:nvSpPr>
              <p:spPr>
                <a:xfrm>
                  <a:off x="2984086" y="4043030"/>
                  <a:ext cx="21824" cy="48858"/>
                </a:xfrm>
                <a:custGeom>
                  <a:avLst/>
                  <a:gdLst/>
                  <a:ahLst/>
                  <a:cxnLst/>
                  <a:rect l="l" t="t" r="r" b="b"/>
                  <a:pathLst>
                    <a:path w="645" h="1444" extrusionOk="0">
                      <a:moveTo>
                        <a:pt x="29" y="0"/>
                      </a:moveTo>
                      <a:cubicBezTo>
                        <a:pt x="1" y="0"/>
                        <a:pt x="1" y="28"/>
                        <a:pt x="1" y="57"/>
                      </a:cubicBezTo>
                      <a:lnTo>
                        <a:pt x="114" y="531"/>
                      </a:lnTo>
                      <a:cubicBezTo>
                        <a:pt x="234" y="884"/>
                        <a:pt x="354" y="1210"/>
                        <a:pt x="616" y="1415"/>
                      </a:cubicBezTo>
                      <a:lnTo>
                        <a:pt x="616" y="1443"/>
                      </a:lnTo>
                      <a:lnTo>
                        <a:pt x="645" y="1415"/>
                      </a:lnTo>
                      <a:lnTo>
                        <a:pt x="645" y="1387"/>
                      </a:lnTo>
                      <a:cubicBezTo>
                        <a:pt x="383" y="1182"/>
                        <a:pt x="291" y="856"/>
                        <a:pt x="178" y="502"/>
                      </a:cubicBezTo>
                      <a:lnTo>
                        <a:pt x="57" y="28"/>
                      </a:ln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5;p37"/>
                <p:cNvSpPr/>
                <p:nvPr/>
              </p:nvSpPr>
              <p:spPr>
                <a:xfrm>
                  <a:off x="2975966" y="4060015"/>
                  <a:ext cx="22060" cy="44798"/>
                </a:xfrm>
                <a:custGeom>
                  <a:avLst/>
                  <a:gdLst/>
                  <a:ahLst/>
                  <a:cxnLst/>
                  <a:rect l="l" t="t" r="r" b="b"/>
                  <a:pathLst>
                    <a:path w="652" h="1324" extrusionOk="0">
                      <a:moveTo>
                        <a:pt x="29" y="0"/>
                      </a:moveTo>
                      <a:cubicBezTo>
                        <a:pt x="0" y="0"/>
                        <a:pt x="0" y="0"/>
                        <a:pt x="0" y="29"/>
                      </a:cubicBezTo>
                      <a:cubicBezTo>
                        <a:pt x="92" y="439"/>
                        <a:pt x="269" y="856"/>
                        <a:pt x="531" y="1210"/>
                      </a:cubicBezTo>
                      <a:cubicBezTo>
                        <a:pt x="559" y="1267"/>
                        <a:pt x="594" y="1295"/>
                        <a:pt x="623" y="1323"/>
                      </a:cubicBezTo>
                      <a:cubicBezTo>
                        <a:pt x="651" y="1323"/>
                        <a:pt x="651" y="1323"/>
                        <a:pt x="651" y="1295"/>
                      </a:cubicBezTo>
                      <a:lnTo>
                        <a:pt x="651" y="1267"/>
                      </a:lnTo>
                      <a:cubicBezTo>
                        <a:pt x="623" y="1238"/>
                        <a:pt x="594" y="1210"/>
                        <a:pt x="594" y="1182"/>
                      </a:cubicBezTo>
                      <a:cubicBezTo>
                        <a:pt x="326" y="856"/>
                        <a:pt x="149" y="439"/>
                        <a:pt x="64" y="29"/>
                      </a:cubicBezTo>
                      <a:cubicBezTo>
                        <a:pt x="64"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6;p37"/>
                <p:cNvSpPr/>
                <p:nvPr/>
              </p:nvSpPr>
              <p:spPr>
                <a:xfrm>
                  <a:off x="3098756" y="4110769"/>
                  <a:ext cx="1929" cy="13196"/>
                </a:xfrm>
                <a:custGeom>
                  <a:avLst/>
                  <a:gdLst/>
                  <a:ahLst/>
                  <a:cxnLst/>
                  <a:rect l="l" t="t" r="r" b="b"/>
                  <a:pathLst>
                    <a:path w="57" h="390" extrusionOk="0">
                      <a:moveTo>
                        <a:pt x="57" y="0"/>
                      </a:moveTo>
                      <a:lnTo>
                        <a:pt x="0" y="389"/>
                      </a:lnTo>
                      <a:cubicBezTo>
                        <a:pt x="29" y="269"/>
                        <a:pt x="57" y="149"/>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7;p37"/>
                <p:cNvSpPr/>
                <p:nvPr/>
              </p:nvSpPr>
              <p:spPr>
                <a:xfrm>
                  <a:off x="3097809" y="4109788"/>
                  <a:ext cx="3857" cy="15124"/>
                </a:xfrm>
                <a:custGeom>
                  <a:avLst/>
                  <a:gdLst/>
                  <a:ahLst/>
                  <a:cxnLst/>
                  <a:rect l="l" t="t" r="r" b="b"/>
                  <a:pathLst>
                    <a:path w="114" h="447" extrusionOk="0">
                      <a:moveTo>
                        <a:pt x="85" y="1"/>
                      </a:moveTo>
                      <a:cubicBezTo>
                        <a:pt x="57" y="1"/>
                        <a:pt x="57" y="29"/>
                        <a:pt x="57" y="29"/>
                      </a:cubicBezTo>
                      <a:cubicBezTo>
                        <a:pt x="57" y="149"/>
                        <a:pt x="28" y="298"/>
                        <a:pt x="0" y="418"/>
                      </a:cubicBezTo>
                      <a:cubicBezTo>
                        <a:pt x="0" y="418"/>
                        <a:pt x="0" y="447"/>
                        <a:pt x="28" y="447"/>
                      </a:cubicBezTo>
                      <a:cubicBezTo>
                        <a:pt x="28" y="447"/>
                        <a:pt x="57" y="447"/>
                        <a:pt x="57" y="418"/>
                      </a:cubicBezTo>
                      <a:cubicBezTo>
                        <a:pt x="85" y="298"/>
                        <a:pt x="113" y="178"/>
                        <a:pt x="113" y="29"/>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8;p37"/>
                <p:cNvSpPr/>
                <p:nvPr/>
              </p:nvSpPr>
              <p:spPr>
                <a:xfrm>
                  <a:off x="3508542" y="4013085"/>
                  <a:ext cx="133851" cy="156318"/>
                </a:xfrm>
                <a:custGeom>
                  <a:avLst/>
                  <a:gdLst/>
                  <a:ahLst/>
                  <a:cxnLst/>
                  <a:rect l="l" t="t" r="r" b="b"/>
                  <a:pathLst>
                    <a:path w="3956" h="4620" extrusionOk="0">
                      <a:moveTo>
                        <a:pt x="298" y="1"/>
                      </a:moveTo>
                      <a:lnTo>
                        <a:pt x="298" y="1"/>
                      </a:lnTo>
                      <a:cubicBezTo>
                        <a:pt x="326" y="1005"/>
                        <a:pt x="270" y="1946"/>
                        <a:pt x="206" y="2802"/>
                      </a:cubicBezTo>
                      <a:cubicBezTo>
                        <a:pt x="178" y="3213"/>
                        <a:pt x="149" y="3510"/>
                        <a:pt x="1" y="3863"/>
                      </a:cubicBezTo>
                      <a:cubicBezTo>
                        <a:pt x="680" y="4161"/>
                        <a:pt x="1154" y="4514"/>
                        <a:pt x="1861" y="4571"/>
                      </a:cubicBezTo>
                      <a:cubicBezTo>
                        <a:pt x="2087" y="4601"/>
                        <a:pt x="2339" y="4620"/>
                        <a:pt x="2597" y="4620"/>
                      </a:cubicBezTo>
                      <a:cubicBezTo>
                        <a:pt x="3074" y="4620"/>
                        <a:pt x="3570" y="4554"/>
                        <a:pt x="3955" y="4366"/>
                      </a:cubicBezTo>
                      <a:cubicBezTo>
                        <a:pt x="3481" y="3099"/>
                        <a:pt x="3602" y="1798"/>
                        <a:pt x="3566" y="531"/>
                      </a:cubicBezTo>
                      <a:cubicBezTo>
                        <a:pt x="3566" y="355"/>
                        <a:pt x="3566" y="178"/>
                        <a:pt x="3538" y="29"/>
                      </a:cubicBezTo>
                      <a:lnTo>
                        <a:pt x="298" y="1"/>
                      </a:lnTo>
                      <a:close/>
                    </a:path>
                  </a:pathLst>
                </a:custGeom>
                <a:solidFill>
                  <a:srgbClr val="FF4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9;p37"/>
                <p:cNvSpPr/>
                <p:nvPr/>
              </p:nvSpPr>
              <p:spPr>
                <a:xfrm>
                  <a:off x="3314189" y="4099874"/>
                  <a:ext cx="514664" cy="610519"/>
                </a:xfrm>
                <a:custGeom>
                  <a:avLst/>
                  <a:gdLst/>
                  <a:ahLst/>
                  <a:cxnLst/>
                  <a:rect l="l" t="t" r="r" b="b"/>
                  <a:pathLst>
                    <a:path w="15211" h="18044" extrusionOk="0">
                      <a:moveTo>
                        <a:pt x="7102" y="0"/>
                      </a:moveTo>
                      <a:cubicBezTo>
                        <a:pt x="6984" y="0"/>
                        <a:pt x="6867" y="1"/>
                        <a:pt x="6749" y="4"/>
                      </a:cubicBezTo>
                      <a:cubicBezTo>
                        <a:pt x="5306" y="32"/>
                        <a:pt x="2059" y="824"/>
                        <a:pt x="1146" y="1978"/>
                      </a:cubicBezTo>
                      <a:cubicBezTo>
                        <a:pt x="0" y="3506"/>
                        <a:pt x="616" y="5748"/>
                        <a:pt x="1825" y="7043"/>
                      </a:cubicBezTo>
                      <a:cubicBezTo>
                        <a:pt x="1592" y="8281"/>
                        <a:pt x="1387" y="9491"/>
                        <a:pt x="1267" y="10729"/>
                      </a:cubicBezTo>
                      <a:cubicBezTo>
                        <a:pt x="1146" y="11818"/>
                        <a:pt x="1295" y="12971"/>
                        <a:pt x="913" y="14004"/>
                      </a:cubicBezTo>
                      <a:cubicBezTo>
                        <a:pt x="821" y="14181"/>
                        <a:pt x="736" y="14358"/>
                        <a:pt x="708" y="14563"/>
                      </a:cubicBezTo>
                      <a:cubicBezTo>
                        <a:pt x="679" y="14768"/>
                        <a:pt x="679" y="14945"/>
                        <a:pt x="708" y="15150"/>
                      </a:cubicBezTo>
                      <a:cubicBezTo>
                        <a:pt x="856" y="16155"/>
                        <a:pt x="1323" y="17187"/>
                        <a:pt x="2208" y="17654"/>
                      </a:cubicBezTo>
                      <a:cubicBezTo>
                        <a:pt x="2858" y="18043"/>
                        <a:pt x="3622" y="18043"/>
                        <a:pt x="4358" y="18043"/>
                      </a:cubicBezTo>
                      <a:cubicBezTo>
                        <a:pt x="7280" y="18008"/>
                        <a:pt x="10194" y="17718"/>
                        <a:pt x="13088" y="17393"/>
                      </a:cubicBezTo>
                      <a:cubicBezTo>
                        <a:pt x="13265" y="17393"/>
                        <a:pt x="13442" y="17364"/>
                        <a:pt x="13590" y="17336"/>
                      </a:cubicBezTo>
                      <a:cubicBezTo>
                        <a:pt x="13767" y="17301"/>
                        <a:pt x="13944" y="17272"/>
                        <a:pt x="14085" y="17187"/>
                      </a:cubicBezTo>
                      <a:cubicBezTo>
                        <a:pt x="14616" y="16982"/>
                        <a:pt x="15033" y="16452"/>
                        <a:pt x="15090" y="15886"/>
                      </a:cubicBezTo>
                      <a:cubicBezTo>
                        <a:pt x="15210" y="15037"/>
                        <a:pt x="14736" y="14266"/>
                        <a:pt x="14588" y="13445"/>
                      </a:cubicBezTo>
                      <a:cubicBezTo>
                        <a:pt x="14503" y="13056"/>
                        <a:pt x="14503" y="12646"/>
                        <a:pt x="14326" y="12292"/>
                      </a:cubicBezTo>
                      <a:cubicBezTo>
                        <a:pt x="14234" y="12115"/>
                        <a:pt x="14121" y="11967"/>
                        <a:pt x="14029" y="11818"/>
                      </a:cubicBezTo>
                      <a:cubicBezTo>
                        <a:pt x="13732" y="11231"/>
                        <a:pt x="13972" y="10700"/>
                        <a:pt x="13944" y="10113"/>
                      </a:cubicBezTo>
                      <a:cubicBezTo>
                        <a:pt x="13944" y="9554"/>
                        <a:pt x="13880" y="8988"/>
                        <a:pt x="13880" y="8401"/>
                      </a:cubicBezTo>
                      <a:cubicBezTo>
                        <a:pt x="13880" y="8047"/>
                        <a:pt x="13880" y="7665"/>
                        <a:pt x="13944" y="7283"/>
                      </a:cubicBezTo>
                      <a:cubicBezTo>
                        <a:pt x="14000" y="6901"/>
                        <a:pt x="14149" y="6512"/>
                        <a:pt x="14206" y="6130"/>
                      </a:cubicBezTo>
                      <a:cubicBezTo>
                        <a:pt x="14588" y="4213"/>
                        <a:pt x="13526" y="1829"/>
                        <a:pt x="11730" y="945"/>
                      </a:cubicBezTo>
                      <a:cubicBezTo>
                        <a:pt x="10333" y="233"/>
                        <a:pt x="8702" y="0"/>
                        <a:pt x="7102" y="0"/>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0;p37"/>
                <p:cNvSpPr/>
                <p:nvPr/>
              </p:nvSpPr>
              <p:spPr>
                <a:xfrm>
                  <a:off x="3063804" y="4101904"/>
                  <a:ext cx="450750" cy="394009"/>
                </a:xfrm>
                <a:custGeom>
                  <a:avLst/>
                  <a:gdLst/>
                  <a:ahLst/>
                  <a:cxnLst/>
                  <a:rect l="l" t="t" r="r" b="b"/>
                  <a:pathLst>
                    <a:path w="13322" h="11645" extrusionOk="0">
                      <a:moveTo>
                        <a:pt x="13322" y="0"/>
                      </a:moveTo>
                      <a:lnTo>
                        <a:pt x="13322" y="0"/>
                      </a:lnTo>
                      <a:cubicBezTo>
                        <a:pt x="13088" y="29"/>
                        <a:pt x="12855" y="57"/>
                        <a:pt x="12614" y="85"/>
                      </a:cubicBezTo>
                      <a:cubicBezTo>
                        <a:pt x="11114" y="326"/>
                        <a:pt x="9699" y="941"/>
                        <a:pt x="8490" y="1889"/>
                      </a:cubicBezTo>
                      <a:cubicBezTo>
                        <a:pt x="7690" y="2505"/>
                        <a:pt x="6983" y="3240"/>
                        <a:pt x="6339" y="4012"/>
                      </a:cubicBezTo>
                      <a:cubicBezTo>
                        <a:pt x="5717" y="4747"/>
                        <a:pt x="5158" y="5745"/>
                        <a:pt x="4422" y="6339"/>
                      </a:cubicBezTo>
                      <a:cubicBezTo>
                        <a:pt x="4040" y="5780"/>
                        <a:pt x="3715" y="5186"/>
                        <a:pt x="3417" y="4599"/>
                      </a:cubicBezTo>
                      <a:cubicBezTo>
                        <a:pt x="3361" y="4450"/>
                        <a:pt x="3269" y="4273"/>
                        <a:pt x="3156" y="4153"/>
                      </a:cubicBezTo>
                      <a:cubicBezTo>
                        <a:pt x="3092" y="4040"/>
                        <a:pt x="2979" y="3976"/>
                        <a:pt x="2915" y="3863"/>
                      </a:cubicBezTo>
                      <a:cubicBezTo>
                        <a:pt x="2802" y="3714"/>
                        <a:pt x="2802" y="3509"/>
                        <a:pt x="2710" y="3332"/>
                      </a:cubicBezTo>
                      <a:cubicBezTo>
                        <a:pt x="2653" y="3156"/>
                        <a:pt x="2533" y="2979"/>
                        <a:pt x="2328" y="2979"/>
                      </a:cubicBezTo>
                      <a:cubicBezTo>
                        <a:pt x="1741" y="3538"/>
                        <a:pt x="765" y="3594"/>
                        <a:pt x="121" y="4096"/>
                      </a:cubicBezTo>
                      <a:cubicBezTo>
                        <a:pt x="57" y="4125"/>
                        <a:pt x="29" y="4153"/>
                        <a:pt x="29" y="4217"/>
                      </a:cubicBezTo>
                      <a:cubicBezTo>
                        <a:pt x="1" y="4245"/>
                        <a:pt x="1" y="4273"/>
                        <a:pt x="29" y="4330"/>
                      </a:cubicBezTo>
                      <a:cubicBezTo>
                        <a:pt x="149" y="4981"/>
                        <a:pt x="234" y="5660"/>
                        <a:pt x="354" y="6339"/>
                      </a:cubicBezTo>
                      <a:cubicBezTo>
                        <a:pt x="503" y="6983"/>
                        <a:pt x="531" y="7690"/>
                        <a:pt x="736" y="8313"/>
                      </a:cubicBezTo>
                      <a:cubicBezTo>
                        <a:pt x="941" y="9225"/>
                        <a:pt x="1267" y="10138"/>
                        <a:pt x="1918" y="10789"/>
                      </a:cubicBezTo>
                      <a:cubicBezTo>
                        <a:pt x="2179" y="11051"/>
                        <a:pt x="2682" y="11291"/>
                        <a:pt x="3035" y="11440"/>
                      </a:cubicBezTo>
                      <a:cubicBezTo>
                        <a:pt x="3509" y="11617"/>
                        <a:pt x="4040" y="11645"/>
                        <a:pt x="4542" y="11645"/>
                      </a:cubicBezTo>
                      <a:cubicBezTo>
                        <a:pt x="5603" y="11617"/>
                        <a:pt x="6629" y="11263"/>
                        <a:pt x="7429" y="10584"/>
                      </a:cubicBezTo>
                      <a:cubicBezTo>
                        <a:pt x="7754" y="10315"/>
                        <a:pt x="8044" y="9989"/>
                        <a:pt x="8341" y="9699"/>
                      </a:cubicBezTo>
                      <a:cubicBezTo>
                        <a:pt x="8872" y="9105"/>
                        <a:pt x="9402" y="8610"/>
                        <a:pt x="9756" y="7902"/>
                      </a:cubicBezTo>
                      <a:cubicBezTo>
                        <a:pt x="9990" y="7457"/>
                        <a:pt x="10258" y="6983"/>
                        <a:pt x="10520" y="6544"/>
                      </a:cubicBezTo>
                      <a:cubicBezTo>
                        <a:pt x="10665" y="6254"/>
                        <a:pt x="11513" y="4390"/>
                        <a:pt x="11967" y="4390"/>
                      </a:cubicBezTo>
                      <a:cubicBezTo>
                        <a:pt x="11978" y="4390"/>
                        <a:pt x="11988" y="4391"/>
                        <a:pt x="11999" y="4394"/>
                      </a:cubicBezTo>
                      <a:cubicBezTo>
                        <a:pt x="12204" y="4422"/>
                        <a:pt x="12409" y="4450"/>
                        <a:pt x="12642" y="4478"/>
                      </a:cubicBezTo>
                      <a:cubicBezTo>
                        <a:pt x="12642" y="3920"/>
                        <a:pt x="12678" y="3361"/>
                        <a:pt x="12706" y="2802"/>
                      </a:cubicBezTo>
                      <a:cubicBezTo>
                        <a:pt x="12734" y="2505"/>
                        <a:pt x="12734" y="2208"/>
                        <a:pt x="12734" y="1918"/>
                      </a:cubicBezTo>
                      <a:cubicBezTo>
                        <a:pt x="12734" y="1712"/>
                        <a:pt x="12642" y="1415"/>
                        <a:pt x="12678" y="1210"/>
                      </a:cubicBezTo>
                      <a:cubicBezTo>
                        <a:pt x="12791" y="764"/>
                        <a:pt x="13031" y="354"/>
                        <a:pt x="13322" y="0"/>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1;p37"/>
                <p:cNvSpPr/>
                <p:nvPr/>
              </p:nvSpPr>
              <p:spPr>
                <a:xfrm>
                  <a:off x="3615294" y="4107893"/>
                  <a:ext cx="352155" cy="391031"/>
                </a:xfrm>
                <a:custGeom>
                  <a:avLst/>
                  <a:gdLst/>
                  <a:ahLst/>
                  <a:cxnLst/>
                  <a:rect l="l" t="t" r="r" b="b"/>
                  <a:pathLst>
                    <a:path w="10408" h="11557" extrusionOk="0">
                      <a:moveTo>
                        <a:pt x="1" y="0"/>
                      </a:moveTo>
                      <a:lnTo>
                        <a:pt x="1" y="4301"/>
                      </a:lnTo>
                      <a:cubicBezTo>
                        <a:pt x="206" y="4273"/>
                        <a:pt x="447" y="4245"/>
                        <a:pt x="652" y="4217"/>
                      </a:cubicBezTo>
                      <a:cubicBezTo>
                        <a:pt x="652" y="4216"/>
                        <a:pt x="652" y="4216"/>
                        <a:pt x="653" y="4216"/>
                      </a:cubicBezTo>
                      <a:cubicBezTo>
                        <a:pt x="781" y="4216"/>
                        <a:pt x="3242" y="8463"/>
                        <a:pt x="3538" y="8872"/>
                      </a:cubicBezTo>
                      <a:cubicBezTo>
                        <a:pt x="4422" y="10025"/>
                        <a:pt x="5483" y="11227"/>
                        <a:pt x="7019" y="11496"/>
                      </a:cubicBezTo>
                      <a:cubicBezTo>
                        <a:pt x="7216" y="11535"/>
                        <a:pt x="7428" y="11556"/>
                        <a:pt x="7646" y="11556"/>
                      </a:cubicBezTo>
                      <a:cubicBezTo>
                        <a:pt x="8572" y="11556"/>
                        <a:pt x="9590" y="11180"/>
                        <a:pt x="9877" y="10230"/>
                      </a:cubicBezTo>
                      <a:cubicBezTo>
                        <a:pt x="10407" y="8341"/>
                        <a:pt x="8370" y="5957"/>
                        <a:pt x="7280" y="4627"/>
                      </a:cubicBezTo>
                      <a:cubicBezTo>
                        <a:pt x="5894" y="2915"/>
                        <a:pt x="3715" y="439"/>
                        <a:pt x="1387" y="177"/>
                      </a:cubicBezTo>
                      <a:cubicBezTo>
                        <a:pt x="708" y="85"/>
                        <a:pt x="680" y="85"/>
                        <a:pt x="1" y="0"/>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2;p37"/>
                <p:cNvSpPr/>
                <p:nvPr/>
              </p:nvSpPr>
              <p:spPr>
                <a:xfrm>
                  <a:off x="3438908" y="3866644"/>
                  <a:ext cx="165419" cy="192860"/>
                </a:xfrm>
                <a:custGeom>
                  <a:avLst/>
                  <a:gdLst/>
                  <a:ahLst/>
                  <a:cxnLst/>
                  <a:rect l="l" t="t" r="r" b="b"/>
                  <a:pathLst>
                    <a:path w="4889" h="5700" extrusionOk="0">
                      <a:moveTo>
                        <a:pt x="2467" y="1"/>
                      </a:moveTo>
                      <a:cubicBezTo>
                        <a:pt x="2339" y="1"/>
                        <a:pt x="2212" y="17"/>
                        <a:pt x="2087" y="56"/>
                      </a:cubicBezTo>
                      <a:cubicBezTo>
                        <a:pt x="1910" y="84"/>
                        <a:pt x="1733" y="176"/>
                        <a:pt x="1556" y="289"/>
                      </a:cubicBezTo>
                      <a:cubicBezTo>
                        <a:pt x="1443" y="353"/>
                        <a:pt x="1295" y="410"/>
                        <a:pt x="1174" y="530"/>
                      </a:cubicBezTo>
                      <a:cubicBezTo>
                        <a:pt x="884" y="792"/>
                        <a:pt x="672" y="1237"/>
                        <a:pt x="616" y="1619"/>
                      </a:cubicBezTo>
                      <a:cubicBezTo>
                        <a:pt x="531" y="1909"/>
                        <a:pt x="467" y="2235"/>
                        <a:pt x="439" y="2560"/>
                      </a:cubicBezTo>
                      <a:cubicBezTo>
                        <a:pt x="354" y="2794"/>
                        <a:pt x="234" y="3034"/>
                        <a:pt x="57" y="3239"/>
                      </a:cubicBezTo>
                      <a:cubicBezTo>
                        <a:pt x="0" y="3324"/>
                        <a:pt x="0" y="3445"/>
                        <a:pt x="85" y="3473"/>
                      </a:cubicBezTo>
                      <a:cubicBezTo>
                        <a:pt x="177" y="3501"/>
                        <a:pt x="262" y="3536"/>
                        <a:pt x="382" y="3536"/>
                      </a:cubicBezTo>
                      <a:cubicBezTo>
                        <a:pt x="354" y="3742"/>
                        <a:pt x="354" y="3947"/>
                        <a:pt x="382" y="4152"/>
                      </a:cubicBezTo>
                      <a:cubicBezTo>
                        <a:pt x="382" y="4626"/>
                        <a:pt x="467" y="5185"/>
                        <a:pt x="884" y="5482"/>
                      </a:cubicBezTo>
                      <a:cubicBezTo>
                        <a:pt x="1104" y="5635"/>
                        <a:pt x="1402" y="5699"/>
                        <a:pt x="1727" y="5699"/>
                      </a:cubicBezTo>
                      <a:cubicBezTo>
                        <a:pt x="2452" y="5699"/>
                        <a:pt x="3313" y="5383"/>
                        <a:pt x="3742" y="5036"/>
                      </a:cubicBezTo>
                      <a:cubicBezTo>
                        <a:pt x="4273" y="4598"/>
                        <a:pt x="4627" y="3947"/>
                        <a:pt x="4775" y="3268"/>
                      </a:cubicBezTo>
                      <a:cubicBezTo>
                        <a:pt x="4888" y="2652"/>
                        <a:pt x="4860" y="1973"/>
                        <a:pt x="4598" y="1414"/>
                      </a:cubicBezTo>
                      <a:cubicBezTo>
                        <a:pt x="4301" y="820"/>
                        <a:pt x="3856" y="438"/>
                        <a:pt x="3268" y="176"/>
                      </a:cubicBezTo>
                      <a:cubicBezTo>
                        <a:pt x="3009" y="75"/>
                        <a:pt x="2737" y="1"/>
                        <a:pt x="2467" y="1"/>
                      </a:cubicBezTo>
                      <a:close/>
                    </a:path>
                  </a:pathLst>
                </a:custGeom>
                <a:solidFill>
                  <a:srgbClr val="E95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3;p37"/>
                <p:cNvSpPr/>
                <p:nvPr/>
              </p:nvSpPr>
              <p:spPr>
                <a:xfrm>
                  <a:off x="3437690" y="3865392"/>
                  <a:ext cx="167585" cy="194653"/>
                </a:xfrm>
                <a:custGeom>
                  <a:avLst/>
                  <a:gdLst/>
                  <a:ahLst/>
                  <a:cxnLst/>
                  <a:rect l="l" t="t" r="r" b="b"/>
                  <a:pathLst>
                    <a:path w="4953" h="5753" extrusionOk="0">
                      <a:moveTo>
                        <a:pt x="2512" y="65"/>
                      </a:moveTo>
                      <a:cubicBezTo>
                        <a:pt x="2746" y="65"/>
                        <a:pt x="3043" y="121"/>
                        <a:pt x="3304" y="241"/>
                      </a:cubicBezTo>
                      <a:cubicBezTo>
                        <a:pt x="3927" y="532"/>
                        <a:pt x="4337" y="921"/>
                        <a:pt x="4599" y="1451"/>
                      </a:cubicBezTo>
                      <a:cubicBezTo>
                        <a:pt x="4840" y="1982"/>
                        <a:pt x="4896" y="2626"/>
                        <a:pt x="4776" y="3276"/>
                      </a:cubicBezTo>
                      <a:cubicBezTo>
                        <a:pt x="4634" y="4012"/>
                        <a:pt x="4245" y="4635"/>
                        <a:pt x="3750" y="5073"/>
                      </a:cubicBezTo>
                      <a:cubicBezTo>
                        <a:pt x="3361" y="5370"/>
                        <a:pt x="2512" y="5696"/>
                        <a:pt x="1769" y="5696"/>
                      </a:cubicBezTo>
                      <a:cubicBezTo>
                        <a:pt x="1416" y="5696"/>
                        <a:pt x="1126" y="5632"/>
                        <a:pt x="949" y="5484"/>
                      </a:cubicBezTo>
                      <a:cubicBezTo>
                        <a:pt x="531" y="5194"/>
                        <a:pt x="446" y="4599"/>
                        <a:pt x="446" y="4189"/>
                      </a:cubicBezTo>
                      <a:cubicBezTo>
                        <a:pt x="446" y="3984"/>
                        <a:pt x="418" y="3779"/>
                        <a:pt x="446" y="3573"/>
                      </a:cubicBezTo>
                      <a:lnTo>
                        <a:pt x="418" y="3538"/>
                      </a:lnTo>
                      <a:cubicBezTo>
                        <a:pt x="326" y="3538"/>
                        <a:pt x="241" y="3510"/>
                        <a:pt x="149" y="3482"/>
                      </a:cubicBezTo>
                      <a:cubicBezTo>
                        <a:pt x="121" y="3453"/>
                        <a:pt x="93" y="3453"/>
                        <a:pt x="93" y="3397"/>
                      </a:cubicBezTo>
                      <a:cubicBezTo>
                        <a:pt x="64" y="3361"/>
                        <a:pt x="93" y="3333"/>
                        <a:pt x="121" y="3305"/>
                      </a:cubicBezTo>
                      <a:cubicBezTo>
                        <a:pt x="270" y="3128"/>
                        <a:pt x="390" y="2923"/>
                        <a:pt x="503" y="2597"/>
                      </a:cubicBezTo>
                      <a:cubicBezTo>
                        <a:pt x="531" y="2272"/>
                        <a:pt x="595" y="1982"/>
                        <a:pt x="680" y="1656"/>
                      </a:cubicBezTo>
                      <a:cubicBezTo>
                        <a:pt x="743" y="1303"/>
                        <a:pt x="949" y="857"/>
                        <a:pt x="1239" y="595"/>
                      </a:cubicBezTo>
                      <a:cubicBezTo>
                        <a:pt x="1331" y="475"/>
                        <a:pt x="1479" y="418"/>
                        <a:pt x="1628" y="326"/>
                      </a:cubicBezTo>
                      <a:cubicBezTo>
                        <a:pt x="1769" y="241"/>
                        <a:pt x="1946" y="149"/>
                        <a:pt x="2123" y="121"/>
                      </a:cubicBezTo>
                      <a:cubicBezTo>
                        <a:pt x="2243" y="65"/>
                        <a:pt x="2364" y="65"/>
                        <a:pt x="2512" y="65"/>
                      </a:cubicBezTo>
                      <a:close/>
                      <a:moveTo>
                        <a:pt x="2527" y="1"/>
                      </a:moveTo>
                      <a:cubicBezTo>
                        <a:pt x="2387" y="1"/>
                        <a:pt x="2251" y="21"/>
                        <a:pt x="2123" y="65"/>
                      </a:cubicBezTo>
                      <a:cubicBezTo>
                        <a:pt x="1918" y="93"/>
                        <a:pt x="1741" y="213"/>
                        <a:pt x="1592" y="298"/>
                      </a:cubicBezTo>
                      <a:cubicBezTo>
                        <a:pt x="1451" y="355"/>
                        <a:pt x="1302" y="447"/>
                        <a:pt x="1182" y="532"/>
                      </a:cubicBezTo>
                      <a:cubicBezTo>
                        <a:pt x="885" y="800"/>
                        <a:pt x="680" y="1303"/>
                        <a:pt x="623" y="1656"/>
                      </a:cubicBezTo>
                      <a:cubicBezTo>
                        <a:pt x="531" y="1946"/>
                        <a:pt x="475" y="2272"/>
                        <a:pt x="446" y="2569"/>
                      </a:cubicBezTo>
                      <a:cubicBezTo>
                        <a:pt x="326" y="2894"/>
                        <a:pt x="213" y="3100"/>
                        <a:pt x="64" y="3248"/>
                      </a:cubicBezTo>
                      <a:cubicBezTo>
                        <a:pt x="36" y="3305"/>
                        <a:pt x="1" y="3361"/>
                        <a:pt x="36" y="3425"/>
                      </a:cubicBezTo>
                      <a:cubicBezTo>
                        <a:pt x="36" y="3482"/>
                        <a:pt x="64" y="3510"/>
                        <a:pt x="121" y="3538"/>
                      </a:cubicBezTo>
                      <a:cubicBezTo>
                        <a:pt x="213" y="3573"/>
                        <a:pt x="298" y="3602"/>
                        <a:pt x="390" y="3602"/>
                      </a:cubicBezTo>
                      <a:cubicBezTo>
                        <a:pt x="354" y="3807"/>
                        <a:pt x="390" y="3984"/>
                        <a:pt x="390" y="4189"/>
                      </a:cubicBezTo>
                      <a:cubicBezTo>
                        <a:pt x="390" y="4599"/>
                        <a:pt x="475" y="5222"/>
                        <a:pt x="885" y="5519"/>
                      </a:cubicBezTo>
                      <a:cubicBezTo>
                        <a:pt x="1126" y="5696"/>
                        <a:pt x="1387" y="5752"/>
                        <a:pt x="1769" y="5752"/>
                      </a:cubicBezTo>
                      <a:cubicBezTo>
                        <a:pt x="2512" y="5752"/>
                        <a:pt x="3396" y="5427"/>
                        <a:pt x="3778" y="5102"/>
                      </a:cubicBezTo>
                      <a:cubicBezTo>
                        <a:pt x="4309" y="4691"/>
                        <a:pt x="4691" y="4040"/>
                        <a:pt x="4840" y="3305"/>
                      </a:cubicBezTo>
                      <a:cubicBezTo>
                        <a:pt x="4953" y="2626"/>
                        <a:pt x="4896" y="1982"/>
                        <a:pt x="4663" y="1451"/>
                      </a:cubicBezTo>
                      <a:cubicBezTo>
                        <a:pt x="4394" y="885"/>
                        <a:pt x="3955" y="475"/>
                        <a:pt x="3304" y="178"/>
                      </a:cubicBezTo>
                      <a:cubicBezTo>
                        <a:pt x="3042" y="65"/>
                        <a:pt x="2777" y="1"/>
                        <a:pt x="2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4;p37"/>
                <p:cNvSpPr/>
                <p:nvPr/>
              </p:nvSpPr>
              <p:spPr>
                <a:xfrm>
                  <a:off x="3451833" y="3999212"/>
                  <a:ext cx="8865" cy="1624"/>
                </a:xfrm>
                <a:custGeom>
                  <a:avLst/>
                  <a:gdLst/>
                  <a:ahLst/>
                  <a:cxnLst/>
                  <a:rect l="l" t="t" r="r" b="b"/>
                  <a:pathLst>
                    <a:path w="262" h="48" extrusionOk="0">
                      <a:moveTo>
                        <a:pt x="0" y="1"/>
                      </a:moveTo>
                      <a:lnTo>
                        <a:pt x="0" y="1"/>
                      </a:lnTo>
                      <a:cubicBezTo>
                        <a:pt x="33" y="34"/>
                        <a:pt x="88" y="47"/>
                        <a:pt x="145" y="47"/>
                      </a:cubicBezTo>
                      <a:cubicBezTo>
                        <a:pt x="185" y="47"/>
                        <a:pt x="227" y="41"/>
                        <a:pt x="262" y="29"/>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5;p37"/>
                <p:cNvSpPr/>
                <p:nvPr/>
              </p:nvSpPr>
              <p:spPr>
                <a:xfrm>
                  <a:off x="3449667" y="3998265"/>
                  <a:ext cx="13196" cy="3857"/>
                </a:xfrm>
                <a:custGeom>
                  <a:avLst/>
                  <a:gdLst/>
                  <a:ahLst/>
                  <a:cxnLst/>
                  <a:rect l="l" t="t" r="r" b="b"/>
                  <a:pathLst>
                    <a:path w="390" h="114" extrusionOk="0">
                      <a:moveTo>
                        <a:pt x="36" y="0"/>
                      </a:moveTo>
                      <a:cubicBezTo>
                        <a:pt x="0" y="29"/>
                        <a:pt x="36" y="29"/>
                        <a:pt x="36" y="57"/>
                      </a:cubicBezTo>
                      <a:cubicBezTo>
                        <a:pt x="92" y="85"/>
                        <a:pt x="177" y="113"/>
                        <a:pt x="269" y="113"/>
                      </a:cubicBezTo>
                      <a:cubicBezTo>
                        <a:pt x="298" y="113"/>
                        <a:pt x="326" y="113"/>
                        <a:pt x="354" y="85"/>
                      </a:cubicBezTo>
                      <a:cubicBezTo>
                        <a:pt x="354" y="85"/>
                        <a:pt x="389" y="85"/>
                        <a:pt x="354" y="57"/>
                      </a:cubicBezTo>
                      <a:cubicBezTo>
                        <a:pt x="354" y="57"/>
                        <a:pt x="354" y="44"/>
                        <a:pt x="346" y="44"/>
                      </a:cubicBezTo>
                      <a:cubicBezTo>
                        <a:pt x="342" y="44"/>
                        <a:pt x="335" y="47"/>
                        <a:pt x="326" y="57"/>
                      </a:cubicBezTo>
                      <a:cubicBezTo>
                        <a:pt x="241" y="57"/>
                        <a:pt x="149" y="57"/>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6;p37"/>
                <p:cNvSpPr/>
                <p:nvPr/>
              </p:nvSpPr>
              <p:spPr>
                <a:xfrm>
                  <a:off x="3451833" y="3852196"/>
                  <a:ext cx="279105" cy="301842"/>
                </a:xfrm>
                <a:custGeom>
                  <a:avLst/>
                  <a:gdLst/>
                  <a:ahLst/>
                  <a:cxnLst/>
                  <a:rect l="l" t="t" r="r" b="b"/>
                  <a:pathLst>
                    <a:path w="8249" h="8921" extrusionOk="0">
                      <a:moveTo>
                        <a:pt x="3292" y="1"/>
                      </a:moveTo>
                      <a:cubicBezTo>
                        <a:pt x="2650" y="1"/>
                        <a:pt x="1995" y="68"/>
                        <a:pt x="1415" y="334"/>
                      </a:cubicBezTo>
                      <a:cubicBezTo>
                        <a:pt x="736" y="603"/>
                        <a:pt x="177" y="1190"/>
                        <a:pt x="0" y="1869"/>
                      </a:cubicBezTo>
                      <a:cubicBezTo>
                        <a:pt x="0" y="1926"/>
                        <a:pt x="28" y="1983"/>
                        <a:pt x="85" y="1983"/>
                      </a:cubicBezTo>
                      <a:cubicBezTo>
                        <a:pt x="205" y="2018"/>
                        <a:pt x="382" y="2103"/>
                        <a:pt x="410" y="2103"/>
                      </a:cubicBezTo>
                      <a:cubicBezTo>
                        <a:pt x="587" y="2280"/>
                        <a:pt x="502" y="2372"/>
                        <a:pt x="559" y="2549"/>
                      </a:cubicBezTo>
                      <a:cubicBezTo>
                        <a:pt x="559" y="2605"/>
                        <a:pt x="587" y="2662"/>
                        <a:pt x="616" y="2725"/>
                      </a:cubicBezTo>
                      <a:cubicBezTo>
                        <a:pt x="764" y="2987"/>
                        <a:pt x="941" y="3164"/>
                        <a:pt x="969" y="3461"/>
                      </a:cubicBezTo>
                      <a:cubicBezTo>
                        <a:pt x="998" y="3815"/>
                        <a:pt x="821" y="4048"/>
                        <a:pt x="644" y="4346"/>
                      </a:cubicBezTo>
                      <a:cubicBezTo>
                        <a:pt x="439" y="4756"/>
                        <a:pt x="439" y="5230"/>
                        <a:pt x="736" y="5612"/>
                      </a:cubicBezTo>
                      <a:cubicBezTo>
                        <a:pt x="884" y="5845"/>
                        <a:pt x="1090" y="6022"/>
                        <a:pt x="1295" y="6227"/>
                      </a:cubicBezTo>
                      <a:cubicBezTo>
                        <a:pt x="1472" y="6440"/>
                        <a:pt x="1620" y="6673"/>
                        <a:pt x="1620" y="6970"/>
                      </a:cubicBezTo>
                      <a:cubicBezTo>
                        <a:pt x="1648" y="7112"/>
                        <a:pt x="1592" y="7288"/>
                        <a:pt x="1592" y="7465"/>
                      </a:cubicBezTo>
                      <a:cubicBezTo>
                        <a:pt x="1592" y="7883"/>
                        <a:pt x="1946" y="8236"/>
                        <a:pt x="2328" y="8442"/>
                      </a:cubicBezTo>
                      <a:cubicBezTo>
                        <a:pt x="2829" y="8745"/>
                        <a:pt x="3408" y="8920"/>
                        <a:pt x="3986" y="8920"/>
                      </a:cubicBezTo>
                      <a:cubicBezTo>
                        <a:pt x="4192" y="8920"/>
                        <a:pt x="4397" y="8898"/>
                        <a:pt x="4598" y="8852"/>
                      </a:cubicBezTo>
                      <a:cubicBezTo>
                        <a:pt x="5334" y="8675"/>
                        <a:pt x="5950" y="8173"/>
                        <a:pt x="6657" y="7854"/>
                      </a:cubicBezTo>
                      <a:cubicBezTo>
                        <a:pt x="7103" y="7642"/>
                        <a:pt x="7633" y="7437"/>
                        <a:pt x="7930" y="7027"/>
                      </a:cubicBezTo>
                      <a:cubicBezTo>
                        <a:pt x="8192" y="6645"/>
                        <a:pt x="8249" y="6050"/>
                        <a:pt x="8192" y="5584"/>
                      </a:cubicBezTo>
                      <a:cubicBezTo>
                        <a:pt x="8072" y="4933"/>
                        <a:pt x="7754" y="4346"/>
                        <a:pt x="7336" y="3843"/>
                      </a:cubicBezTo>
                      <a:cubicBezTo>
                        <a:pt x="6926" y="3313"/>
                        <a:pt x="6395" y="2839"/>
                        <a:pt x="6162" y="2223"/>
                      </a:cubicBezTo>
                      <a:cubicBezTo>
                        <a:pt x="5893" y="1629"/>
                        <a:pt x="5836" y="922"/>
                        <a:pt x="5362" y="483"/>
                      </a:cubicBezTo>
                      <a:cubicBezTo>
                        <a:pt x="4952" y="73"/>
                        <a:pt x="4301" y="9"/>
                        <a:pt x="3714" y="9"/>
                      </a:cubicBezTo>
                      <a:cubicBezTo>
                        <a:pt x="3575" y="4"/>
                        <a:pt x="3434" y="1"/>
                        <a:pt x="3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7;p37"/>
                <p:cNvSpPr/>
                <p:nvPr/>
              </p:nvSpPr>
              <p:spPr>
                <a:xfrm>
                  <a:off x="3558585" y="3808142"/>
                  <a:ext cx="77990" cy="56572"/>
                </a:xfrm>
                <a:custGeom>
                  <a:avLst/>
                  <a:gdLst/>
                  <a:ahLst/>
                  <a:cxnLst/>
                  <a:rect l="l" t="t" r="r" b="b"/>
                  <a:pathLst>
                    <a:path w="2305" h="1672" extrusionOk="0">
                      <a:moveTo>
                        <a:pt x="1029" y="1"/>
                      </a:moveTo>
                      <a:cubicBezTo>
                        <a:pt x="874" y="1"/>
                        <a:pt x="724" y="26"/>
                        <a:pt x="587" y="101"/>
                      </a:cubicBezTo>
                      <a:cubicBezTo>
                        <a:pt x="29" y="490"/>
                        <a:pt x="0" y="1516"/>
                        <a:pt x="736" y="1665"/>
                      </a:cubicBezTo>
                      <a:cubicBezTo>
                        <a:pt x="769" y="1669"/>
                        <a:pt x="803" y="1672"/>
                        <a:pt x="838" y="1672"/>
                      </a:cubicBezTo>
                      <a:cubicBezTo>
                        <a:pt x="1474" y="1672"/>
                        <a:pt x="2305" y="897"/>
                        <a:pt x="1882" y="313"/>
                      </a:cubicBezTo>
                      <a:cubicBezTo>
                        <a:pt x="1733" y="101"/>
                        <a:pt x="1500" y="45"/>
                        <a:pt x="1267" y="16"/>
                      </a:cubicBezTo>
                      <a:cubicBezTo>
                        <a:pt x="1186" y="7"/>
                        <a:pt x="1107"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8;p37"/>
                <p:cNvSpPr/>
                <p:nvPr/>
              </p:nvSpPr>
              <p:spPr>
                <a:xfrm>
                  <a:off x="3363014" y="4317336"/>
                  <a:ext cx="32820" cy="96734"/>
                </a:xfrm>
                <a:custGeom>
                  <a:avLst/>
                  <a:gdLst/>
                  <a:ahLst/>
                  <a:cxnLst/>
                  <a:rect l="l" t="t" r="r" b="b"/>
                  <a:pathLst>
                    <a:path w="970" h="2859" extrusionOk="0">
                      <a:moveTo>
                        <a:pt x="941" y="0"/>
                      </a:moveTo>
                      <a:cubicBezTo>
                        <a:pt x="941" y="0"/>
                        <a:pt x="913" y="0"/>
                        <a:pt x="913" y="29"/>
                      </a:cubicBezTo>
                      <a:cubicBezTo>
                        <a:pt x="885" y="121"/>
                        <a:pt x="828" y="177"/>
                        <a:pt x="793" y="262"/>
                      </a:cubicBezTo>
                      <a:cubicBezTo>
                        <a:pt x="651" y="559"/>
                        <a:pt x="531" y="828"/>
                        <a:pt x="439" y="1182"/>
                      </a:cubicBezTo>
                      <a:cubicBezTo>
                        <a:pt x="382" y="1564"/>
                        <a:pt x="298" y="1769"/>
                        <a:pt x="234" y="1974"/>
                      </a:cubicBezTo>
                      <a:cubicBezTo>
                        <a:pt x="149" y="2208"/>
                        <a:pt x="85" y="2420"/>
                        <a:pt x="0" y="2830"/>
                      </a:cubicBezTo>
                      <a:cubicBezTo>
                        <a:pt x="0" y="2830"/>
                        <a:pt x="0" y="2858"/>
                        <a:pt x="29" y="2858"/>
                      </a:cubicBezTo>
                      <a:lnTo>
                        <a:pt x="57" y="2830"/>
                      </a:lnTo>
                      <a:cubicBezTo>
                        <a:pt x="149" y="2448"/>
                        <a:pt x="206" y="2208"/>
                        <a:pt x="298" y="2002"/>
                      </a:cubicBezTo>
                      <a:cubicBezTo>
                        <a:pt x="354" y="1797"/>
                        <a:pt x="439" y="1564"/>
                        <a:pt x="503" y="1182"/>
                      </a:cubicBezTo>
                      <a:cubicBezTo>
                        <a:pt x="588" y="856"/>
                        <a:pt x="708" y="588"/>
                        <a:pt x="856" y="297"/>
                      </a:cubicBezTo>
                      <a:cubicBezTo>
                        <a:pt x="885" y="205"/>
                        <a:pt x="913" y="121"/>
                        <a:pt x="970" y="57"/>
                      </a:cubicBezTo>
                      <a:cubicBezTo>
                        <a:pt x="970" y="29"/>
                        <a:pt x="970" y="29"/>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9;p37"/>
                <p:cNvSpPr/>
                <p:nvPr/>
              </p:nvSpPr>
              <p:spPr>
                <a:xfrm>
                  <a:off x="3758927" y="4344134"/>
                  <a:ext cx="27068" cy="119708"/>
                </a:xfrm>
                <a:custGeom>
                  <a:avLst/>
                  <a:gdLst/>
                  <a:ahLst/>
                  <a:cxnLst/>
                  <a:rect l="l" t="t" r="r" b="b"/>
                  <a:pathLst>
                    <a:path w="800" h="3538" extrusionOk="0">
                      <a:moveTo>
                        <a:pt x="29" y="1"/>
                      </a:moveTo>
                      <a:cubicBezTo>
                        <a:pt x="0" y="36"/>
                        <a:pt x="0" y="36"/>
                        <a:pt x="0" y="64"/>
                      </a:cubicBezTo>
                      <a:cubicBezTo>
                        <a:pt x="57" y="326"/>
                        <a:pt x="149" y="595"/>
                        <a:pt x="206" y="857"/>
                      </a:cubicBezTo>
                      <a:cubicBezTo>
                        <a:pt x="446" y="1741"/>
                        <a:pt x="680" y="2654"/>
                        <a:pt x="736" y="3510"/>
                      </a:cubicBezTo>
                      <a:cubicBezTo>
                        <a:pt x="736" y="3538"/>
                        <a:pt x="736" y="3538"/>
                        <a:pt x="764" y="3538"/>
                      </a:cubicBezTo>
                      <a:lnTo>
                        <a:pt x="800" y="3510"/>
                      </a:lnTo>
                      <a:cubicBezTo>
                        <a:pt x="736" y="2625"/>
                        <a:pt x="503" y="1713"/>
                        <a:pt x="269" y="857"/>
                      </a:cubicBezTo>
                      <a:cubicBezTo>
                        <a:pt x="206" y="567"/>
                        <a:pt x="121" y="298"/>
                        <a:pt x="57" y="36"/>
                      </a:cubicBezTo>
                      <a:cubicBezTo>
                        <a:pt x="57" y="36"/>
                        <a:pt x="57" y="1"/>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30;p37"/>
                <p:cNvSpPr/>
                <p:nvPr/>
              </p:nvSpPr>
              <p:spPr>
                <a:xfrm>
                  <a:off x="3582507" y="4119295"/>
                  <a:ext cx="118524" cy="78362"/>
                </a:xfrm>
                <a:custGeom>
                  <a:avLst/>
                  <a:gdLst/>
                  <a:ahLst/>
                  <a:cxnLst/>
                  <a:rect l="l" t="t" r="r" b="b"/>
                  <a:pathLst>
                    <a:path w="3503" h="2316" extrusionOk="0">
                      <a:moveTo>
                        <a:pt x="2713" y="1"/>
                      </a:moveTo>
                      <a:cubicBezTo>
                        <a:pt x="2630" y="1"/>
                        <a:pt x="2549" y="15"/>
                        <a:pt x="2477" y="45"/>
                      </a:cubicBezTo>
                      <a:cubicBezTo>
                        <a:pt x="2088" y="222"/>
                        <a:pt x="1946" y="724"/>
                        <a:pt x="1621" y="986"/>
                      </a:cubicBezTo>
                      <a:cubicBezTo>
                        <a:pt x="1444" y="1106"/>
                        <a:pt x="1239" y="1163"/>
                        <a:pt x="998" y="1227"/>
                      </a:cubicBezTo>
                      <a:cubicBezTo>
                        <a:pt x="736" y="1283"/>
                        <a:pt x="354" y="1340"/>
                        <a:pt x="142" y="1552"/>
                      </a:cubicBezTo>
                      <a:cubicBezTo>
                        <a:pt x="1" y="1694"/>
                        <a:pt x="1" y="2019"/>
                        <a:pt x="178" y="2196"/>
                      </a:cubicBezTo>
                      <a:cubicBezTo>
                        <a:pt x="272" y="2277"/>
                        <a:pt x="412" y="2316"/>
                        <a:pt x="556" y="2316"/>
                      </a:cubicBezTo>
                      <a:cubicBezTo>
                        <a:pt x="626" y="2316"/>
                        <a:pt x="697" y="2306"/>
                        <a:pt x="765" y="2288"/>
                      </a:cubicBezTo>
                      <a:cubicBezTo>
                        <a:pt x="970" y="2260"/>
                        <a:pt x="1175" y="2196"/>
                        <a:pt x="1416" y="2196"/>
                      </a:cubicBezTo>
                      <a:cubicBezTo>
                        <a:pt x="1500" y="2196"/>
                        <a:pt x="1649" y="2224"/>
                        <a:pt x="1769" y="2224"/>
                      </a:cubicBezTo>
                      <a:cubicBezTo>
                        <a:pt x="1911" y="2224"/>
                        <a:pt x="2088" y="2224"/>
                        <a:pt x="2208" y="2139"/>
                      </a:cubicBezTo>
                      <a:cubicBezTo>
                        <a:pt x="2328" y="2047"/>
                        <a:pt x="2385" y="1934"/>
                        <a:pt x="2441" y="1814"/>
                      </a:cubicBezTo>
                      <a:cubicBezTo>
                        <a:pt x="2618" y="1580"/>
                        <a:pt x="2859" y="1432"/>
                        <a:pt x="3092" y="1255"/>
                      </a:cubicBezTo>
                      <a:cubicBezTo>
                        <a:pt x="3297" y="1078"/>
                        <a:pt x="3502" y="809"/>
                        <a:pt x="3446" y="519"/>
                      </a:cubicBezTo>
                      <a:cubicBezTo>
                        <a:pt x="3401" y="215"/>
                        <a:pt x="3038" y="1"/>
                        <a:pt x="2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1;p37"/>
                <p:cNvSpPr/>
                <p:nvPr/>
              </p:nvSpPr>
              <p:spPr>
                <a:xfrm>
                  <a:off x="3463777" y="4049425"/>
                  <a:ext cx="230315" cy="142005"/>
                </a:xfrm>
                <a:custGeom>
                  <a:avLst/>
                  <a:gdLst/>
                  <a:ahLst/>
                  <a:cxnLst/>
                  <a:rect l="l" t="t" r="r" b="b"/>
                  <a:pathLst>
                    <a:path w="6807" h="4197" extrusionOk="0">
                      <a:moveTo>
                        <a:pt x="3225" y="1"/>
                      </a:moveTo>
                      <a:cubicBezTo>
                        <a:pt x="2550" y="1"/>
                        <a:pt x="1875" y="64"/>
                        <a:pt x="1210" y="193"/>
                      </a:cubicBezTo>
                      <a:cubicBezTo>
                        <a:pt x="970" y="221"/>
                        <a:pt x="737" y="285"/>
                        <a:pt x="531" y="434"/>
                      </a:cubicBezTo>
                      <a:cubicBezTo>
                        <a:pt x="178" y="639"/>
                        <a:pt x="1" y="1077"/>
                        <a:pt x="29" y="1495"/>
                      </a:cubicBezTo>
                      <a:cubicBezTo>
                        <a:pt x="29" y="1905"/>
                        <a:pt x="206" y="2287"/>
                        <a:pt x="439" y="2641"/>
                      </a:cubicBezTo>
                      <a:cubicBezTo>
                        <a:pt x="1171" y="3667"/>
                        <a:pt x="2335" y="4196"/>
                        <a:pt x="3548" y="4196"/>
                      </a:cubicBezTo>
                      <a:cubicBezTo>
                        <a:pt x="3907" y="4196"/>
                        <a:pt x="4270" y="4150"/>
                        <a:pt x="4627" y="4056"/>
                      </a:cubicBezTo>
                      <a:cubicBezTo>
                        <a:pt x="5809" y="3730"/>
                        <a:pt x="6806" y="2287"/>
                        <a:pt x="6750" y="1077"/>
                      </a:cubicBezTo>
                      <a:cubicBezTo>
                        <a:pt x="6750" y="901"/>
                        <a:pt x="6721" y="695"/>
                        <a:pt x="6573" y="575"/>
                      </a:cubicBezTo>
                      <a:cubicBezTo>
                        <a:pt x="6481" y="519"/>
                        <a:pt x="6368" y="462"/>
                        <a:pt x="6276" y="434"/>
                      </a:cubicBezTo>
                      <a:cubicBezTo>
                        <a:pt x="5281" y="148"/>
                        <a:pt x="4253" y="1"/>
                        <a:pt x="3225" y="1"/>
                      </a:cubicBez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2;p37"/>
                <p:cNvSpPr/>
                <p:nvPr/>
              </p:nvSpPr>
              <p:spPr>
                <a:xfrm>
                  <a:off x="3473589" y="4131815"/>
                  <a:ext cx="91964" cy="62764"/>
                </a:xfrm>
                <a:custGeom>
                  <a:avLst/>
                  <a:gdLst/>
                  <a:ahLst/>
                  <a:cxnLst/>
                  <a:rect l="l" t="t" r="r" b="b"/>
                  <a:pathLst>
                    <a:path w="2718" h="1855" extrusionOk="0">
                      <a:moveTo>
                        <a:pt x="36" y="1"/>
                      </a:moveTo>
                      <a:cubicBezTo>
                        <a:pt x="36" y="1"/>
                        <a:pt x="1" y="1"/>
                        <a:pt x="36" y="29"/>
                      </a:cubicBezTo>
                      <a:cubicBezTo>
                        <a:pt x="355" y="1267"/>
                        <a:pt x="1656" y="1798"/>
                        <a:pt x="2654" y="1854"/>
                      </a:cubicBezTo>
                      <a:lnTo>
                        <a:pt x="2689" y="1854"/>
                      </a:lnTo>
                      <a:cubicBezTo>
                        <a:pt x="2689" y="1854"/>
                        <a:pt x="2689" y="1826"/>
                        <a:pt x="2717" y="1826"/>
                      </a:cubicBezTo>
                      <a:cubicBezTo>
                        <a:pt x="2717" y="1798"/>
                        <a:pt x="2689" y="1798"/>
                        <a:pt x="2689" y="1798"/>
                      </a:cubicBezTo>
                      <a:cubicBezTo>
                        <a:pt x="1685" y="1741"/>
                        <a:pt x="390" y="1239"/>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3;p37"/>
                <p:cNvSpPr/>
                <p:nvPr/>
              </p:nvSpPr>
              <p:spPr>
                <a:xfrm>
                  <a:off x="3189470" y="4315408"/>
                  <a:ext cx="24936" cy="84791"/>
                </a:xfrm>
                <a:custGeom>
                  <a:avLst/>
                  <a:gdLst/>
                  <a:ahLst/>
                  <a:cxnLst/>
                  <a:rect l="l" t="t" r="r" b="b"/>
                  <a:pathLst>
                    <a:path w="737" h="2506" extrusionOk="0">
                      <a:moveTo>
                        <a:pt x="708" y="1"/>
                      </a:moveTo>
                      <a:cubicBezTo>
                        <a:pt x="680" y="1"/>
                        <a:pt x="680" y="29"/>
                        <a:pt x="680" y="29"/>
                      </a:cubicBezTo>
                      <a:cubicBezTo>
                        <a:pt x="616" y="178"/>
                        <a:pt x="616" y="319"/>
                        <a:pt x="616" y="468"/>
                      </a:cubicBezTo>
                      <a:lnTo>
                        <a:pt x="616" y="560"/>
                      </a:lnTo>
                      <a:cubicBezTo>
                        <a:pt x="616" y="645"/>
                        <a:pt x="616" y="736"/>
                        <a:pt x="588" y="821"/>
                      </a:cubicBezTo>
                      <a:cubicBezTo>
                        <a:pt x="559" y="970"/>
                        <a:pt x="475" y="1119"/>
                        <a:pt x="383" y="1239"/>
                      </a:cubicBezTo>
                      <a:cubicBezTo>
                        <a:pt x="354" y="1295"/>
                        <a:pt x="326" y="1324"/>
                        <a:pt x="326" y="1352"/>
                      </a:cubicBezTo>
                      <a:cubicBezTo>
                        <a:pt x="121" y="1706"/>
                        <a:pt x="1" y="2088"/>
                        <a:pt x="1" y="2477"/>
                      </a:cubicBezTo>
                      <a:lnTo>
                        <a:pt x="29" y="2505"/>
                      </a:lnTo>
                      <a:cubicBezTo>
                        <a:pt x="57" y="2505"/>
                        <a:pt x="57" y="2477"/>
                        <a:pt x="57" y="2477"/>
                      </a:cubicBezTo>
                      <a:cubicBezTo>
                        <a:pt x="57" y="2088"/>
                        <a:pt x="177" y="1706"/>
                        <a:pt x="354" y="1380"/>
                      </a:cubicBezTo>
                      <a:cubicBezTo>
                        <a:pt x="383" y="1352"/>
                        <a:pt x="411" y="1324"/>
                        <a:pt x="439" y="1267"/>
                      </a:cubicBezTo>
                      <a:cubicBezTo>
                        <a:pt x="531" y="1147"/>
                        <a:pt x="616" y="998"/>
                        <a:pt x="651" y="821"/>
                      </a:cubicBezTo>
                      <a:cubicBezTo>
                        <a:pt x="680" y="736"/>
                        <a:pt x="680" y="645"/>
                        <a:pt x="680" y="560"/>
                      </a:cubicBezTo>
                      <a:lnTo>
                        <a:pt x="680" y="468"/>
                      </a:lnTo>
                      <a:cubicBezTo>
                        <a:pt x="680" y="319"/>
                        <a:pt x="680" y="178"/>
                        <a:pt x="736" y="57"/>
                      </a:cubicBezTo>
                      <a:cubicBezTo>
                        <a:pt x="736" y="29"/>
                        <a:pt x="708" y="29"/>
                        <a:pt x="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4;p37"/>
                <p:cNvSpPr/>
                <p:nvPr/>
              </p:nvSpPr>
              <p:spPr>
                <a:xfrm>
                  <a:off x="3070740" y="4229499"/>
                  <a:ext cx="92911" cy="46929"/>
                </a:xfrm>
                <a:custGeom>
                  <a:avLst/>
                  <a:gdLst/>
                  <a:ahLst/>
                  <a:cxnLst/>
                  <a:rect l="l" t="t" r="r" b="b"/>
                  <a:pathLst>
                    <a:path w="2746" h="1387" extrusionOk="0">
                      <a:moveTo>
                        <a:pt x="2746" y="0"/>
                      </a:moveTo>
                      <a:cubicBezTo>
                        <a:pt x="2710" y="0"/>
                        <a:pt x="2710" y="0"/>
                        <a:pt x="2682" y="28"/>
                      </a:cubicBezTo>
                      <a:cubicBezTo>
                        <a:pt x="2569" y="269"/>
                        <a:pt x="2272" y="382"/>
                        <a:pt x="1974" y="502"/>
                      </a:cubicBezTo>
                      <a:cubicBezTo>
                        <a:pt x="1649" y="623"/>
                        <a:pt x="1331" y="771"/>
                        <a:pt x="1005" y="913"/>
                      </a:cubicBezTo>
                      <a:cubicBezTo>
                        <a:pt x="680" y="1061"/>
                        <a:pt x="326" y="1210"/>
                        <a:pt x="1" y="1330"/>
                      </a:cubicBezTo>
                      <a:lnTo>
                        <a:pt x="1" y="1387"/>
                      </a:lnTo>
                      <a:lnTo>
                        <a:pt x="29" y="1387"/>
                      </a:lnTo>
                      <a:cubicBezTo>
                        <a:pt x="354" y="1266"/>
                        <a:pt x="680" y="1125"/>
                        <a:pt x="1005" y="976"/>
                      </a:cubicBezTo>
                      <a:cubicBezTo>
                        <a:pt x="1331" y="828"/>
                        <a:pt x="1684" y="679"/>
                        <a:pt x="2003" y="559"/>
                      </a:cubicBezTo>
                      <a:cubicBezTo>
                        <a:pt x="2300" y="446"/>
                        <a:pt x="2597" y="297"/>
                        <a:pt x="2746" y="64"/>
                      </a:cubicBezTo>
                      <a:lnTo>
                        <a:pt x="27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5;p37"/>
                <p:cNvSpPr/>
                <p:nvPr/>
              </p:nvSpPr>
              <p:spPr>
                <a:xfrm>
                  <a:off x="3193530" y="4372150"/>
                  <a:ext cx="9846" cy="34004"/>
                </a:xfrm>
                <a:custGeom>
                  <a:avLst/>
                  <a:gdLst/>
                  <a:ahLst/>
                  <a:cxnLst/>
                  <a:rect l="l" t="t" r="r" b="b"/>
                  <a:pathLst>
                    <a:path w="291" h="1005" extrusionOk="0">
                      <a:moveTo>
                        <a:pt x="29" y="0"/>
                      </a:moveTo>
                      <a:cubicBezTo>
                        <a:pt x="1" y="0"/>
                        <a:pt x="1" y="29"/>
                        <a:pt x="1" y="29"/>
                      </a:cubicBezTo>
                      <a:cubicBezTo>
                        <a:pt x="86" y="354"/>
                        <a:pt x="206" y="651"/>
                        <a:pt x="234" y="977"/>
                      </a:cubicBezTo>
                      <a:cubicBezTo>
                        <a:pt x="234" y="977"/>
                        <a:pt x="234" y="1005"/>
                        <a:pt x="263" y="1005"/>
                      </a:cubicBezTo>
                      <a:cubicBezTo>
                        <a:pt x="291" y="1005"/>
                        <a:pt x="291" y="977"/>
                        <a:pt x="291" y="977"/>
                      </a:cubicBezTo>
                      <a:cubicBezTo>
                        <a:pt x="263" y="651"/>
                        <a:pt x="142" y="326"/>
                        <a:pt x="57" y="29"/>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6;p37"/>
                <p:cNvSpPr/>
                <p:nvPr/>
              </p:nvSpPr>
              <p:spPr>
                <a:xfrm>
                  <a:off x="3168424" y="4472913"/>
                  <a:ext cx="17019" cy="7951"/>
                </a:xfrm>
                <a:custGeom>
                  <a:avLst/>
                  <a:gdLst/>
                  <a:ahLst/>
                  <a:cxnLst/>
                  <a:rect l="l" t="t" r="r" b="b"/>
                  <a:pathLst>
                    <a:path w="503" h="235" extrusionOk="0">
                      <a:moveTo>
                        <a:pt x="64" y="1"/>
                      </a:moveTo>
                      <a:cubicBezTo>
                        <a:pt x="35" y="1"/>
                        <a:pt x="35" y="1"/>
                        <a:pt x="0" y="29"/>
                      </a:cubicBezTo>
                      <a:lnTo>
                        <a:pt x="35" y="57"/>
                      </a:lnTo>
                      <a:lnTo>
                        <a:pt x="474" y="234"/>
                      </a:lnTo>
                      <a:lnTo>
                        <a:pt x="502" y="206"/>
                      </a:lnTo>
                      <a:cubicBezTo>
                        <a:pt x="502" y="178"/>
                        <a:pt x="502" y="178"/>
                        <a:pt x="474" y="178"/>
                      </a:cubicBez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7;p37"/>
                <p:cNvSpPr/>
                <p:nvPr/>
              </p:nvSpPr>
              <p:spPr>
                <a:xfrm>
                  <a:off x="3070740" y="4236435"/>
                  <a:ext cx="9135" cy="37117"/>
                </a:xfrm>
                <a:custGeom>
                  <a:avLst/>
                  <a:gdLst/>
                  <a:ahLst/>
                  <a:cxnLst/>
                  <a:rect l="l" t="t" r="r" b="b"/>
                  <a:pathLst>
                    <a:path w="270" h="1097" extrusionOk="0">
                      <a:moveTo>
                        <a:pt x="29" y="0"/>
                      </a:moveTo>
                      <a:cubicBezTo>
                        <a:pt x="1" y="0"/>
                        <a:pt x="1" y="36"/>
                        <a:pt x="1" y="36"/>
                      </a:cubicBezTo>
                      <a:cubicBezTo>
                        <a:pt x="93" y="389"/>
                        <a:pt x="178" y="708"/>
                        <a:pt x="206" y="1061"/>
                      </a:cubicBezTo>
                      <a:lnTo>
                        <a:pt x="234" y="1097"/>
                      </a:lnTo>
                      <a:cubicBezTo>
                        <a:pt x="270" y="1097"/>
                        <a:pt x="270" y="1061"/>
                        <a:pt x="270" y="1061"/>
                      </a:cubicBezTo>
                      <a:cubicBezTo>
                        <a:pt x="234" y="708"/>
                        <a:pt x="149" y="354"/>
                        <a:pt x="57" y="36"/>
                      </a:cubicBezTo>
                      <a:cubicBezTo>
                        <a:pt x="57" y="0"/>
                        <a:pt x="29"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8;p37"/>
                <p:cNvSpPr/>
                <p:nvPr/>
              </p:nvSpPr>
              <p:spPr>
                <a:xfrm>
                  <a:off x="3079842" y="4231630"/>
                  <a:ext cx="10793" cy="37861"/>
                </a:xfrm>
                <a:custGeom>
                  <a:avLst/>
                  <a:gdLst/>
                  <a:ahLst/>
                  <a:cxnLst/>
                  <a:rect l="l" t="t" r="r" b="b"/>
                  <a:pathLst>
                    <a:path w="319" h="1119" extrusionOk="0">
                      <a:moveTo>
                        <a:pt x="29" y="1"/>
                      </a:moveTo>
                      <a:cubicBezTo>
                        <a:pt x="1" y="1"/>
                        <a:pt x="1" y="1"/>
                        <a:pt x="1" y="29"/>
                      </a:cubicBezTo>
                      <a:cubicBezTo>
                        <a:pt x="114" y="383"/>
                        <a:pt x="206" y="736"/>
                        <a:pt x="262" y="1090"/>
                      </a:cubicBezTo>
                      <a:cubicBezTo>
                        <a:pt x="262" y="1118"/>
                        <a:pt x="262" y="1118"/>
                        <a:pt x="291" y="1118"/>
                      </a:cubicBezTo>
                      <a:cubicBezTo>
                        <a:pt x="291" y="1118"/>
                        <a:pt x="319" y="1118"/>
                        <a:pt x="319" y="1090"/>
                      </a:cubicBezTo>
                      <a:cubicBezTo>
                        <a:pt x="262" y="736"/>
                        <a:pt x="177" y="354"/>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9;p37"/>
                <p:cNvSpPr/>
                <p:nvPr/>
              </p:nvSpPr>
              <p:spPr>
                <a:xfrm>
                  <a:off x="3088707" y="4227130"/>
                  <a:ext cx="11978" cy="38301"/>
                </a:xfrm>
                <a:custGeom>
                  <a:avLst/>
                  <a:gdLst/>
                  <a:ahLst/>
                  <a:cxnLst/>
                  <a:rect l="l" t="t" r="r" b="b"/>
                  <a:pathLst>
                    <a:path w="354" h="1132" extrusionOk="0">
                      <a:moveTo>
                        <a:pt x="36" y="1"/>
                      </a:moveTo>
                      <a:cubicBezTo>
                        <a:pt x="32" y="1"/>
                        <a:pt x="29" y="4"/>
                        <a:pt x="29" y="13"/>
                      </a:cubicBezTo>
                      <a:cubicBezTo>
                        <a:pt x="0" y="13"/>
                        <a:pt x="0" y="13"/>
                        <a:pt x="0" y="42"/>
                      </a:cubicBezTo>
                      <a:cubicBezTo>
                        <a:pt x="29" y="134"/>
                        <a:pt x="57" y="247"/>
                        <a:pt x="92" y="339"/>
                      </a:cubicBezTo>
                      <a:cubicBezTo>
                        <a:pt x="121" y="395"/>
                        <a:pt x="121" y="452"/>
                        <a:pt x="149" y="516"/>
                      </a:cubicBezTo>
                      <a:cubicBezTo>
                        <a:pt x="149" y="572"/>
                        <a:pt x="177" y="664"/>
                        <a:pt x="177" y="721"/>
                      </a:cubicBezTo>
                      <a:cubicBezTo>
                        <a:pt x="205" y="841"/>
                        <a:pt x="269" y="983"/>
                        <a:pt x="297" y="1103"/>
                      </a:cubicBezTo>
                      <a:lnTo>
                        <a:pt x="326" y="1131"/>
                      </a:lnTo>
                      <a:cubicBezTo>
                        <a:pt x="354" y="1103"/>
                        <a:pt x="354" y="1103"/>
                        <a:pt x="354" y="1075"/>
                      </a:cubicBezTo>
                      <a:cubicBezTo>
                        <a:pt x="326" y="954"/>
                        <a:pt x="269" y="841"/>
                        <a:pt x="234" y="693"/>
                      </a:cubicBezTo>
                      <a:cubicBezTo>
                        <a:pt x="234" y="629"/>
                        <a:pt x="205" y="572"/>
                        <a:pt x="205" y="516"/>
                      </a:cubicBezTo>
                      <a:cubicBezTo>
                        <a:pt x="177" y="452"/>
                        <a:pt x="177" y="395"/>
                        <a:pt x="149" y="339"/>
                      </a:cubicBezTo>
                      <a:cubicBezTo>
                        <a:pt x="121" y="219"/>
                        <a:pt x="92" y="134"/>
                        <a:pt x="57" y="13"/>
                      </a:cubicBezTo>
                      <a:cubicBezTo>
                        <a:pt x="57" y="13"/>
                        <a:pt x="44"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40;p37"/>
                <p:cNvSpPr/>
                <p:nvPr/>
              </p:nvSpPr>
              <p:spPr>
                <a:xfrm>
                  <a:off x="3095643" y="4223510"/>
                  <a:ext cx="14143" cy="38098"/>
                </a:xfrm>
                <a:custGeom>
                  <a:avLst/>
                  <a:gdLst/>
                  <a:ahLst/>
                  <a:cxnLst/>
                  <a:rect l="l" t="t" r="r" b="b"/>
                  <a:pathLst>
                    <a:path w="418" h="1126" extrusionOk="0">
                      <a:moveTo>
                        <a:pt x="29" y="0"/>
                      </a:moveTo>
                      <a:cubicBezTo>
                        <a:pt x="29" y="0"/>
                        <a:pt x="0" y="0"/>
                        <a:pt x="0" y="28"/>
                      </a:cubicBezTo>
                      <a:cubicBezTo>
                        <a:pt x="0" y="64"/>
                        <a:pt x="29" y="120"/>
                        <a:pt x="29" y="149"/>
                      </a:cubicBezTo>
                      <a:cubicBezTo>
                        <a:pt x="121" y="326"/>
                        <a:pt x="177" y="502"/>
                        <a:pt x="241" y="679"/>
                      </a:cubicBezTo>
                      <a:cubicBezTo>
                        <a:pt x="269" y="828"/>
                        <a:pt x="298" y="976"/>
                        <a:pt x="354" y="1090"/>
                      </a:cubicBezTo>
                      <a:cubicBezTo>
                        <a:pt x="354" y="1125"/>
                        <a:pt x="382" y="1125"/>
                        <a:pt x="382" y="1125"/>
                      </a:cubicBezTo>
                      <a:lnTo>
                        <a:pt x="418" y="1125"/>
                      </a:lnTo>
                      <a:lnTo>
                        <a:pt x="418" y="1061"/>
                      </a:lnTo>
                      <a:cubicBezTo>
                        <a:pt x="354" y="948"/>
                        <a:pt x="326" y="800"/>
                        <a:pt x="298" y="679"/>
                      </a:cubicBezTo>
                      <a:cubicBezTo>
                        <a:pt x="241" y="474"/>
                        <a:pt x="177" y="297"/>
                        <a:pt x="92" y="120"/>
                      </a:cubicBezTo>
                      <a:cubicBezTo>
                        <a:pt x="64" y="92"/>
                        <a:pt x="64" y="64"/>
                        <a:pt x="64" y="28"/>
                      </a:cubicBezTo>
                      <a:cubicBezTo>
                        <a:pt x="64" y="28"/>
                        <a:pt x="6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1;p37"/>
                <p:cNvSpPr/>
                <p:nvPr/>
              </p:nvSpPr>
              <p:spPr>
                <a:xfrm>
                  <a:off x="3110734" y="4218062"/>
                  <a:ext cx="13906" cy="36339"/>
                </a:xfrm>
                <a:custGeom>
                  <a:avLst/>
                  <a:gdLst/>
                  <a:ahLst/>
                  <a:cxnLst/>
                  <a:rect l="l" t="t" r="r" b="b"/>
                  <a:pathLst>
                    <a:path w="411" h="1074" extrusionOk="0">
                      <a:moveTo>
                        <a:pt x="27" y="0"/>
                      </a:moveTo>
                      <a:cubicBezTo>
                        <a:pt x="19" y="0"/>
                        <a:pt x="10" y="3"/>
                        <a:pt x="0" y="13"/>
                      </a:cubicBezTo>
                      <a:lnTo>
                        <a:pt x="0" y="48"/>
                      </a:lnTo>
                      <a:lnTo>
                        <a:pt x="354" y="1045"/>
                      </a:lnTo>
                      <a:lnTo>
                        <a:pt x="354" y="1074"/>
                      </a:lnTo>
                      <a:lnTo>
                        <a:pt x="382" y="1074"/>
                      </a:lnTo>
                      <a:cubicBezTo>
                        <a:pt x="382" y="1074"/>
                        <a:pt x="410" y="1045"/>
                        <a:pt x="382" y="1045"/>
                      </a:cubicBezTo>
                      <a:lnTo>
                        <a:pt x="57" y="13"/>
                      </a:lnTo>
                      <a:cubicBezTo>
                        <a:pt x="57" y="13"/>
                        <a:pt x="44" y="0"/>
                        <a:pt x="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2;p37"/>
                <p:cNvSpPr/>
                <p:nvPr/>
              </p:nvSpPr>
              <p:spPr>
                <a:xfrm>
                  <a:off x="3116689" y="4215592"/>
                  <a:ext cx="17053" cy="35933"/>
                </a:xfrm>
                <a:custGeom>
                  <a:avLst/>
                  <a:gdLst/>
                  <a:ahLst/>
                  <a:cxnLst/>
                  <a:rect l="l" t="t" r="r" b="b"/>
                  <a:pathLst>
                    <a:path w="504" h="1062" extrusionOk="0">
                      <a:moveTo>
                        <a:pt x="1" y="1"/>
                      </a:moveTo>
                      <a:lnTo>
                        <a:pt x="1" y="29"/>
                      </a:lnTo>
                      <a:cubicBezTo>
                        <a:pt x="114" y="206"/>
                        <a:pt x="206" y="354"/>
                        <a:pt x="263" y="531"/>
                      </a:cubicBezTo>
                      <a:cubicBezTo>
                        <a:pt x="291" y="588"/>
                        <a:pt x="291" y="652"/>
                        <a:pt x="326" y="708"/>
                      </a:cubicBezTo>
                      <a:cubicBezTo>
                        <a:pt x="355" y="828"/>
                        <a:pt x="383" y="942"/>
                        <a:pt x="440" y="1034"/>
                      </a:cubicBezTo>
                      <a:cubicBezTo>
                        <a:pt x="440" y="1062"/>
                        <a:pt x="468" y="1062"/>
                        <a:pt x="468" y="1062"/>
                      </a:cubicBezTo>
                      <a:cubicBezTo>
                        <a:pt x="503" y="1062"/>
                        <a:pt x="503" y="1034"/>
                        <a:pt x="503" y="1005"/>
                      </a:cubicBezTo>
                      <a:cubicBezTo>
                        <a:pt x="440" y="913"/>
                        <a:pt x="411" y="793"/>
                        <a:pt x="383" y="708"/>
                      </a:cubicBezTo>
                      <a:cubicBezTo>
                        <a:pt x="355" y="652"/>
                        <a:pt x="355" y="588"/>
                        <a:pt x="326" y="531"/>
                      </a:cubicBezTo>
                      <a:cubicBezTo>
                        <a:pt x="263" y="326"/>
                        <a:pt x="178" y="178"/>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3;p37"/>
                <p:cNvSpPr/>
                <p:nvPr/>
              </p:nvSpPr>
              <p:spPr>
                <a:xfrm>
                  <a:off x="3127720" y="4209603"/>
                  <a:ext cx="21824" cy="34038"/>
                </a:xfrm>
                <a:custGeom>
                  <a:avLst/>
                  <a:gdLst/>
                  <a:ahLst/>
                  <a:cxnLst/>
                  <a:rect l="l" t="t" r="r" b="b"/>
                  <a:pathLst>
                    <a:path w="645" h="1006" extrusionOk="0">
                      <a:moveTo>
                        <a:pt x="29" y="1"/>
                      </a:moveTo>
                      <a:cubicBezTo>
                        <a:pt x="29" y="1"/>
                        <a:pt x="0" y="29"/>
                        <a:pt x="29" y="29"/>
                      </a:cubicBezTo>
                      <a:cubicBezTo>
                        <a:pt x="57" y="121"/>
                        <a:pt x="114" y="178"/>
                        <a:pt x="177" y="234"/>
                      </a:cubicBezTo>
                      <a:cubicBezTo>
                        <a:pt x="234" y="298"/>
                        <a:pt x="262" y="355"/>
                        <a:pt x="290" y="411"/>
                      </a:cubicBezTo>
                      <a:cubicBezTo>
                        <a:pt x="319" y="475"/>
                        <a:pt x="354" y="503"/>
                        <a:pt x="354" y="531"/>
                      </a:cubicBezTo>
                      <a:cubicBezTo>
                        <a:pt x="382" y="560"/>
                        <a:pt x="382" y="588"/>
                        <a:pt x="411" y="616"/>
                      </a:cubicBezTo>
                      <a:cubicBezTo>
                        <a:pt x="411" y="652"/>
                        <a:pt x="439" y="680"/>
                        <a:pt x="467" y="708"/>
                      </a:cubicBezTo>
                      <a:cubicBezTo>
                        <a:pt x="496" y="793"/>
                        <a:pt x="531" y="857"/>
                        <a:pt x="559" y="913"/>
                      </a:cubicBezTo>
                      <a:cubicBezTo>
                        <a:pt x="559" y="942"/>
                        <a:pt x="559" y="1005"/>
                        <a:pt x="616" y="1005"/>
                      </a:cubicBezTo>
                      <a:cubicBezTo>
                        <a:pt x="616" y="1005"/>
                        <a:pt x="644" y="1005"/>
                        <a:pt x="644" y="970"/>
                      </a:cubicBezTo>
                      <a:cubicBezTo>
                        <a:pt x="644" y="970"/>
                        <a:pt x="644" y="942"/>
                        <a:pt x="616" y="942"/>
                      </a:cubicBezTo>
                      <a:lnTo>
                        <a:pt x="616" y="913"/>
                      </a:lnTo>
                      <a:cubicBezTo>
                        <a:pt x="588" y="829"/>
                        <a:pt x="559" y="765"/>
                        <a:pt x="496" y="680"/>
                      </a:cubicBezTo>
                      <a:cubicBezTo>
                        <a:pt x="496" y="652"/>
                        <a:pt x="467" y="616"/>
                        <a:pt x="467" y="588"/>
                      </a:cubicBezTo>
                      <a:cubicBezTo>
                        <a:pt x="439" y="560"/>
                        <a:pt x="439" y="531"/>
                        <a:pt x="411" y="503"/>
                      </a:cubicBezTo>
                      <a:cubicBezTo>
                        <a:pt x="411" y="475"/>
                        <a:pt x="382" y="439"/>
                        <a:pt x="354" y="383"/>
                      </a:cubicBezTo>
                      <a:cubicBezTo>
                        <a:pt x="319" y="326"/>
                        <a:pt x="262" y="263"/>
                        <a:pt x="206" y="206"/>
                      </a:cubicBezTo>
                      <a:cubicBezTo>
                        <a:pt x="142" y="149"/>
                        <a:pt x="114" y="86"/>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4;p37"/>
                <p:cNvSpPr/>
                <p:nvPr/>
              </p:nvSpPr>
              <p:spPr>
                <a:xfrm>
                  <a:off x="3135603" y="4204596"/>
                  <a:ext cx="20876" cy="34985"/>
                </a:xfrm>
                <a:custGeom>
                  <a:avLst/>
                  <a:gdLst/>
                  <a:ahLst/>
                  <a:cxnLst/>
                  <a:rect l="l" t="t" r="r" b="b"/>
                  <a:pathLst>
                    <a:path w="617" h="1034" extrusionOk="0">
                      <a:moveTo>
                        <a:pt x="29" y="0"/>
                      </a:moveTo>
                      <a:cubicBezTo>
                        <a:pt x="1" y="29"/>
                        <a:pt x="29" y="57"/>
                        <a:pt x="29" y="57"/>
                      </a:cubicBezTo>
                      <a:cubicBezTo>
                        <a:pt x="86" y="149"/>
                        <a:pt x="149" y="234"/>
                        <a:pt x="206" y="326"/>
                      </a:cubicBezTo>
                      <a:cubicBezTo>
                        <a:pt x="355" y="531"/>
                        <a:pt x="503" y="736"/>
                        <a:pt x="560" y="1005"/>
                      </a:cubicBezTo>
                      <a:lnTo>
                        <a:pt x="588" y="1033"/>
                      </a:lnTo>
                      <a:cubicBezTo>
                        <a:pt x="616" y="1005"/>
                        <a:pt x="616" y="1005"/>
                        <a:pt x="616" y="977"/>
                      </a:cubicBezTo>
                      <a:cubicBezTo>
                        <a:pt x="560" y="736"/>
                        <a:pt x="411" y="503"/>
                        <a:pt x="263" y="269"/>
                      </a:cubicBezTo>
                      <a:cubicBezTo>
                        <a:pt x="206" y="205"/>
                        <a:pt x="149" y="121"/>
                        <a:pt x="86" y="29"/>
                      </a:cubicBezTo>
                      <a:cubicBezTo>
                        <a:pt x="86" y="29"/>
                        <a:pt x="8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5;p37"/>
                <p:cNvSpPr/>
                <p:nvPr/>
              </p:nvSpPr>
              <p:spPr>
                <a:xfrm>
                  <a:off x="3887706" y="4455928"/>
                  <a:ext cx="25884" cy="13906"/>
                </a:xfrm>
                <a:custGeom>
                  <a:avLst/>
                  <a:gdLst/>
                  <a:ahLst/>
                  <a:cxnLst/>
                  <a:rect l="l" t="t" r="r" b="b"/>
                  <a:pathLst>
                    <a:path w="765" h="411" extrusionOk="0">
                      <a:moveTo>
                        <a:pt x="736" y="0"/>
                      </a:moveTo>
                      <a:cubicBezTo>
                        <a:pt x="736" y="0"/>
                        <a:pt x="708" y="0"/>
                        <a:pt x="708" y="29"/>
                      </a:cubicBezTo>
                      <a:cubicBezTo>
                        <a:pt x="581" y="204"/>
                        <a:pt x="366" y="338"/>
                        <a:pt x="161" y="338"/>
                      </a:cubicBezTo>
                      <a:cubicBezTo>
                        <a:pt x="126" y="338"/>
                        <a:pt x="91" y="334"/>
                        <a:pt x="57" y="326"/>
                      </a:cubicBezTo>
                      <a:cubicBezTo>
                        <a:pt x="29" y="326"/>
                        <a:pt x="0" y="354"/>
                        <a:pt x="0" y="354"/>
                      </a:cubicBezTo>
                      <a:cubicBezTo>
                        <a:pt x="0" y="382"/>
                        <a:pt x="29" y="382"/>
                        <a:pt x="29" y="382"/>
                      </a:cubicBezTo>
                      <a:cubicBezTo>
                        <a:pt x="57" y="382"/>
                        <a:pt x="85" y="411"/>
                        <a:pt x="142" y="411"/>
                      </a:cubicBezTo>
                      <a:cubicBezTo>
                        <a:pt x="382" y="411"/>
                        <a:pt x="616" y="269"/>
                        <a:pt x="764" y="57"/>
                      </a:cubicBezTo>
                      <a:cubicBezTo>
                        <a:pt x="764" y="29"/>
                        <a:pt x="764" y="29"/>
                        <a:pt x="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6;p37"/>
                <p:cNvSpPr/>
                <p:nvPr/>
              </p:nvSpPr>
              <p:spPr>
                <a:xfrm>
                  <a:off x="3562408" y="3847459"/>
                  <a:ext cx="53899" cy="11030"/>
                </a:xfrm>
                <a:custGeom>
                  <a:avLst/>
                  <a:gdLst/>
                  <a:ahLst/>
                  <a:cxnLst/>
                  <a:rect l="l" t="t" r="r" b="b"/>
                  <a:pathLst>
                    <a:path w="1593" h="326" extrusionOk="0">
                      <a:moveTo>
                        <a:pt x="92" y="0"/>
                      </a:moveTo>
                      <a:cubicBezTo>
                        <a:pt x="64" y="0"/>
                        <a:pt x="29" y="36"/>
                        <a:pt x="29" y="64"/>
                      </a:cubicBezTo>
                      <a:cubicBezTo>
                        <a:pt x="0" y="92"/>
                        <a:pt x="29" y="121"/>
                        <a:pt x="64" y="121"/>
                      </a:cubicBezTo>
                      <a:cubicBezTo>
                        <a:pt x="382" y="213"/>
                        <a:pt x="736" y="326"/>
                        <a:pt x="1125" y="326"/>
                      </a:cubicBezTo>
                      <a:cubicBezTo>
                        <a:pt x="1267" y="326"/>
                        <a:pt x="1415" y="297"/>
                        <a:pt x="1564" y="269"/>
                      </a:cubicBezTo>
                      <a:cubicBezTo>
                        <a:pt x="1592" y="269"/>
                        <a:pt x="1592" y="213"/>
                        <a:pt x="1592" y="177"/>
                      </a:cubicBezTo>
                      <a:cubicBezTo>
                        <a:pt x="1592" y="149"/>
                        <a:pt x="1564" y="149"/>
                        <a:pt x="1507" y="149"/>
                      </a:cubicBezTo>
                      <a:cubicBezTo>
                        <a:pt x="1383" y="180"/>
                        <a:pt x="1256" y="193"/>
                        <a:pt x="1127" y="193"/>
                      </a:cubicBezTo>
                      <a:cubicBezTo>
                        <a:pt x="764" y="193"/>
                        <a:pt x="395" y="89"/>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47;p37"/>
                <p:cNvSpPr/>
                <p:nvPr/>
              </p:nvSpPr>
              <p:spPr>
                <a:xfrm>
                  <a:off x="3306034" y="4282858"/>
                  <a:ext cx="553676" cy="577800"/>
                </a:xfrm>
                <a:custGeom>
                  <a:avLst/>
                  <a:gdLst/>
                  <a:ahLst/>
                  <a:cxnLst/>
                  <a:rect l="l" t="t" r="r" b="b"/>
                  <a:pathLst>
                    <a:path w="16364" h="17077" extrusionOk="0">
                      <a:moveTo>
                        <a:pt x="8076" y="0"/>
                      </a:moveTo>
                      <a:cubicBezTo>
                        <a:pt x="6531" y="0"/>
                        <a:pt x="5025" y="643"/>
                        <a:pt x="4012" y="1904"/>
                      </a:cubicBezTo>
                      <a:cubicBezTo>
                        <a:pt x="2335" y="3906"/>
                        <a:pt x="3220" y="6941"/>
                        <a:pt x="1239" y="9006"/>
                      </a:cubicBezTo>
                      <a:cubicBezTo>
                        <a:pt x="977" y="9240"/>
                        <a:pt x="708" y="9480"/>
                        <a:pt x="531" y="9770"/>
                      </a:cubicBezTo>
                      <a:cubicBezTo>
                        <a:pt x="213" y="10244"/>
                        <a:pt x="93" y="10832"/>
                        <a:pt x="64" y="11426"/>
                      </a:cubicBezTo>
                      <a:cubicBezTo>
                        <a:pt x="1" y="12487"/>
                        <a:pt x="64" y="13548"/>
                        <a:pt x="298" y="14581"/>
                      </a:cubicBezTo>
                      <a:cubicBezTo>
                        <a:pt x="680" y="16434"/>
                        <a:pt x="2335" y="16463"/>
                        <a:pt x="4012" y="16732"/>
                      </a:cubicBezTo>
                      <a:cubicBezTo>
                        <a:pt x="5249" y="16904"/>
                        <a:pt x="6492" y="17077"/>
                        <a:pt x="7731" y="17077"/>
                      </a:cubicBezTo>
                      <a:cubicBezTo>
                        <a:pt x="7965" y="17077"/>
                        <a:pt x="8199" y="17070"/>
                        <a:pt x="8433" y="17057"/>
                      </a:cubicBezTo>
                      <a:cubicBezTo>
                        <a:pt x="10230" y="16937"/>
                        <a:pt x="11971" y="16378"/>
                        <a:pt x="13683" y="15819"/>
                      </a:cubicBezTo>
                      <a:cubicBezTo>
                        <a:pt x="13767" y="15784"/>
                        <a:pt x="13888" y="15755"/>
                        <a:pt x="13973" y="15727"/>
                      </a:cubicBezTo>
                      <a:cubicBezTo>
                        <a:pt x="14390" y="15578"/>
                        <a:pt x="14772" y="15430"/>
                        <a:pt x="15097" y="15168"/>
                      </a:cubicBezTo>
                      <a:cubicBezTo>
                        <a:pt x="16364" y="14192"/>
                        <a:pt x="16364" y="11688"/>
                        <a:pt x="15685" y="10365"/>
                      </a:cubicBezTo>
                      <a:cubicBezTo>
                        <a:pt x="15479" y="9947"/>
                        <a:pt x="15126" y="9593"/>
                        <a:pt x="14829" y="9211"/>
                      </a:cubicBezTo>
                      <a:cubicBezTo>
                        <a:pt x="13654" y="7648"/>
                        <a:pt x="13711" y="5879"/>
                        <a:pt x="13442" y="4083"/>
                      </a:cubicBezTo>
                      <a:cubicBezTo>
                        <a:pt x="13209" y="2491"/>
                        <a:pt x="11942" y="1253"/>
                        <a:pt x="10556" y="574"/>
                      </a:cubicBezTo>
                      <a:cubicBezTo>
                        <a:pt x="9766" y="190"/>
                        <a:pt x="8915" y="0"/>
                        <a:pt x="8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48;p37"/>
                <p:cNvSpPr/>
                <p:nvPr/>
              </p:nvSpPr>
              <p:spPr>
                <a:xfrm>
                  <a:off x="3583450" y="4300352"/>
                  <a:ext cx="20878" cy="548655"/>
                </a:xfrm>
                <a:custGeom>
                  <a:avLst/>
                  <a:gdLst/>
                  <a:ahLst/>
                  <a:cxnLst/>
                  <a:rect l="l" t="t" r="r" b="b"/>
                  <a:pathLst>
                    <a:path w="617" h="19370" extrusionOk="0">
                      <a:moveTo>
                        <a:pt x="29" y="0"/>
                      </a:moveTo>
                      <a:cubicBezTo>
                        <a:pt x="1" y="0"/>
                        <a:pt x="1" y="28"/>
                        <a:pt x="1" y="28"/>
                      </a:cubicBezTo>
                      <a:lnTo>
                        <a:pt x="560" y="19334"/>
                      </a:lnTo>
                      <a:lnTo>
                        <a:pt x="588" y="19370"/>
                      </a:lnTo>
                      <a:cubicBezTo>
                        <a:pt x="616" y="19334"/>
                        <a:pt x="616" y="19334"/>
                        <a:pt x="616" y="19306"/>
                      </a:cubicBezTo>
                      <a:lnTo>
                        <a:pt x="58" y="28"/>
                      </a:lnTo>
                      <a:cubicBezTo>
                        <a:pt x="58" y="28"/>
                        <a:pt x="58"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9;p37"/>
                <p:cNvSpPr/>
                <p:nvPr/>
              </p:nvSpPr>
              <p:spPr>
                <a:xfrm>
                  <a:off x="3328061" y="4302246"/>
                  <a:ext cx="509623" cy="548668"/>
                </a:xfrm>
                <a:custGeom>
                  <a:avLst/>
                  <a:gdLst/>
                  <a:ahLst/>
                  <a:cxnLst/>
                  <a:rect l="l" t="t" r="r" b="b"/>
                  <a:pathLst>
                    <a:path w="15062" h="16216" extrusionOk="0">
                      <a:moveTo>
                        <a:pt x="7429" y="64"/>
                      </a:moveTo>
                      <a:cubicBezTo>
                        <a:pt x="8193" y="64"/>
                        <a:pt x="8992" y="241"/>
                        <a:pt x="9671" y="595"/>
                      </a:cubicBezTo>
                      <a:cubicBezTo>
                        <a:pt x="11143" y="1331"/>
                        <a:pt x="12147" y="2569"/>
                        <a:pt x="12324" y="3892"/>
                      </a:cubicBezTo>
                      <a:cubicBezTo>
                        <a:pt x="12381" y="4245"/>
                        <a:pt x="12409" y="4599"/>
                        <a:pt x="12437" y="4953"/>
                      </a:cubicBezTo>
                      <a:cubicBezTo>
                        <a:pt x="12586" y="6311"/>
                        <a:pt x="12734" y="7577"/>
                        <a:pt x="13590" y="8759"/>
                      </a:cubicBezTo>
                      <a:cubicBezTo>
                        <a:pt x="13675" y="8879"/>
                        <a:pt x="13767" y="8992"/>
                        <a:pt x="13852" y="9112"/>
                      </a:cubicBezTo>
                      <a:cubicBezTo>
                        <a:pt x="14029" y="9346"/>
                        <a:pt x="14241" y="9586"/>
                        <a:pt x="14383" y="9848"/>
                      </a:cubicBezTo>
                      <a:cubicBezTo>
                        <a:pt x="14977" y="11030"/>
                        <a:pt x="15005" y="13414"/>
                        <a:pt x="13852" y="14362"/>
                      </a:cubicBezTo>
                      <a:cubicBezTo>
                        <a:pt x="13534" y="14595"/>
                        <a:pt x="13180" y="14744"/>
                        <a:pt x="12826" y="14857"/>
                      </a:cubicBezTo>
                      <a:cubicBezTo>
                        <a:pt x="12734" y="14892"/>
                        <a:pt x="12650" y="14921"/>
                        <a:pt x="12558" y="14949"/>
                      </a:cubicBezTo>
                      <a:cubicBezTo>
                        <a:pt x="11022" y="15479"/>
                        <a:pt x="9402" y="16010"/>
                        <a:pt x="7754" y="16130"/>
                      </a:cubicBezTo>
                      <a:cubicBezTo>
                        <a:pt x="7549" y="16159"/>
                        <a:pt x="7308" y="16159"/>
                        <a:pt x="7075" y="16159"/>
                      </a:cubicBezTo>
                      <a:cubicBezTo>
                        <a:pt x="5957" y="16159"/>
                        <a:pt x="4804" y="15982"/>
                        <a:pt x="3715" y="15805"/>
                      </a:cubicBezTo>
                      <a:cubicBezTo>
                        <a:pt x="3566" y="15805"/>
                        <a:pt x="3418" y="15777"/>
                        <a:pt x="3276" y="15741"/>
                      </a:cubicBezTo>
                      <a:cubicBezTo>
                        <a:pt x="1861" y="15564"/>
                        <a:pt x="651" y="15387"/>
                        <a:pt x="326" y="13796"/>
                      </a:cubicBezTo>
                      <a:cubicBezTo>
                        <a:pt x="121" y="12826"/>
                        <a:pt x="57" y="11822"/>
                        <a:pt x="121" y="10853"/>
                      </a:cubicBezTo>
                      <a:cubicBezTo>
                        <a:pt x="149" y="10322"/>
                        <a:pt x="234" y="9763"/>
                        <a:pt x="531" y="9289"/>
                      </a:cubicBezTo>
                      <a:cubicBezTo>
                        <a:pt x="651" y="9084"/>
                        <a:pt x="828" y="8936"/>
                        <a:pt x="977" y="8759"/>
                      </a:cubicBezTo>
                      <a:cubicBezTo>
                        <a:pt x="1033" y="8702"/>
                        <a:pt x="1118" y="8638"/>
                        <a:pt x="1182" y="8554"/>
                      </a:cubicBezTo>
                      <a:cubicBezTo>
                        <a:pt x="2123" y="7521"/>
                        <a:pt x="2356" y="6226"/>
                        <a:pt x="2597" y="4988"/>
                      </a:cubicBezTo>
                      <a:cubicBezTo>
                        <a:pt x="2802" y="3835"/>
                        <a:pt x="3007" y="2746"/>
                        <a:pt x="3715" y="1833"/>
                      </a:cubicBezTo>
                      <a:cubicBezTo>
                        <a:pt x="4599" y="708"/>
                        <a:pt x="5957" y="64"/>
                        <a:pt x="7429" y="64"/>
                      </a:cubicBezTo>
                      <a:close/>
                      <a:moveTo>
                        <a:pt x="7429" y="1"/>
                      </a:moveTo>
                      <a:cubicBezTo>
                        <a:pt x="5957" y="1"/>
                        <a:pt x="4571" y="651"/>
                        <a:pt x="3658" y="1805"/>
                      </a:cubicBezTo>
                      <a:cubicBezTo>
                        <a:pt x="2951" y="2717"/>
                        <a:pt x="2745" y="3863"/>
                        <a:pt x="2533" y="4953"/>
                      </a:cubicBezTo>
                      <a:cubicBezTo>
                        <a:pt x="2300" y="6226"/>
                        <a:pt x="2066" y="7492"/>
                        <a:pt x="1118" y="8525"/>
                      </a:cubicBezTo>
                      <a:cubicBezTo>
                        <a:pt x="1062" y="8582"/>
                        <a:pt x="1005" y="8667"/>
                        <a:pt x="942" y="8730"/>
                      </a:cubicBezTo>
                      <a:cubicBezTo>
                        <a:pt x="765" y="8879"/>
                        <a:pt x="623" y="9056"/>
                        <a:pt x="475" y="9261"/>
                      </a:cubicBezTo>
                      <a:cubicBezTo>
                        <a:pt x="177" y="9728"/>
                        <a:pt x="93" y="10322"/>
                        <a:pt x="57" y="10824"/>
                      </a:cubicBezTo>
                      <a:cubicBezTo>
                        <a:pt x="1" y="11822"/>
                        <a:pt x="57" y="12855"/>
                        <a:pt x="269" y="13831"/>
                      </a:cubicBezTo>
                      <a:cubicBezTo>
                        <a:pt x="588" y="15451"/>
                        <a:pt x="1889" y="15628"/>
                        <a:pt x="3276" y="15805"/>
                      </a:cubicBezTo>
                      <a:cubicBezTo>
                        <a:pt x="3418" y="15833"/>
                        <a:pt x="3538" y="15861"/>
                        <a:pt x="3686" y="15861"/>
                      </a:cubicBezTo>
                      <a:cubicBezTo>
                        <a:pt x="4804" y="16038"/>
                        <a:pt x="5929" y="16215"/>
                        <a:pt x="7075" y="16215"/>
                      </a:cubicBezTo>
                      <a:cubicBezTo>
                        <a:pt x="7308" y="16215"/>
                        <a:pt x="7549" y="16215"/>
                        <a:pt x="7754" y="16187"/>
                      </a:cubicBezTo>
                      <a:cubicBezTo>
                        <a:pt x="9431" y="16067"/>
                        <a:pt x="11022" y="15536"/>
                        <a:pt x="12586" y="15005"/>
                      </a:cubicBezTo>
                      <a:cubicBezTo>
                        <a:pt x="12678" y="14977"/>
                        <a:pt x="12763" y="14949"/>
                        <a:pt x="12855" y="14921"/>
                      </a:cubicBezTo>
                      <a:cubicBezTo>
                        <a:pt x="13208" y="14800"/>
                        <a:pt x="13562" y="14652"/>
                        <a:pt x="13888" y="14390"/>
                      </a:cubicBezTo>
                      <a:cubicBezTo>
                        <a:pt x="15062" y="13442"/>
                        <a:pt x="15034" y="11001"/>
                        <a:pt x="14446" y="9820"/>
                      </a:cubicBezTo>
                      <a:cubicBezTo>
                        <a:pt x="14298" y="9551"/>
                        <a:pt x="14093" y="9289"/>
                        <a:pt x="13916" y="9056"/>
                      </a:cubicBezTo>
                      <a:cubicBezTo>
                        <a:pt x="13824" y="8964"/>
                        <a:pt x="13711" y="8844"/>
                        <a:pt x="13647" y="8730"/>
                      </a:cubicBezTo>
                      <a:cubicBezTo>
                        <a:pt x="12763" y="7577"/>
                        <a:pt x="12650" y="6283"/>
                        <a:pt x="12501" y="4953"/>
                      </a:cubicBezTo>
                      <a:cubicBezTo>
                        <a:pt x="12473" y="4599"/>
                        <a:pt x="12437" y="4245"/>
                        <a:pt x="12381" y="3892"/>
                      </a:cubicBezTo>
                      <a:cubicBezTo>
                        <a:pt x="12204" y="2540"/>
                        <a:pt x="11199" y="1302"/>
                        <a:pt x="9700" y="567"/>
                      </a:cubicBezTo>
                      <a:cubicBezTo>
                        <a:pt x="8992" y="213"/>
                        <a:pt x="8228" y="1"/>
                        <a:pt x="7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0;p37"/>
                <p:cNvSpPr/>
                <p:nvPr/>
              </p:nvSpPr>
              <p:spPr>
                <a:xfrm>
                  <a:off x="3734024" y="4439890"/>
                  <a:ext cx="7951" cy="38098"/>
                </a:xfrm>
                <a:custGeom>
                  <a:avLst/>
                  <a:gdLst/>
                  <a:ahLst/>
                  <a:cxnLst/>
                  <a:rect l="l" t="t" r="r" b="b"/>
                  <a:pathLst>
                    <a:path w="235" h="1126" extrusionOk="0">
                      <a:moveTo>
                        <a:pt x="29" y="0"/>
                      </a:moveTo>
                      <a:cubicBezTo>
                        <a:pt x="1" y="0"/>
                        <a:pt x="1" y="36"/>
                        <a:pt x="1" y="36"/>
                      </a:cubicBezTo>
                      <a:cubicBezTo>
                        <a:pt x="121" y="390"/>
                        <a:pt x="178" y="743"/>
                        <a:pt x="149" y="1097"/>
                      </a:cubicBezTo>
                      <a:lnTo>
                        <a:pt x="178" y="1125"/>
                      </a:lnTo>
                      <a:cubicBezTo>
                        <a:pt x="206" y="1125"/>
                        <a:pt x="206" y="1097"/>
                        <a:pt x="206" y="1097"/>
                      </a:cubicBezTo>
                      <a:cubicBezTo>
                        <a:pt x="234" y="708"/>
                        <a:pt x="178" y="354"/>
                        <a:pt x="57" y="36"/>
                      </a:cubicBezTo>
                      <a:cubicBezTo>
                        <a:pt x="57" y="0"/>
                        <a:pt x="29" y="0"/>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1;p37"/>
                <p:cNvSpPr/>
                <p:nvPr/>
              </p:nvSpPr>
              <p:spPr>
                <a:xfrm>
                  <a:off x="3740960" y="4494940"/>
                  <a:ext cx="31873" cy="91727"/>
                </a:xfrm>
                <a:custGeom>
                  <a:avLst/>
                  <a:gdLst/>
                  <a:ahLst/>
                  <a:cxnLst/>
                  <a:rect l="l" t="t" r="r" b="b"/>
                  <a:pathLst>
                    <a:path w="942" h="2711" extrusionOk="0">
                      <a:moveTo>
                        <a:pt x="57" y="1"/>
                      </a:moveTo>
                      <a:lnTo>
                        <a:pt x="29" y="29"/>
                      </a:lnTo>
                      <a:cubicBezTo>
                        <a:pt x="1" y="970"/>
                        <a:pt x="298" y="1946"/>
                        <a:pt x="913" y="2682"/>
                      </a:cubicBezTo>
                      <a:lnTo>
                        <a:pt x="913" y="2710"/>
                      </a:lnTo>
                      <a:lnTo>
                        <a:pt x="942" y="2710"/>
                      </a:lnTo>
                      <a:lnTo>
                        <a:pt x="942" y="2653"/>
                      </a:lnTo>
                      <a:cubicBezTo>
                        <a:pt x="355" y="1911"/>
                        <a:pt x="57" y="970"/>
                        <a:pt x="93" y="29"/>
                      </a:cubicBezTo>
                      <a:cubicBezTo>
                        <a:pt x="93" y="29"/>
                        <a:pt x="93" y="1"/>
                        <a:pt x="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52;p37"/>
                <p:cNvSpPr/>
                <p:nvPr/>
              </p:nvSpPr>
              <p:spPr>
                <a:xfrm>
                  <a:off x="3433866" y="4522720"/>
                  <a:ext cx="9846" cy="38064"/>
                </a:xfrm>
                <a:custGeom>
                  <a:avLst/>
                  <a:gdLst/>
                  <a:ahLst/>
                  <a:cxnLst/>
                  <a:rect l="l" t="t" r="r" b="b"/>
                  <a:pathLst>
                    <a:path w="291" h="1125" extrusionOk="0">
                      <a:moveTo>
                        <a:pt x="262" y="0"/>
                      </a:moveTo>
                      <a:cubicBezTo>
                        <a:pt x="234" y="0"/>
                        <a:pt x="234" y="0"/>
                        <a:pt x="234" y="28"/>
                      </a:cubicBezTo>
                      <a:cubicBezTo>
                        <a:pt x="206" y="382"/>
                        <a:pt x="149" y="736"/>
                        <a:pt x="0" y="1061"/>
                      </a:cubicBezTo>
                      <a:lnTo>
                        <a:pt x="0" y="1125"/>
                      </a:lnTo>
                      <a:lnTo>
                        <a:pt x="29" y="1125"/>
                      </a:lnTo>
                      <a:cubicBezTo>
                        <a:pt x="29" y="1125"/>
                        <a:pt x="29" y="1090"/>
                        <a:pt x="57" y="1090"/>
                      </a:cubicBezTo>
                      <a:cubicBezTo>
                        <a:pt x="206" y="771"/>
                        <a:pt x="262" y="382"/>
                        <a:pt x="291" y="28"/>
                      </a:cubicBezTo>
                      <a:cubicBezTo>
                        <a:pt x="291" y="0"/>
                        <a:pt x="29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53;p37"/>
                <p:cNvSpPr/>
                <p:nvPr/>
              </p:nvSpPr>
              <p:spPr>
                <a:xfrm>
                  <a:off x="3446791" y="4559567"/>
                  <a:ext cx="5075" cy="21113"/>
                </a:xfrm>
                <a:custGeom>
                  <a:avLst/>
                  <a:gdLst/>
                  <a:ahLst/>
                  <a:cxnLst/>
                  <a:rect l="l" t="t" r="r" b="b"/>
                  <a:pathLst>
                    <a:path w="150" h="624" extrusionOk="0">
                      <a:moveTo>
                        <a:pt x="121" y="1"/>
                      </a:moveTo>
                      <a:cubicBezTo>
                        <a:pt x="121" y="1"/>
                        <a:pt x="85" y="1"/>
                        <a:pt x="85" y="36"/>
                      </a:cubicBezTo>
                      <a:lnTo>
                        <a:pt x="1" y="595"/>
                      </a:lnTo>
                      <a:cubicBezTo>
                        <a:pt x="1" y="623"/>
                        <a:pt x="29" y="623"/>
                        <a:pt x="29" y="623"/>
                      </a:cubicBezTo>
                      <a:lnTo>
                        <a:pt x="57" y="623"/>
                      </a:lnTo>
                      <a:lnTo>
                        <a:pt x="149" y="36"/>
                      </a:lnTo>
                      <a:cubicBezTo>
                        <a:pt x="149" y="36"/>
                        <a:pt x="149"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654;p37"/>
            <p:cNvGrpSpPr/>
            <p:nvPr/>
          </p:nvGrpSpPr>
          <p:grpSpPr>
            <a:xfrm>
              <a:off x="8567590" y="4153050"/>
              <a:ext cx="360758" cy="258297"/>
              <a:chOff x="4992850" y="4345375"/>
              <a:chExt cx="607336" cy="638400"/>
            </a:xfrm>
          </p:grpSpPr>
          <p:sp>
            <p:nvSpPr>
              <p:cNvPr id="25" name="Google Shape;655;p37"/>
              <p:cNvSpPr/>
              <p:nvPr/>
            </p:nvSpPr>
            <p:spPr>
              <a:xfrm>
                <a:off x="4992850"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6;p37"/>
              <p:cNvSpPr/>
              <p:nvPr/>
            </p:nvSpPr>
            <p:spPr>
              <a:xfrm rot="10800000">
                <a:off x="5374286" y="4345375"/>
                <a:ext cx="225900" cy="638400"/>
              </a:xfrm>
              <a:prstGeom prst="leftBrace">
                <a:avLst>
                  <a:gd name="adj1" fmla="val 2174"/>
                  <a:gd name="adj2"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9" name="Google Shape;489;p28"/>
          <p:cNvGrpSpPr/>
          <p:nvPr/>
        </p:nvGrpSpPr>
        <p:grpSpPr>
          <a:xfrm>
            <a:off x="2833760" y="1272110"/>
            <a:ext cx="3461100" cy="2671532"/>
            <a:chOff x="3553042" y="1657806"/>
            <a:chExt cx="3461100" cy="2671532"/>
          </a:xfrm>
        </p:grpSpPr>
        <p:sp>
          <p:nvSpPr>
            <p:cNvPr id="490" name="Google Shape;490;p28"/>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Google Shape;445;p27"/>
          <p:cNvPicPr preferRelativeResize="0"/>
          <p:nvPr/>
        </p:nvPicPr>
        <p:blipFill>
          <a:blip r:embed="rId3">
            <a:extLst>
              <a:ext uri="{28A0092B-C50C-407E-A947-70E740481C1C}">
                <a14:useLocalDpi xmlns:a14="http://schemas.microsoft.com/office/drawing/2010/main" val="0"/>
              </a:ext>
            </a:extLst>
          </a:blip>
          <a:stretch>
            <a:fillRect/>
          </a:stretch>
        </p:blipFill>
        <p:spPr>
          <a:xfrm>
            <a:off x="2879795" y="1359735"/>
            <a:ext cx="3369029" cy="1688435"/>
          </a:xfrm>
          <a:prstGeom prst="rect">
            <a:avLst/>
          </a:prstGeom>
          <a:noFill/>
          <a:ln>
            <a:noFill/>
          </a:ln>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9" y="4527837"/>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29"/>
          <p:cNvSpPr txBox="1">
            <a:spLocks noGrp="1"/>
          </p:cNvSpPr>
          <p:nvPr>
            <p:ph type="title" idx="2"/>
          </p:nvPr>
        </p:nvSpPr>
        <p:spPr>
          <a:xfrm>
            <a:off x="1150355" y="347511"/>
            <a:ext cx="3005700" cy="5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sz="1800" b="1" dirty="0" smtClean="0"/>
              <a:t>Données personnelles </a:t>
            </a:r>
            <a:endParaRPr sz="1800" b="1" dirty="0"/>
          </a:p>
        </p:txBody>
      </p:sp>
      <p:sp>
        <p:nvSpPr>
          <p:cNvPr id="505" name="Google Shape;505;p29"/>
          <p:cNvSpPr txBox="1">
            <a:spLocks noGrp="1"/>
          </p:cNvSpPr>
          <p:nvPr>
            <p:ph type="title"/>
          </p:nvPr>
        </p:nvSpPr>
        <p:spPr>
          <a:xfrm>
            <a:off x="434700" y="1924850"/>
            <a:ext cx="2844900" cy="1774791"/>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fr-FR" dirty="0" smtClean="0"/>
              <a:t>Version mobile pour une consultation des données personnelles et la mise en connexion patient-prestataire sanitaire.</a:t>
            </a:r>
            <a:endParaRPr dirty="0"/>
          </a:p>
        </p:txBody>
      </p:sp>
      <p:grpSp>
        <p:nvGrpSpPr>
          <p:cNvPr id="507" name="Google Shape;507;p29"/>
          <p:cNvGrpSpPr/>
          <p:nvPr/>
        </p:nvGrpSpPr>
        <p:grpSpPr>
          <a:xfrm>
            <a:off x="3735320" y="1050307"/>
            <a:ext cx="1662185" cy="3304690"/>
            <a:chOff x="3983627" y="1676395"/>
            <a:chExt cx="1449538" cy="2881914"/>
          </a:xfrm>
        </p:grpSpPr>
        <p:sp>
          <p:nvSpPr>
            <p:cNvPr id="508" name="Google Shape;508;p29"/>
            <p:cNvSpPr/>
            <p:nvPr/>
          </p:nvSpPr>
          <p:spPr>
            <a:xfrm rot="-5400000">
              <a:off x="3276827" y="2404608"/>
              <a:ext cx="2860500" cy="14469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rot="-5400000">
              <a:off x="3279465" y="2383195"/>
              <a:ext cx="2860500" cy="14469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4473243" y="4300359"/>
              <a:ext cx="472800" cy="768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29"/>
          <p:cNvSpPr/>
          <p:nvPr/>
        </p:nvSpPr>
        <p:spPr>
          <a:xfrm flipH="1">
            <a:off x="3735442" y="1117572"/>
            <a:ext cx="1659300" cy="27657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Image 11"/>
          <p:cNvPicPr>
            <a:picLocks noChangeAspect="1"/>
          </p:cNvPicPr>
          <p:nvPr/>
        </p:nvPicPr>
        <p:blipFill>
          <a:blip r:embed="rId3"/>
          <a:stretch>
            <a:fillRect/>
          </a:stretch>
        </p:blipFill>
        <p:spPr>
          <a:xfrm>
            <a:off x="3778394" y="1126761"/>
            <a:ext cx="1560859" cy="2760771"/>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05207"/>
            <a:ext cx="738018" cy="521746"/>
          </a:xfrm>
          <a:prstGeom prst="rect">
            <a:avLst/>
          </a:prstGeom>
        </p:spPr>
      </p:pic>
      <p:grpSp>
        <p:nvGrpSpPr>
          <p:cNvPr id="14" name="Google Shape;2206;p57"/>
          <p:cNvGrpSpPr/>
          <p:nvPr/>
        </p:nvGrpSpPr>
        <p:grpSpPr>
          <a:xfrm flipH="1">
            <a:off x="5624974" y="702922"/>
            <a:ext cx="3374103" cy="3974904"/>
            <a:chOff x="5056682" y="631271"/>
            <a:chExt cx="3374103" cy="3974904"/>
          </a:xfrm>
        </p:grpSpPr>
        <p:sp>
          <p:nvSpPr>
            <p:cNvPr id="15" name="Google Shape;2207;p57"/>
            <p:cNvSpPr/>
            <p:nvPr/>
          </p:nvSpPr>
          <p:spPr>
            <a:xfrm>
              <a:off x="5658674" y="1289524"/>
              <a:ext cx="2571172" cy="2492023"/>
            </a:xfrm>
            <a:custGeom>
              <a:avLst/>
              <a:gdLst/>
              <a:ahLst/>
              <a:cxnLst/>
              <a:rect l="l" t="t" r="r" b="b"/>
              <a:pathLst>
                <a:path w="34694" h="33626" extrusionOk="0">
                  <a:moveTo>
                    <a:pt x="26961" y="0"/>
                  </a:moveTo>
                  <a:cubicBezTo>
                    <a:pt x="26141" y="0"/>
                    <a:pt x="25322" y="151"/>
                    <a:pt x="24556" y="464"/>
                  </a:cubicBezTo>
                  <a:cubicBezTo>
                    <a:pt x="21698" y="1610"/>
                    <a:pt x="20134" y="4617"/>
                    <a:pt x="17835" y="6683"/>
                  </a:cubicBezTo>
                  <a:cubicBezTo>
                    <a:pt x="14743" y="9484"/>
                    <a:pt x="10676" y="9541"/>
                    <a:pt x="7223" y="11514"/>
                  </a:cubicBezTo>
                  <a:cubicBezTo>
                    <a:pt x="4217" y="13226"/>
                    <a:pt x="1712" y="16000"/>
                    <a:pt x="680" y="19332"/>
                  </a:cubicBezTo>
                  <a:cubicBezTo>
                    <a:pt x="121" y="21065"/>
                    <a:pt x="0" y="23223"/>
                    <a:pt x="382" y="25281"/>
                  </a:cubicBezTo>
                  <a:cubicBezTo>
                    <a:pt x="800" y="27432"/>
                    <a:pt x="1769" y="29441"/>
                    <a:pt x="3361" y="30679"/>
                  </a:cubicBezTo>
                  <a:cubicBezTo>
                    <a:pt x="6075" y="32748"/>
                    <a:pt x="9754" y="33625"/>
                    <a:pt x="13212" y="33625"/>
                  </a:cubicBezTo>
                  <a:cubicBezTo>
                    <a:pt x="14035" y="33625"/>
                    <a:pt x="14846" y="33576"/>
                    <a:pt x="15628" y="33480"/>
                  </a:cubicBezTo>
                  <a:cubicBezTo>
                    <a:pt x="16066" y="33417"/>
                    <a:pt x="16512" y="33360"/>
                    <a:pt x="16922" y="33268"/>
                  </a:cubicBezTo>
                  <a:cubicBezTo>
                    <a:pt x="19455" y="32801"/>
                    <a:pt x="21931" y="31768"/>
                    <a:pt x="23763" y="29971"/>
                  </a:cubicBezTo>
                  <a:cubicBezTo>
                    <a:pt x="25765" y="27998"/>
                    <a:pt x="26798" y="25840"/>
                    <a:pt x="27767" y="23251"/>
                  </a:cubicBezTo>
                  <a:cubicBezTo>
                    <a:pt x="28892" y="20273"/>
                    <a:pt x="30774" y="17676"/>
                    <a:pt x="32217" y="14846"/>
                  </a:cubicBezTo>
                  <a:cubicBezTo>
                    <a:pt x="33667" y="12045"/>
                    <a:pt x="34693" y="8805"/>
                    <a:pt x="33929" y="5742"/>
                  </a:cubicBezTo>
                  <a:cubicBezTo>
                    <a:pt x="33427" y="3768"/>
                    <a:pt x="32160" y="1964"/>
                    <a:pt x="30420" y="938"/>
                  </a:cubicBezTo>
                  <a:cubicBezTo>
                    <a:pt x="29369" y="324"/>
                    <a:pt x="28163" y="0"/>
                    <a:pt x="26961" y="0"/>
                  </a:cubicBezTo>
                  <a:close/>
                </a:path>
              </a:pathLst>
            </a:custGeom>
            <a:solidFill>
              <a:srgbClr val="677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08;p57"/>
            <p:cNvSpPr/>
            <p:nvPr/>
          </p:nvSpPr>
          <p:spPr>
            <a:xfrm>
              <a:off x="5965964" y="631271"/>
              <a:ext cx="815928" cy="1020576"/>
            </a:xfrm>
            <a:custGeom>
              <a:avLst/>
              <a:gdLst/>
              <a:ahLst/>
              <a:cxnLst/>
              <a:rect l="l" t="t" r="r" b="b"/>
              <a:pathLst>
                <a:path w="7690" h="9619" extrusionOk="0">
                  <a:moveTo>
                    <a:pt x="1814" y="0"/>
                  </a:moveTo>
                  <a:cubicBezTo>
                    <a:pt x="1314" y="0"/>
                    <a:pt x="835" y="161"/>
                    <a:pt x="503" y="527"/>
                  </a:cubicBezTo>
                  <a:cubicBezTo>
                    <a:pt x="114" y="938"/>
                    <a:pt x="1" y="1532"/>
                    <a:pt x="29" y="2063"/>
                  </a:cubicBezTo>
                  <a:cubicBezTo>
                    <a:pt x="57" y="2621"/>
                    <a:pt x="234" y="3152"/>
                    <a:pt x="383" y="3683"/>
                  </a:cubicBezTo>
                  <a:cubicBezTo>
                    <a:pt x="913" y="5777"/>
                    <a:pt x="149" y="9017"/>
                    <a:pt x="3064" y="9547"/>
                  </a:cubicBezTo>
                  <a:cubicBezTo>
                    <a:pt x="3307" y="9596"/>
                    <a:pt x="3542" y="9619"/>
                    <a:pt x="3768" y="9619"/>
                  </a:cubicBezTo>
                  <a:cubicBezTo>
                    <a:pt x="6281" y="9619"/>
                    <a:pt x="7690" y="6774"/>
                    <a:pt x="7365" y="4418"/>
                  </a:cubicBezTo>
                  <a:cubicBezTo>
                    <a:pt x="7252" y="3739"/>
                    <a:pt x="6983" y="3060"/>
                    <a:pt x="6573" y="2501"/>
                  </a:cubicBezTo>
                  <a:cubicBezTo>
                    <a:pt x="6276" y="2119"/>
                    <a:pt x="5922" y="1822"/>
                    <a:pt x="5512" y="1589"/>
                  </a:cubicBezTo>
                  <a:cubicBezTo>
                    <a:pt x="5129" y="1383"/>
                    <a:pt x="4684" y="1263"/>
                    <a:pt x="4274" y="1058"/>
                  </a:cubicBezTo>
                  <a:cubicBezTo>
                    <a:pt x="3863" y="825"/>
                    <a:pt x="3474" y="527"/>
                    <a:pt x="3064" y="322"/>
                  </a:cubicBezTo>
                  <a:cubicBezTo>
                    <a:pt x="2683" y="117"/>
                    <a:pt x="2240" y="0"/>
                    <a:pt x="1814" y="0"/>
                  </a:cubicBezTo>
                  <a:close/>
                </a:path>
              </a:pathLst>
            </a:custGeom>
            <a:solidFill>
              <a:srgbClr val="677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2209;p57"/>
            <p:cNvGrpSpPr/>
            <p:nvPr/>
          </p:nvGrpSpPr>
          <p:grpSpPr>
            <a:xfrm>
              <a:off x="5299623" y="889583"/>
              <a:ext cx="2350000" cy="1348751"/>
              <a:chOff x="6516473" y="1820321"/>
              <a:chExt cx="2350000" cy="1348751"/>
            </a:xfrm>
          </p:grpSpPr>
          <p:grpSp>
            <p:nvGrpSpPr>
              <p:cNvPr id="83" name="Google Shape;2210;p57"/>
              <p:cNvGrpSpPr/>
              <p:nvPr/>
            </p:nvGrpSpPr>
            <p:grpSpPr>
              <a:xfrm>
                <a:off x="6516473" y="1820321"/>
                <a:ext cx="1504917" cy="1021126"/>
                <a:chOff x="5128378" y="1759883"/>
                <a:chExt cx="525423" cy="356526"/>
              </a:xfrm>
            </p:grpSpPr>
            <p:sp>
              <p:nvSpPr>
                <p:cNvPr id="118" name="Google Shape;2211;p57"/>
                <p:cNvSpPr/>
                <p:nvPr/>
              </p:nvSpPr>
              <p:spPr>
                <a:xfrm>
                  <a:off x="5128378" y="1759883"/>
                  <a:ext cx="525423" cy="356526"/>
                </a:xfrm>
                <a:custGeom>
                  <a:avLst/>
                  <a:gdLst/>
                  <a:ahLst/>
                  <a:cxnLst/>
                  <a:rect l="l" t="t" r="r" b="b"/>
                  <a:pathLst>
                    <a:path w="15119" h="10259" extrusionOk="0">
                      <a:moveTo>
                        <a:pt x="114" y="1"/>
                      </a:moveTo>
                      <a:cubicBezTo>
                        <a:pt x="58" y="1"/>
                        <a:pt x="1" y="58"/>
                        <a:pt x="1" y="150"/>
                      </a:cubicBezTo>
                      <a:lnTo>
                        <a:pt x="1" y="10139"/>
                      </a:lnTo>
                      <a:cubicBezTo>
                        <a:pt x="1" y="10195"/>
                        <a:pt x="58" y="10259"/>
                        <a:pt x="114" y="10259"/>
                      </a:cubicBezTo>
                      <a:lnTo>
                        <a:pt x="15006" y="10259"/>
                      </a:lnTo>
                      <a:cubicBezTo>
                        <a:pt x="15062" y="10259"/>
                        <a:pt x="15119" y="10195"/>
                        <a:pt x="15119" y="10139"/>
                      </a:cubicBezTo>
                      <a:lnTo>
                        <a:pt x="15119" y="150"/>
                      </a:lnTo>
                      <a:cubicBezTo>
                        <a:pt x="15119" y="58"/>
                        <a:pt x="15062" y="1"/>
                        <a:pt x="15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12;p57"/>
                <p:cNvSpPr/>
                <p:nvPr/>
              </p:nvSpPr>
              <p:spPr>
                <a:xfrm>
                  <a:off x="5472603" y="1829458"/>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13;p57"/>
                <p:cNvSpPr/>
                <p:nvPr/>
              </p:nvSpPr>
              <p:spPr>
                <a:xfrm>
                  <a:off x="5405948" y="1829458"/>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14;p57"/>
                <p:cNvSpPr/>
                <p:nvPr/>
              </p:nvSpPr>
              <p:spPr>
                <a:xfrm>
                  <a:off x="5362924" y="1829458"/>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15;p57"/>
                <p:cNvSpPr/>
                <p:nvPr/>
              </p:nvSpPr>
              <p:spPr>
                <a:xfrm>
                  <a:off x="5341308" y="1829458"/>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16;p57"/>
                <p:cNvSpPr/>
                <p:nvPr/>
              </p:nvSpPr>
              <p:spPr>
                <a:xfrm>
                  <a:off x="5198960" y="1829458"/>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17;p57"/>
                <p:cNvSpPr/>
                <p:nvPr/>
              </p:nvSpPr>
              <p:spPr>
                <a:xfrm>
                  <a:off x="5513403" y="1858233"/>
                  <a:ext cx="102555" cy="7159"/>
                </a:xfrm>
                <a:custGeom>
                  <a:avLst/>
                  <a:gdLst/>
                  <a:ahLst/>
                  <a:cxnLst/>
                  <a:rect l="l" t="t" r="r" b="b"/>
                  <a:pathLst>
                    <a:path w="2951" h="206" extrusionOk="0">
                      <a:moveTo>
                        <a:pt x="0" y="1"/>
                      </a:moveTo>
                      <a:lnTo>
                        <a:pt x="0" y="206"/>
                      </a:lnTo>
                      <a:lnTo>
                        <a:pt x="2950" y="206"/>
                      </a:lnTo>
                      <a:lnTo>
                        <a:pt x="29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18;p57"/>
                <p:cNvSpPr/>
                <p:nvPr/>
              </p:nvSpPr>
              <p:spPr>
                <a:xfrm>
                  <a:off x="5355799" y="1858233"/>
                  <a:ext cx="133033" cy="7159"/>
                </a:xfrm>
                <a:custGeom>
                  <a:avLst/>
                  <a:gdLst/>
                  <a:ahLst/>
                  <a:cxnLst/>
                  <a:rect l="l" t="t" r="r" b="b"/>
                  <a:pathLst>
                    <a:path w="3828" h="206" extrusionOk="0">
                      <a:moveTo>
                        <a:pt x="1" y="1"/>
                      </a:moveTo>
                      <a:lnTo>
                        <a:pt x="1" y="206"/>
                      </a:lnTo>
                      <a:lnTo>
                        <a:pt x="3828" y="206"/>
                      </a:lnTo>
                      <a:lnTo>
                        <a:pt x="3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19;p57"/>
                <p:cNvSpPr/>
                <p:nvPr/>
              </p:nvSpPr>
              <p:spPr>
                <a:xfrm>
                  <a:off x="5318927" y="1858233"/>
                  <a:ext cx="14283" cy="7159"/>
                </a:xfrm>
                <a:custGeom>
                  <a:avLst/>
                  <a:gdLst/>
                  <a:ahLst/>
                  <a:cxnLst/>
                  <a:rect l="l" t="t" r="r" b="b"/>
                  <a:pathLst>
                    <a:path w="411" h="206" extrusionOk="0">
                      <a:moveTo>
                        <a:pt x="1" y="1"/>
                      </a:moveTo>
                      <a:lnTo>
                        <a:pt x="1" y="206"/>
                      </a:lnTo>
                      <a:lnTo>
                        <a:pt x="411" y="206"/>
                      </a:lnTo>
                      <a:lnTo>
                        <a:pt x="4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20;p57"/>
                <p:cNvSpPr/>
                <p:nvPr/>
              </p:nvSpPr>
              <p:spPr>
                <a:xfrm>
                  <a:off x="5223531" y="1858233"/>
                  <a:ext cx="67663" cy="7159"/>
                </a:xfrm>
                <a:custGeom>
                  <a:avLst/>
                  <a:gdLst/>
                  <a:ahLst/>
                  <a:cxnLst/>
                  <a:rect l="l" t="t" r="r" b="b"/>
                  <a:pathLst>
                    <a:path w="1947" h="206" extrusionOk="0">
                      <a:moveTo>
                        <a:pt x="1" y="1"/>
                      </a:moveTo>
                      <a:lnTo>
                        <a:pt x="1" y="206"/>
                      </a:lnTo>
                      <a:lnTo>
                        <a:pt x="1946" y="206"/>
                      </a:lnTo>
                      <a:lnTo>
                        <a:pt x="19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21;p57"/>
                <p:cNvSpPr/>
                <p:nvPr/>
              </p:nvSpPr>
              <p:spPr>
                <a:xfrm>
                  <a:off x="5163061" y="1858233"/>
                  <a:ext cx="40104" cy="7159"/>
                </a:xfrm>
                <a:custGeom>
                  <a:avLst/>
                  <a:gdLst/>
                  <a:ahLst/>
                  <a:cxnLst/>
                  <a:rect l="l" t="t" r="r" b="b"/>
                  <a:pathLst>
                    <a:path w="1154" h="206" extrusionOk="0">
                      <a:moveTo>
                        <a:pt x="0" y="1"/>
                      </a:moveTo>
                      <a:lnTo>
                        <a:pt x="0" y="206"/>
                      </a:lnTo>
                      <a:lnTo>
                        <a:pt x="1154" y="206"/>
                      </a:lnTo>
                      <a:lnTo>
                        <a:pt x="1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22;p57"/>
                <p:cNvSpPr/>
                <p:nvPr/>
              </p:nvSpPr>
              <p:spPr>
                <a:xfrm>
                  <a:off x="5472603" y="1941083"/>
                  <a:ext cx="117776" cy="6186"/>
                </a:xfrm>
                <a:custGeom>
                  <a:avLst/>
                  <a:gdLst/>
                  <a:ahLst/>
                  <a:cxnLst/>
                  <a:rect l="l" t="t" r="r" b="b"/>
                  <a:pathLst>
                    <a:path w="3389" h="178" extrusionOk="0">
                      <a:moveTo>
                        <a:pt x="0" y="1"/>
                      </a:moveTo>
                      <a:lnTo>
                        <a:pt x="0" y="178"/>
                      </a:lnTo>
                      <a:lnTo>
                        <a:pt x="3389" y="178"/>
                      </a:lnTo>
                      <a:lnTo>
                        <a:pt x="33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23;p57"/>
                <p:cNvSpPr/>
                <p:nvPr/>
              </p:nvSpPr>
              <p:spPr>
                <a:xfrm>
                  <a:off x="5405948" y="1941083"/>
                  <a:ext cx="47263" cy="6186"/>
                </a:xfrm>
                <a:custGeom>
                  <a:avLst/>
                  <a:gdLst/>
                  <a:ahLst/>
                  <a:cxnLst/>
                  <a:rect l="l" t="t" r="r" b="b"/>
                  <a:pathLst>
                    <a:path w="1360" h="178" extrusionOk="0">
                      <a:moveTo>
                        <a:pt x="1" y="1"/>
                      </a:moveTo>
                      <a:lnTo>
                        <a:pt x="1" y="178"/>
                      </a:lnTo>
                      <a:lnTo>
                        <a:pt x="1359" y="178"/>
                      </a:lnTo>
                      <a:lnTo>
                        <a:pt x="13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24;p57"/>
                <p:cNvSpPr/>
                <p:nvPr/>
              </p:nvSpPr>
              <p:spPr>
                <a:xfrm>
                  <a:off x="5362924" y="1941083"/>
                  <a:ext cx="30791" cy="6186"/>
                </a:xfrm>
                <a:custGeom>
                  <a:avLst/>
                  <a:gdLst/>
                  <a:ahLst/>
                  <a:cxnLst/>
                  <a:rect l="l" t="t" r="r" b="b"/>
                  <a:pathLst>
                    <a:path w="886" h="178" extrusionOk="0">
                      <a:moveTo>
                        <a:pt x="1" y="1"/>
                      </a:moveTo>
                      <a:lnTo>
                        <a:pt x="1" y="178"/>
                      </a:lnTo>
                      <a:lnTo>
                        <a:pt x="885" y="178"/>
                      </a:lnTo>
                      <a:lnTo>
                        <a:pt x="8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25;p57"/>
                <p:cNvSpPr/>
                <p:nvPr/>
              </p:nvSpPr>
              <p:spPr>
                <a:xfrm>
                  <a:off x="5341308" y="1941083"/>
                  <a:ext cx="12337" cy="6186"/>
                </a:xfrm>
                <a:custGeom>
                  <a:avLst/>
                  <a:gdLst/>
                  <a:ahLst/>
                  <a:cxnLst/>
                  <a:rect l="l" t="t" r="r" b="b"/>
                  <a:pathLst>
                    <a:path w="355"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26;p57"/>
                <p:cNvSpPr/>
                <p:nvPr/>
              </p:nvSpPr>
              <p:spPr>
                <a:xfrm>
                  <a:off x="5198960" y="1941083"/>
                  <a:ext cx="126152" cy="6186"/>
                </a:xfrm>
                <a:custGeom>
                  <a:avLst/>
                  <a:gdLst/>
                  <a:ahLst/>
                  <a:cxnLst/>
                  <a:rect l="l" t="t" r="r" b="b"/>
                  <a:pathLst>
                    <a:path w="3630" h="178" extrusionOk="0">
                      <a:moveTo>
                        <a:pt x="0" y="1"/>
                      </a:moveTo>
                      <a:lnTo>
                        <a:pt x="0" y="178"/>
                      </a:lnTo>
                      <a:lnTo>
                        <a:pt x="3629" y="178"/>
                      </a:lnTo>
                      <a:lnTo>
                        <a:pt x="3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27;p57"/>
                <p:cNvSpPr/>
                <p:nvPr/>
              </p:nvSpPr>
              <p:spPr>
                <a:xfrm>
                  <a:off x="5513403" y="1970832"/>
                  <a:ext cx="76977" cy="6186"/>
                </a:xfrm>
                <a:custGeom>
                  <a:avLst/>
                  <a:gdLst/>
                  <a:ahLst/>
                  <a:cxnLst/>
                  <a:rect l="l" t="t" r="r" b="b"/>
                  <a:pathLst>
                    <a:path w="2215" h="178" extrusionOk="0">
                      <a:moveTo>
                        <a:pt x="0" y="1"/>
                      </a:moveTo>
                      <a:lnTo>
                        <a:pt x="0" y="178"/>
                      </a:lnTo>
                      <a:lnTo>
                        <a:pt x="2215" y="178"/>
                      </a:lnTo>
                      <a:lnTo>
                        <a:pt x="2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28;p57"/>
                <p:cNvSpPr/>
                <p:nvPr/>
              </p:nvSpPr>
              <p:spPr>
                <a:xfrm>
                  <a:off x="5379396" y="1970832"/>
                  <a:ext cx="109436" cy="6186"/>
                </a:xfrm>
                <a:custGeom>
                  <a:avLst/>
                  <a:gdLst/>
                  <a:ahLst/>
                  <a:cxnLst/>
                  <a:rect l="l" t="t" r="r" b="b"/>
                  <a:pathLst>
                    <a:path w="3149" h="178" extrusionOk="0">
                      <a:moveTo>
                        <a:pt x="1" y="1"/>
                      </a:moveTo>
                      <a:lnTo>
                        <a:pt x="1" y="178"/>
                      </a:lnTo>
                      <a:lnTo>
                        <a:pt x="3149" y="178"/>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29;p57"/>
                <p:cNvSpPr/>
                <p:nvPr/>
              </p:nvSpPr>
              <p:spPr>
                <a:xfrm>
                  <a:off x="5337380" y="1970832"/>
                  <a:ext cx="12302" cy="6186"/>
                </a:xfrm>
                <a:custGeom>
                  <a:avLst/>
                  <a:gdLst/>
                  <a:ahLst/>
                  <a:cxnLst/>
                  <a:rect l="l" t="t" r="r" b="b"/>
                  <a:pathLst>
                    <a:path w="354" h="178" extrusionOk="0">
                      <a:moveTo>
                        <a:pt x="0" y="1"/>
                      </a:moveTo>
                      <a:lnTo>
                        <a:pt x="0" y="178"/>
                      </a:lnTo>
                      <a:lnTo>
                        <a:pt x="354" y="178"/>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30;p57"/>
                <p:cNvSpPr/>
                <p:nvPr/>
              </p:nvSpPr>
              <p:spPr>
                <a:xfrm>
                  <a:off x="5223531" y="1970832"/>
                  <a:ext cx="93206" cy="6186"/>
                </a:xfrm>
                <a:custGeom>
                  <a:avLst/>
                  <a:gdLst/>
                  <a:ahLst/>
                  <a:cxnLst/>
                  <a:rect l="l" t="t" r="r" b="b"/>
                  <a:pathLst>
                    <a:path w="2682" h="178" extrusionOk="0">
                      <a:moveTo>
                        <a:pt x="1" y="1"/>
                      </a:moveTo>
                      <a:lnTo>
                        <a:pt x="1" y="178"/>
                      </a:lnTo>
                      <a:lnTo>
                        <a:pt x="2682" y="178"/>
                      </a:lnTo>
                      <a:lnTo>
                        <a:pt x="2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31;p57"/>
                <p:cNvSpPr/>
                <p:nvPr/>
              </p:nvSpPr>
              <p:spPr>
                <a:xfrm>
                  <a:off x="5183704" y="1970832"/>
                  <a:ext cx="26586" cy="6186"/>
                </a:xfrm>
                <a:custGeom>
                  <a:avLst/>
                  <a:gdLst/>
                  <a:ahLst/>
                  <a:cxnLst/>
                  <a:rect l="l" t="t" r="r" b="b"/>
                  <a:pathLst>
                    <a:path w="765" h="178" extrusionOk="0">
                      <a:moveTo>
                        <a:pt x="29" y="1"/>
                      </a:moveTo>
                      <a:lnTo>
                        <a:pt x="1" y="178"/>
                      </a:lnTo>
                      <a:lnTo>
                        <a:pt x="765" y="178"/>
                      </a:lnTo>
                      <a:lnTo>
                        <a:pt x="7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32;p57"/>
                <p:cNvSpPr/>
                <p:nvPr/>
              </p:nvSpPr>
              <p:spPr>
                <a:xfrm>
                  <a:off x="5551492" y="2002561"/>
                  <a:ext cx="38888" cy="7159"/>
                </a:xfrm>
                <a:custGeom>
                  <a:avLst/>
                  <a:gdLst/>
                  <a:ahLst/>
                  <a:cxnLst/>
                  <a:rect l="l" t="t" r="r" b="b"/>
                  <a:pathLst>
                    <a:path w="1119" h="206" extrusionOk="0">
                      <a:moveTo>
                        <a:pt x="1" y="0"/>
                      </a:moveTo>
                      <a:lnTo>
                        <a:pt x="1" y="206"/>
                      </a:lnTo>
                      <a:lnTo>
                        <a:pt x="1119" y="206"/>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33;p57"/>
                <p:cNvSpPr/>
                <p:nvPr/>
              </p:nvSpPr>
              <p:spPr>
                <a:xfrm>
                  <a:off x="5405948" y="2002561"/>
                  <a:ext cx="125908" cy="7159"/>
                </a:xfrm>
                <a:custGeom>
                  <a:avLst/>
                  <a:gdLst/>
                  <a:ahLst/>
                  <a:cxnLst/>
                  <a:rect l="l" t="t" r="r" b="b"/>
                  <a:pathLst>
                    <a:path w="3623" h="206" extrusionOk="0">
                      <a:moveTo>
                        <a:pt x="1" y="0"/>
                      </a:moveTo>
                      <a:lnTo>
                        <a:pt x="1" y="206"/>
                      </a:lnTo>
                      <a:lnTo>
                        <a:pt x="3623" y="206"/>
                      </a:lnTo>
                      <a:lnTo>
                        <a:pt x="3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34;p57"/>
                <p:cNvSpPr/>
                <p:nvPr/>
              </p:nvSpPr>
              <p:spPr>
                <a:xfrm>
                  <a:off x="5347459" y="2002561"/>
                  <a:ext cx="35934" cy="7159"/>
                </a:xfrm>
                <a:custGeom>
                  <a:avLst/>
                  <a:gdLst/>
                  <a:ahLst/>
                  <a:cxnLst/>
                  <a:rect l="l" t="t" r="r" b="b"/>
                  <a:pathLst>
                    <a:path w="1034" h="206" extrusionOk="0">
                      <a:moveTo>
                        <a:pt x="0" y="0"/>
                      </a:moveTo>
                      <a:lnTo>
                        <a:pt x="0" y="206"/>
                      </a:lnTo>
                      <a:lnTo>
                        <a:pt x="1033" y="206"/>
                      </a:lnTo>
                      <a:lnTo>
                        <a:pt x="10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35;p57"/>
                <p:cNvSpPr/>
                <p:nvPr/>
              </p:nvSpPr>
              <p:spPr>
                <a:xfrm>
                  <a:off x="5198960" y="2002561"/>
                  <a:ext cx="129106" cy="7159"/>
                </a:xfrm>
                <a:custGeom>
                  <a:avLst/>
                  <a:gdLst/>
                  <a:ahLst/>
                  <a:cxnLst/>
                  <a:rect l="l" t="t" r="r" b="b"/>
                  <a:pathLst>
                    <a:path w="3715" h="206" extrusionOk="0">
                      <a:moveTo>
                        <a:pt x="0" y="0"/>
                      </a:moveTo>
                      <a:lnTo>
                        <a:pt x="0" y="206"/>
                      </a:lnTo>
                      <a:lnTo>
                        <a:pt x="3714" y="206"/>
                      </a:lnTo>
                      <a:lnTo>
                        <a:pt x="3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36;p57"/>
                <p:cNvSpPr/>
                <p:nvPr/>
              </p:nvSpPr>
              <p:spPr>
                <a:xfrm>
                  <a:off x="5513403" y="2032309"/>
                  <a:ext cx="76977" cy="6186"/>
                </a:xfrm>
                <a:custGeom>
                  <a:avLst/>
                  <a:gdLst/>
                  <a:ahLst/>
                  <a:cxnLst/>
                  <a:rect l="l" t="t" r="r" b="b"/>
                  <a:pathLst>
                    <a:path w="2215" h="178" extrusionOk="0">
                      <a:moveTo>
                        <a:pt x="0" y="0"/>
                      </a:moveTo>
                      <a:lnTo>
                        <a:pt x="0" y="177"/>
                      </a:lnTo>
                      <a:lnTo>
                        <a:pt x="2215" y="177"/>
                      </a:lnTo>
                      <a:lnTo>
                        <a:pt x="22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37;p57"/>
                <p:cNvSpPr/>
                <p:nvPr/>
              </p:nvSpPr>
              <p:spPr>
                <a:xfrm>
                  <a:off x="5379396" y="2032309"/>
                  <a:ext cx="109436" cy="6186"/>
                </a:xfrm>
                <a:custGeom>
                  <a:avLst/>
                  <a:gdLst/>
                  <a:ahLst/>
                  <a:cxnLst/>
                  <a:rect l="l" t="t" r="r" b="b"/>
                  <a:pathLst>
                    <a:path w="3149" h="178" extrusionOk="0">
                      <a:moveTo>
                        <a:pt x="1" y="0"/>
                      </a:moveTo>
                      <a:lnTo>
                        <a:pt x="1" y="177"/>
                      </a:lnTo>
                      <a:lnTo>
                        <a:pt x="3149" y="177"/>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38;p57"/>
                <p:cNvSpPr/>
                <p:nvPr/>
              </p:nvSpPr>
              <p:spPr>
                <a:xfrm>
                  <a:off x="5337380" y="2032309"/>
                  <a:ext cx="12302" cy="6186"/>
                </a:xfrm>
                <a:custGeom>
                  <a:avLst/>
                  <a:gdLst/>
                  <a:ahLst/>
                  <a:cxnLst/>
                  <a:rect l="l" t="t" r="r" b="b"/>
                  <a:pathLst>
                    <a:path w="354" h="178" extrusionOk="0">
                      <a:moveTo>
                        <a:pt x="0" y="0"/>
                      </a:moveTo>
                      <a:lnTo>
                        <a:pt x="0" y="177"/>
                      </a:lnTo>
                      <a:lnTo>
                        <a:pt x="354" y="177"/>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39;p57"/>
                <p:cNvSpPr/>
                <p:nvPr/>
              </p:nvSpPr>
              <p:spPr>
                <a:xfrm>
                  <a:off x="5223531" y="2031336"/>
                  <a:ext cx="93206" cy="7159"/>
                </a:xfrm>
                <a:custGeom>
                  <a:avLst/>
                  <a:gdLst/>
                  <a:ahLst/>
                  <a:cxnLst/>
                  <a:rect l="l" t="t" r="r" b="b"/>
                  <a:pathLst>
                    <a:path w="2682" h="206" extrusionOk="0">
                      <a:moveTo>
                        <a:pt x="1" y="0"/>
                      </a:moveTo>
                      <a:lnTo>
                        <a:pt x="1" y="205"/>
                      </a:lnTo>
                      <a:lnTo>
                        <a:pt x="2682" y="205"/>
                      </a:lnTo>
                      <a:lnTo>
                        <a:pt x="2682" y="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40;p57"/>
                <p:cNvSpPr/>
                <p:nvPr/>
              </p:nvSpPr>
              <p:spPr>
                <a:xfrm>
                  <a:off x="5183704" y="2031336"/>
                  <a:ext cx="26586" cy="7159"/>
                </a:xfrm>
                <a:custGeom>
                  <a:avLst/>
                  <a:gdLst/>
                  <a:ahLst/>
                  <a:cxnLst/>
                  <a:rect l="l" t="t" r="r" b="b"/>
                  <a:pathLst>
                    <a:path w="765" h="206" extrusionOk="0">
                      <a:moveTo>
                        <a:pt x="29" y="0"/>
                      </a:moveTo>
                      <a:lnTo>
                        <a:pt x="1" y="205"/>
                      </a:lnTo>
                      <a:lnTo>
                        <a:pt x="765" y="205"/>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41;p57"/>
                <p:cNvSpPr/>
                <p:nvPr/>
              </p:nvSpPr>
              <p:spPr>
                <a:xfrm>
                  <a:off x="5599451" y="1995437"/>
                  <a:ext cx="20678" cy="25578"/>
                </a:xfrm>
                <a:custGeom>
                  <a:avLst/>
                  <a:gdLst/>
                  <a:ahLst/>
                  <a:cxnLst/>
                  <a:rect l="l" t="t" r="r" b="b"/>
                  <a:pathLst>
                    <a:path w="595" h="736" extrusionOk="0">
                      <a:moveTo>
                        <a:pt x="121" y="0"/>
                      </a:moveTo>
                      <a:lnTo>
                        <a:pt x="36" y="177"/>
                      </a:lnTo>
                      <a:lnTo>
                        <a:pt x="298" y="354"/>
                      </a:lnTo>
                      <a:lnTo>
                        <a:pt x="0" y="587"/>
                      </a:lnTo>
                      <a:lnTo>
                        <a:pt x="92" y="736"/>
                      </a:lnTo>
                      <a:lnTo>
                        <a:pt x="595"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42;p57"/>
                <p:cNvSpPr/>
                <p:nvPr/>
              </p:nvSpPr>
              <p:spPr>
                <a:xfrm>
                  <a:off x="5595524" y="1822333"/>
                  <a:ext cx="21408" cy="25613"/>
                </a:xfrm>
                <a:custGeom>
                  <a:avLst/>
                  <a:gdLst/>
                  <a:ahLst/>
                  <a:cxnLst/>
                  <a:rect l="l" t="t" r="r" b="b"/>
                  <a:pathLst>
                    <a:path w="616" h="737" extrusionOk="0">
                      <a:moveTo>
                        <a:pt x="503" y="1"/>
                      </a:moveTo>
                      <a:lnTo>
                        <a:pt x="0" y="355"/>
                      </a:lnTo>
                      <a:lnTo>
                        <a:pt x="531" y="737"/>
                      </a:lnTo>
                      <a:lnTo>
                        <a:pt x="616" y="560"/>
                      </a:lnTo>
                      <a:lnTo>
                        <a:pt x="326" y="355"/>
                      </a:lnTo>
                      <a:lnTo>
                        <a:pt x="587" y="149"/>
                      </a:lnTo>
                      <a:lnTo>
                        <a:pt x="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43;p57"/>
                <p:cNvSpPr/>
                <p:nvPr/>
              </p:nvSpPr>
              <p:spPr>
                <a:xfrm>
                  <a:off x="5166258" y="1820387"/>
                  <a:ext cx="21408" cy="25578"/>
                </a:xfrm>
                <a:custGeom>
                  <a:avLst/>
                  <a:gdLst/>
                  <a:ahLst/>
                  <a:cxnLst/>
                  <a:rect l="l" t="t" r="r" b="b"/>
                  <a:pathLst>
                    <a:path w="616" h="736" extrusionOk="0">
                      <a:moveTo>
                        <a:pt x="121" y="0"/>
                      </a:moveTo>
                      <a:lnTo>
                        <a:pt x="29" y="142"/>
                      </a:lnTo>
                      <a:lnTo>
                        <a:pt x="298" y="354"/>
                      </a:lnTo>
                      <a:lnTo>
                        <a:pt x="0" y="559"/>
                      </a:lnTo>
                      <a:lnTo>
                        <a:pt x="85" y="736"/>
                      </a:lnTo>
                      <a:lnTo>
                        <a:pt x="616" y="354"/>
                      </a:lnTo>
                      <a:lnTo>
                        <a:pt x="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44;p57"/>
                <p:cNvSpPr/>
                <p:nvPr/>
              </p:nvSpPr>
              <p:spPr>
                <a:xfrm>
                  <a:off x="5138456" y="1786434"/>
                  <a:ext cx="2259" cy="59531"/>
                </a:xfrm>
                <a:custGeom>
                  <a:avLst/>
                  <a:gdLst/>
                  <a:ahLst/>
                  <a:cxnLst/>
                  <a:rect l="l" t="t" r="r" b="b"/>
                  <a:pathLst>
                    <a:path w="65" h="1713" extrusionOk="0">
                      <a:moveTo>
                        <a:pt x="36" y="1"/>
                      </a:moveTo>
                      <a:cubicBezTo>
                        <a:pt x="1" y="1"/>
                        <a:pt x="1" y="1"/>
                        <a:pt x="1" y="29"/>
                      </a:cubicBezTo>
                      <a:lnTo>
                        <a:pt x="1" y="1685"/>
                      </a:lnTo>
                      <a:cubicBezTo>
                        <a:pt x="1" y="1713"/>
                        <a:pt x="1" y="1713"/>
                        <a:pt x="36" y="1713"/>
                      </a:cubicBezTo>
                      <a:cubicBezTo>
                        <a:pt x="65" y="1713"/>
                        <a:pt x="65" y="1713"/>
                        <a:pt x="65" y="1685"/>
                      </a:cubicBezTo>
                      <a:lnTo>
                        <a:pt x="65" y="29"/>
                      </a:lnTo>
                      <a:cubicBezTo>
                        <a:pt x="65" y="1"/>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45;p57"/>
                <p:cNvSpPr/>
                <p:nvPr/>
              </p:nvSpPr>
              <p:spPr>
                <a:xfrm>
                  <a:off x="5138456" y="1858233"/>
                  <a:ext cx="2259" cy="19461"/>
                </a:xfrm>
                <a:custGeom>
                  <a:avLst/>
                  <a:gdLst/>
                  <a:ahLst/>
                  <a:cxnLst/>
                  <a:rect l="l" t="t" r="r" b="b"/>
                  <a:pathLst>
                    <a:path w="65" h="560" extrusionOk="0">
                      <a:moveTo>
                        <a:pt x="36" y="1"/>
                      </a:moveTo>
                      <a:cubicBezTo>
                        <a:pt x="1" y="1"/>
                        <a:pt x="1" y="29"/>
                        <a:pt x="1" y="29"/>
                      </a:cubicBezTo>
                      <a:lnTo>
                        <a:pt x="1" y="531"/>
                      </a:lnTo>
                      <a:cubicBezTo>
                        <a:pt x="1" y="560"/>
                        <a:pt x="1" y="560"/>
                        <a:pt x="36" y="560"/>
                      </a:cubicBezTo>
                      <a:cubicBezTo>
                        <a:pt x="65" y="560"/>
                        <a:pt x="65" y="560"/>
                        <a:pt x="65" y="531"/>
                      </a:cubicBezTo>
                      <a:lnTo>
                        <a:pt x="65" y="29"/>
                      </a:lnTo>
                      <a:cubicBezTo>
                        <a:pt x="65" y="29"/>
                        <a:pt x="65"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46;p57"/>
                <p:cNvSpPr/>
                <p:nvPr/>
              </p:nvSpPr>
              <p:spPr>
                <a:xfrm>
                  <a:off x="5140680" y="1775139"/>
                  <a:ext cx="38888" cy="2259"/>
                </a:xfrm>
                <a:custGeom>
                  <a:avLst/>
                  <a:gdLst/>
                  <a:ahLst/>
                  <a:cxnLst/>
                  <a:rect l="l" t="t" r="r" b="b"/>
                  <a:pathLst>
                    <a:path w="1119" h="65" extrusionOk="0">
                      <a:moveTo>
                        <a:pt x="29" y="1"/>
                      </a:moveTo>
                      <a:cubicBezTo>
                        <a:pt x="1" y="1"/>
                        <a:pt x="1" y="1"/>
                        <a:pt x="1" y="29"/>
                      </a:cubicBezTo>
                      <a:cubicBezTo>
                        <a:pt x="1" y="29"/>
                        <a:pt x="1" y="64"/>
                        <a:pt x="29" y="64"/>
                      </a:cubicBezTo>
                      <a:lnTo>
                        <a:pt x="1090" y="64"/>
                      </a:lnTo>
                      <a:lnTo>
                        <a:pt x="1118" y="29"/>
                      </a:lnTo>
                      <a:cubicBezTo>
                        <a:pt x="1118" y="1"/>
                        <a:pt x="1090" y="1"/>
                        <a:pt x="1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2247;p57"/>
              <p:cNvGrpSpPr/>
              <p:nvPr/>
            </p:nvGrpSpPr>
            <p:grpSpPr>
              <a:xfrm>
                <a:off x="7367131" y="2189551"/>
                <a:ext cx="1499343" cy="979520"/>
                <a:chOff x="5425374" y="2441175"/>
                <a:chExt cx="523477" cy="341999"/>
              </a:xfrm>
            </p:grpSpPr>
            <p:sp>
              <p:nvSpPr>
                <p:cNvPr id="85" name="Google Shape;2248;p57"/>
                <p:cNvSpPr/>
                <p:nvPr/>
              </p:nvSpPr>
              <p:spPr>
                <a:xfrm>
                  <a:off x="5425374" y="2441175"/>
                  <a:ext cx="523477" cy="341999"/>
                </a:xfrm>
                <a:custGeom>
                  <a:avLst/>
                  <a:gdLst/>
                  <a:ahLst/>
                  <a:cxnLst/>
                  <a:rect l="l" t="t" r="r" b="b"/>
                  <a:pathLst>
                    <a:path w="15063" h="9841" extrusionOk="0">
                      <a:moveTo>
                        <a:pt x="121" y="0"/>
                      </a:moveTo>
                      <a:cubicBezTo>
                        <a:pt x="57" y="0"/>
                        <a:pt x="1" y="57"/>
                        <a:pt x="1" y="113"/>
                      </a:cubicBezTo>
                      <a:lnTo>
                        <a:pt x="1" y="9727"/>
                      </a:lnTo>
                      <a:cubicBezTo>
                        <a:pt x="1" y="9784"/>
                        <a:pt x="57" y="9840"/>
                        <a:pt x="121" y="9840"/>
                      </a:cubicBezTo>
                      <a:lnTo>
                        <a:pt x="14949" y="9840"/>
                      </a:lnTo>
                      <a:cubicBezTo>
                        <a:pt x="15005" y="9840"/>
                        <a:pt x="15062" y="9784"/>
                        <a:pt x="15062" y="9727"/>
                      </a:cubicBezTo>
                      <a:lnTo>
                        <a:pt x="15062" y="113"/>
                      </a:lnTo>
                      <a:cubicBezTo>
                        <a:pt x="15062" y="57"/>
                        <a:pt x="15005" y="0"/>
                        <a:pt x="14949"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249;p57"/>
                <p:cNvSpPr/>
                <p:nvPr/>
              </p:nvSpPr>
              <p:spPr>
                <a:xfrm>
                  <a:off x="5485879" y="2485172"/>
                  <a:ext cx="118749" cy="9140"/>
                </a:xfrm>
                <a:custGeom>
                  <a:avLst/>
                  <a:gdLst/>
                  <a:ahLst/>
                  <a:cxnLst/>
                  <a:rect l="l" t="t" r="r" b="b"/>
                  <a:pathLst>
                    <a:path w="3417" h="263" extrusionOk="0">
                      <a:moveTo>
                        <a:pt x="0" y="0"/>
                      </a:moveTo>
                      <a:lnTo>
                        <a:pt x="0" y="262"/>
                      </a:lnTo>
                      <a:lnTo>
                        <a:pt x="3417" y="262"/>
                      </a:lnTo>
                      <a:lnTo>
                        <a:pt x="3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250;p57"/>
                <p:cNvSpPr/>
                <p:nvPr/>
              </p:nvSpPr>
              <p:spPr>
                <a:xfrm>
                  <a:off x="5625272" y="2485172"/>
                  <a:ext cx="46985" cy="9140"/>
                </a:xfrm>
                <a:custGeom>
                  <a:avLst/>
                  <a:gdLst/>
                  <a:ahLst/>
                  <a:cxnLst/>
                  <a:rect l="l" t="t" r="r" b="b"/>
                  <a:pathLst>
                    <a:path w="1352" h="263" extrusionOk="0">
                      <a:moveTo>
                        <a:pt x="0" y="0"/>
                      </a:moveTo>
                      <a:lnTo>
                        <a:pt x="0" y="262"/>
                      </a:lnTo>
                      <a:lnTo>
                        <a:pt x="1351" y="262"/>
                      </a:lnTo>
                      <a:lnTo>
                        <a:pt x="1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251;p57"/>
                <p:cNvSpPr/>
                <p:nvPr/>
              </p:nvSpPr>
              <p:spPr>
                <a:xfrm>
                  <a:off x="5685498" y="2485172"/>
                  <a:ext cx="30756" cy="9140"/>
                </a:xfrm>
                <a:custGeom>
                  <a:avLst/>
                  <a:gdLst/>
                  <a:ahLst/>
                  <a:cxnLst/>
                  <a:rect l="l" t="t" r="r" b="b"/>
                  <a:pathLst>
                    <a:path w="885" h="263" extrusionOk="0">
                      <a:moveTo>
                        <a:pt x="0" y="0"/>
                      </a:moveTo>
                      <a:lnTo>
                        <a:pt x="0" y="262"/>
                      </a:lnTo>
                      <a:lnTo>
                        <a:pt x="885" y="262"/>
                      </a:lnTo>
                      <a:lnTo>
                        <a:pt x="8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252;p57"/>
                <p:cNvSpPr/>
                <p:nvPr/>
              </p:nvSpPr>
              <p:spPr>
                <a:xfrm>
                  <a:off x="5725568" y="2485172"/>
                  <a:ext cx="12337" cy="9140"/>
                </a:xfrm>
                <a:custGeom>
                  <a:avLst/>
                  <a:gdLst/>
                  <a:ahLst/>
                  <a:cxnLst/>
                  <a:rect l="l" t="t" r="r" b="b"/>
                  <a:pathLst>
                    <a:path w="355" h="263" extrusionOk="0">
                      <a:moveTo>
                        <a:pt x="1" y="0"/>
                      </a:moveTo>
                      <a:lnTo>
                        <a:pt x="1" y="262"/>
                      </a:lnTo>
                      <a:lnTo>
                        <a:pt x="354" y="262"/>
                      </a:lnTo>
                      <a:lnTo>
                        <a:pt x="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53;p57"/>
                <p:cNvSpPr/>
                <p:nvPr/>
              </p:nvSpPr>
              <p:spPr>
                <a:xfrm>
                  <a:off x="5754343" y="2485172"/>
                  <a:ext cx="127854" cy="9140"/>
                </a:xfrm>
                <a:custGeom>
                  <a:avLst/>
                  <a:gdLst/>
                  <a:ahLst/>
                  <a:cxnLst/>
                  <a:rect l="l" t="t" r="r" b="b"/>
                  <a:pathLst>
                    <a:path w="3679" h="263" extrusionOk="0">
                      <a:moveTo>
                        <a:pt x="0" y="0"/>
                      </a:moveTo>
                      <a:lnTo>
                        <a:pt x="0" y="262"/>
                      </a:lnTo>
                      <a:lnTo>
                        <a:pt x="3679" y="262"/>
                      </a:lnTo>
                      <a:lnTo>
                        <a:pt x="36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54;p57"/>
                <p:cNvSpPr/>
                <p:nvPr/>
              </p:nvSpPr>
              <p:spPr>
                <a:xfrm>
                  <a:off x="5460301" y="2511723"/>
                  <a:ext cx="103528" cy="9383"/>
                </a:xfrm>
                <a:custGeom>
                  <a:avLst/>
                  <a:gdLst/>
                  <a:ahLst/>
                  <a:cxnLst/>
                  <a:rect l="l" t="t" r="r" b="b"/>
                  <a:pathLst>
                    <a:path w="2979" h="270" extrusionOk="0">
                      <a:moveTo>
                        <a:pt x="0" y="0"/>
                      </a:moveTo>
                      <a:lnTo>
                        <a:pt x="0" y="269"/>
                      </a:lnTo>
                      <a:lnTo>
                        <a:pt x="2979" y="269"/>
                      </a:lnTo>
                      <a:lnTo>
                        <a:pt x="29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55;p57"/>
                <p:cNvSpPr/>
                <p:nvPr/>
              </p:nvSpPr>
              <p:spPr>
                <a:xfrm>
                  <a:off x="5588399" y="2511723"/>
                  <a:ext cx="135222" cy="9383"/>
                </a:xfrm>
                <a:custGeom>
                  <a:avLst/>
                  <a:gdLst/>
                  <a:ahLst/>
                  <a:cxnLst/>
                  <a:rect l="l" t="t" r="r" b="b"/>
                  <a:pathLst>
                    <a:path w="3891" h="270" extrusionOk="0">
                      <a:moveTo>
                        <a:pt x="0" y="0"/>
                      </a:moveTo>
                      <a:lnTo>
                        <a:pt x="0" y="269"/>
                      </a:lnTo>
                      <a:lnTo>
                        <a:pt x="3891" y="269"/>
                      </a:lnTo>
                      <a:lnTo>
                        <a:pt x="38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56;p57"/>
                <p:cNvSpPr/>
                <p:nvPr/>
              </p:nvSpPr>
              <p:spPr>
                <a:xfrm>
                  <a:off x="5745968" y="2511723"/>
                  <a:ext cx="15534" cy="9383"/>
                </a:xfrm>
                <a:custGeom>
                  <a:avLst/>
                  <a:gdLst/>
                  <a:ahLst/>
                  <a:cxnLst/>
                  <a:rect l="l" t="t" r="r" b="b"/>
                  <a:pathLst>
                    <a:path w="447" h="270" extrusionOk="0">
                      <a:moveTo>
                        <a:pt x="1" y="0"/>
                      </a:moveTo>
                      <a:lnTo>
                        <a:pt x="1" y="269"/>
                      </a:lnTo>
                      <a:lnTo>
                        <a:pt x="446" y="269"/>
                      </a:lnTo>
                      <a:lnTo>
                        <a:pt x="4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57;p57"/>
                <p:cNvSpPr/>
                <p:nvPr/>
              </p:nvSpPr>
              <p:spPr>
                <a:xfrm>
                  <a:off x="5788992" y="2511723"/>
                  <a:ext cx="68636" cy="9383"/>
                </a:xfrm>
                <a:custGeom>
                  <a:avLst/>
                  <a:gdLst/>
                  <a:ahLst/>
                  <a:cxnLst/>
                  <a:rect l="l" t="t" r="r" b="b"/>
                  <a:pathLst>
                    <a:path w="1975" h="270" extrusionOk="0">
                      <a:moveTo>
                        <a:pt x="1" y="0"/>
                      </a:moveTo>
                      <a:lnTo>
                        <a:pt x="1" y="269"/>
                      </a:lnTo>
                      <a:lnTo>
                        <a:pt x="1974" y="269"/>
                      </a:lnTo>
                      <a:lnTo>
                        <a:pt x="19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8;p57"/>
                <p:cNvSpPr/>
                <p:nvPr/>
              </p:nvSpPr>
              <p:spPr>
                <a:xfrm>
                  <a:off x="5878237" y="2511723"/>
                  <a:ext cx="39861" cy="9383"/>
                </a:xfrm>
                <a:custGeom>
                  <a:avLst/>
                  <a:gdLst/>
                  <a:ahLst/>
                  <a:cxnLst/>
                  <a:rect l="l" t="t" r="r" b="b"/>
                  <a:pathLst>
                    <a:path w="1147" h="270" extrusionOk="0">
                      <a:moveTo>
                        <a:pt x="1" y="0"/>
                      </a:moveTo>
                      <a:lnTo>
                        <a:pt x="1" y="269"/>
                      </a:lnTo>
                      <a:lnTo>
                        <a:pt x="1147" y="269"/>
                      </a:lnTo>
                      <a:lnTo>
                        <a:pt x="11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59;p57"/>
                <p:cNvSpPr/>
                <p:nvPr/>
              </p:nvSpPr>
              <p:spPr>
                <a:xfrm>
                  <a:off x="5485879" y="2542444"/>
                  <a:ext cx="118749" cy="9383"/>
                </a:xfrm>
                <a:custGeom>
                  <a:avLst/>
                  <a:gdLst/>
                  <a:ahLst/>
                  <a:cxnLst/>
                  <a:rect l="l" t="t" r="r" b="b"/>
                  <a:pathLst>
                    <a:path w="3417" h="270" extrusionOk="0">
                      <a:moveTo>
                        <a:pt x="0" y="1"/>
                      </a:moveTo>
                      <a:lnTo>
                        <a:pt x="0" y="269"/>
                      </a:lnTo>
                      <a:lnTo>
                        <a:pt x="3417" y="269"/>
                      </a:lnTo>
                      <a:lnTo>
                        <a:pt x="34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60;p57"/>
                <p:cNvSpPr/>
                <p:nvPr/>
              </p:nvSpPr>
              <p:spPr>
                <a:xfrm>
                  <a:off x="5625272" y="2542444"/>
                  <a:ext cx="46985" cy="9383"/>
                </a:xfrm>
                <a:custGeom>
                  <a:avLst/>
                  <a:gdLst/>
                  <a:ahLst/>
                  <a:cxnLst/>
                  <a:rect l="l" t="t" r="r" b="b"/>
                  <a:pathLst>
                    <a:path w="1352" h="270" extrusionOk="0">
                      <a:moveTo>
                        <a:pt x="0" y="1"/>
                      </a:moveTo>
                      <a:lnTo>
                        <a:pt x="0" y="269"/>
                      </a:lnTo>
                      <a:lnTo>
                        <a:pt x="1351" y="269"/>
                      </a:lnTo>
                      <a:lnTo>
                        <a:pt x="13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61;p57"/>
                <p:cNvSpPr/>
                <p:nvPr/>
              </p:nvSpPr>
              <p:spPr>
                <a:xfrm>
                  <a:off x="5685498" y="2542444"/>
                  <a:ext cx="30756" cy="9383"/>
                </a:xfrm>
                <a:custGeom>
                  <a:avLst/>
                  <a:gdLst/>
                  <a:ahLst/>
                  <a:cxnLst/>
                  <a:rect l="l" t="t" r="r" b="b"/>
                  <a:pathLst>
                    <a:path w="885" h="270" extrusionOk="0">
                      <a:moveTo>
                        <a:pt x="0" y="1"/>
                      </a:moveTo>
                      <a:lnTo>
                        <a:pt x="0" y="269"/>
                      </a:lnTo>
                      <a:lnTo>
                        <a:pt x="885" y="269"/>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62;p57"/>
                <p:cNvSpPr/>
                <p:nvPr/>
              </p:nvSpPr>
              <p:spPr>
                <a:xfrm>
                  <a:off x="5725568" y="2542444"/>
                  <a:ext cx="12337" cy="9383"/>
                </a:xfrm>
                <a:custGeom>
                  <a:avLst/>
                  <a:gdLst/>
                  <a:ahLst/>
                  <a:cxnLst/>
                  <a:rect l="l" t="t" r="r" b="b"/>
                  <a:pathLst>
                    <a:path w="355" h="270" extrusionOk="0">
                      <a:moveTo>
                        <a:pt x="1" y="1"/>
                      </a:moveTo>
                      <a:lnTo>
                        <a:pt x="1" y="269"/>
                      </a:lnTo>
                      <a:lnTo>
                        <a:pt x="354" y="269"/>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63;p57"/>
                <p:cNvSpPr/>
                <p:nvPr/>
              </p:nvSpPr>
              <p:spPr>
                <a:xfrm>
                  <a:off x="5754343" y="2542444"/>
                  <a:ext cx="127854" cy="9383"/>
                </a:xfrm>
                <a:custGeom>
                  <a:avLst/>
                  <a:gdLst/>
                  <a:ahLst/>
                  <a:cxnLst/>
                  <a:rect l="l" t="t" r="r" b="b"/>
                  <a:pathLst>
                    <a:path w="3679" h="270" extrusionOk="0">
                      <a:moveTo>
                        <a:pt x="0" y="1"/>
                      </a:moveTo>
                      <a:lnTo>
                        <a:pt x="0" y="269"/>
                      </a:lnTo>
                      <a:lnTo>
                        <a:pt x="3679" y="269"/>
                      </a:lnTo>
                      <a:lnTo>
                        <a:pt x="36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264;p57"/>
                <p:cNvSpPr/>
                <p:nvPr/>
              </p:nvSpPr>
              <p:spPr>
                <a:xfrm>
                  <a:off x="5485879" y="2568995"/>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265;p57"/>
                <p:cNvSpPr/>
                <p:nvPr/>
              </p:nvSpPr>
              <p:spPr>
                <a:xfrm>
                  <a:off x="5588399" y="2568995"/>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266;p57"/>
                <p:cNvSpPr/>
                <p:nvPr/>
              </p:nvSpPr>
              <p:spPr>
                <a:xfrm>
                  <a:off x="5729738" y="2568995"/>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267;p57"/>
                <p:cNvSpPr/>
                <p:nvPr/>
              </p:nvSpPr>
              <p:spPr>
                <a:xfrm>
                  <a:off x="5762441" y="2568995"/>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268;p57"/>
                <p:cNvSpPr/>
                <p:nvPr/>
              </p:nvSpPr>
              <p:spPr>
                <a:xfrm>
                  <a:off x="5869896" y="2568022"/>
                  <a:ext cx="27802" cy="10356"/>
                </a:xfrm>
                <a:custGeom>
                  <a:avLst/>
                  <a:gdLst/>
                  <a:ahLst/>
                  <a:cxnLst/>
                  <a:rect l="l" t="t" r="r" b="b"/>
                  <a:pathLst>
                    <a:path w="800" h="298" extrusionOk="0">
                      <a:moveTo>
                        <a:pt x="800" y="0"/>
                      </a:moveTo>
                      <a:lnTo>
                        <a:pt x="0" y="29"/>
                      </a:lnTo>
                      <a:lnTo>
                        <a:pt x="36" y="298"/>
                      </a:lnTo>
                      <a:lnTo>
                        <a:pt x="800" y="269"/>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269;p57"/>
                <p:cNvSpPr/>
                <p:nvPr/>
              </p:nvSpPr>
              <p:spPr>
                <a:xfrm>
                  <a:off x="5485879" y="2644965"/>
                  <a:ext cx="39861" cy="8167"/>
                </a:xfrm>
                <a:custGeom>
                  <a:avLst/>
                  <a:gdLst/>
                  <a:ahLst/>
                  <a:cxnLst/>
                  <a:rect l="l" t="t" r="r" b="b"/>
                  <a:pathLst>
                    <a:path w="1147" h="235" extrusionOk="0">
                      <a:moveTo>
                        <a:pt x="0" y="1"/>
                      </a:moveTo>
                      <a:lnTo>
                        <a:pt x="0" y="234"/>
                      </a:lnTo>
                      <a:lnTo>
                        <a:pt x="1146" y="234"/>
                      </a:lnTo>
                      <a:lnTo>
                        <a:pt x="11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270;p57"/>
                <p:cNvSpPr/>
                <p:nvPr/>
              </p:nvSpPr>
              <p:spPr>
                <a:xfrm>
                  <a:off x="5545375" y="2644965"/>
                  <a:ext cx="126881" cy="8167"/>
                </a:xfrm>
                <a:custGeom>
                  <a:avLst/>
                  <a:gdLst/>
                  <a:ahLst/>
                  <a:cxnLst/>
                  <a:rect l="l" t="t" r="r" b="b"/>
                  <a:pathLst>
                    <a:path w="3651" h="235" extrusionOk="0">
                      <a:moveTo>
                        <a:pt x="0" y="1"/>
                      </a:moveTo>
                      <a:lnTo>
                        <a:pt x="0" y="234"/>
                      </a:lnTo>
                      <a:lnTo>
                        <a:pt x="3650" y="234"/>
                      </a:lnTo>
                      <a:lnTo>
                        <a:pt x="36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71;p57"/>
                <p:cNvSpPr/>
                <p:nvPr/>
              </p:nvSpPr>
              <p:spPr>
                <a:xfrm>
                  <a:off x="5695820" y="2644965"/>
                  <a:ext cx="35934" cy="8167"/>
                </a:xfrm>
                <a:custGeom>
                  <a:avLst/>
                  <a:gdLst/>
                  <a:ahLst/>
                  <a:cxnLst/>
                  <a:rect l="l" t="t" r="r" b="b"/>
                  <a:pathLst>
                    <a:path w="1034" h="235" extrusionOk="0">
                      <a:moveTo>
                        <a:pt x="1" y="1"/>
                      </a:moveTo>
                      <a:lnTo>
                        <a:pt x="1" y="234"/>
                      </a:lnTo>
                      <a:lnTo>
                        <a:pt x="1033" y="234"/>
                      </a:lnTo>
                      <a:lnTo>
                        <a:pt x="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72;p57"/>
                <p:cNvSpPr/>
                <p:nvPr/>
              </p:nvSpPr>
              <p:spPr>
                <a:xfrm>
                  <a:off x="5752119" y="2644965"/>
                  <a:ext cx="130079" cy="8167"/>
                </a:xfrm>
                <a:custGeom>
                  <a:avLst/>
                  <a:gdLst/>
                  <a:ahLst/>
                  <a:cxnLst/>
                  <a:rect l="l" t="t" r="r" b="b"/>
                  <a:pathLst>
                    <a:path w="3743" h="235" extrusionOk="0">
                      <a:moveTo>
                        <a:pt x="1" y="1"/>
                      </a:moveTo>
                      <a:lnTo>
                        <a:pt x="1" y="234"/>
                      </a:lnTo>
                      <a:lnTo>
                        <a:pt x="3743" y="234"/>
                      </a:lnTo>
                      <a:lnTo>
                        <a:pt x="3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73;p57"/>
                <p:cNvSpPr/>
                <p:nvPr/>
              </p:nvSpPr>
              <p:spPr>
                <a:xfrm>
                  <a:off x="5485879" y="2671516"/>
                  <a:ext cx="77950" cy="9383"/>
                </a:xfrm>
                <a:custGeom>
                  <a:avLst/>
                  <a:gdLst/>
                  <a:ahLst/>
                  <a:cxnLst/>
                  <a:rect l="l" t="t" r="r" b="b"/>
                  <a:pathLst>
                    <a:path w="2243" h="270" extrusionOk="0">
                      <a:moveTo>
                        <a:pt x="0" y="1"/>
                      </a:moveTo>
                      <a:lnTo>
                        <a:pt x="0" y="270"/>
                      </a:lnTo>
                      <a:lnTo>
                        <a:pt x="2243" y="270"/>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74;p57"/>
                <p:cNvSpPr/>
                <p:nvPr/>
              </p:nvSpPr>
              <p:spPr>
                <a:xfrm>
                  <a:off x="5588399" y="2671516"/>
                  <a:ext cx="111625" cy="9383"/>
                </a:xfrm>
                <a:custGeom>
                  <a:avLst/>
                  <a:gdLst/>
                  <a:ahLst/>
                  <a:cxnLst/>
                  <a:rect l="l" t="t" r="r" b="b"/>
                  <a:pathLst>
                    <a:path w="3212" h="270" extrusionOk="0">
                      <a:moveTo>
                        <a:pt x="0" y="1"/>
                      </a:moveTo>
                      <a:lnTo>
                        <a:pt x="0" y="270"/>
                      </a:lnTo>
                      <a:lnTo>
                        <a:pt x="3212" y="270"/>
                      </a:lnTo>
                      <a:lnTo>
                        <a:pt x="3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75;p57"/>
                <p:cNvSpPr/>
                <p:nvPr/>
              </p:nvSpPr>
              <p:spPr>
                <a:xfrm>
                  <a:off x="5729738" y="2671516"/>
                  <a:ext cx="13310" cy="9383"/>
                </a:xfrm>
                <a:custGeom>
                  <a:avLst/>
                  <a:gdLst/>
                  <a:ahLst/>
                  <a:cxnLst/>
                  <a:rect l="l" t="t" r="r" b="b"/>
                  <a:pathLst>
                    <a:path w="383" h="270" extrusionOk="0">
                      <a:moveTo>
                        <a:pt x="1" y="1"/>
                      </a:moveTo>
                      <a:lnTo>
                        <a:pt x="1" y="270"/>
                      </a:lnTo>
                      <a:lnTo>
                        <a:pt x="383" y="270"/>
                      </a:lnTo>
                      <a:lnTo>
                        <a:pt x="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76;p57"/>
                <p:cNvSpPr/>
                <p:nvPr/>
              </p:nvSpPr>
              <p:spPr>
                <a:xfrm>
                  <a:off x="5762441" y="2671516"/>
                  <a:ext cx="95187" cy="9383"/>
                </a:xfrm>
                <a:custGeom>
                  <a:avLst/>
                  <a:gdLst/>
                  <a:ahLst/>
                  <a:cxnLst/>
                  <a:rect l="l" t="t" r="r" b="b"/>
                  <a:pathLst>
                    <a:path w="2739" h="270" extrusionOk="0">
                      <a:moveTo>
                        <a:pt x="1" y="1"/>
                      </a:moveTo>
                      <a:lnTo>
                        <a:pt x="1" y="270"/>
                      </a:lnTo>
                      <a:lnTo>
                        <a:pt x="2738" y="270"/>
                      </a:lnTo>
                      <a:lnTo>
                        <a:pt x="2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77;p57"/>
                <p:cNvSpPr/>
                <p:nvPr/>
              </p:nvSpPr>
              <p:spPr>
                <a:xfrm>
                  <a:off x="5869896" y="2670543"/>
                  <a:ext cx="27802" cy="10356"/>
                </a:xfrm>
                <a:custGeom>
                  <a:avLst/>
                  <a:gdLst/>
                  <a:ahLst/>
                  <a:cxnLst/>
                  <a:rect l="l" t="t" r="r" b="b"/>
                  <a:pathLst>
                    <a:path w="800" h="298" extrusionOk="0">
                      <a:moveTo>
                        <a:pt x="800" y="0"/>
                      </a:moveTo>
                      <a:lnTo>
                        <a:pt x="0" y="29"/>
                      </a:lnTo>
                      <a:lnTo>
                        <a:pt x="36" y="298"/>
                      </a:lnTo>
                      <a:lnTo>
                        <a:pt x="800" y="262"/>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78;p57"/>
                <p:cNvSpPr/>
                <p:nvPr/>
              </p:nvSpPr>
              <p:spPr>
                <a:xfrm>
                  <a:off x="5453176" y="2637840"/>
                  <a:ext cx="20434" cy="25613"/>
                </a:xfrm>
                <a:custGeom>
                  <a:avLst/>
                  <a:gdLst/>
                  <a:ahLst/>
                  <a:cxnLst/>
                  <a:rect l="l" t="t" r="r" b="b"/>
                  <a:pathLst>
                    <a:path w="588" h="737" extrusionOk="0">
                      <a:moveTo>
                        <a:pt x="531" y="1"/>
                      </a:moveTo>
                      <a:lnTo>
                        <a:pt x="0" y="383"/>
                      </a:lnTo>
                      <a:lnTo>
                        <a:pt x="559" y="736"/>
                      </a:lnTo>
                      <a:lnTo>
                        <a:pt x="587" y="673"/>
                      </a:lnTo>
                      <a:lnTo>
                        <a:pt x="587" y="467"/>
                      </a:lnTo>
                      <a:lnTo>
                        <a:pt x="467" y="383"/>
                      </a:lnTo>
                      <a:lnTo>
                        <a:pt x="587" y="291"/>
                      </a:lnTo>
                      <a:lnTo>
                        <a:pt x="587" y="85"/>
                      </a:lnTo>
                      <a:lnTo>
                        <a:pt x="5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79;p57"/>
                <p:cNvSpPr/>
                <p:nvPr/>
              </p:nvSpPr>
              <p:spPr>
                <a:xfrm>
                  <a:off x="5937490" y="2718710"/>
                  <a:ext cx="1251" cy="44066"/>
                </a:xfrm>
                <a:custGeom>
                  <a:avLst/>
                  <a:gdLst/>
                  <a:ahLst/>
                  <a:cxnLst/>
                  <a:rect l="l" t="t" r="r" b="b"/>
                  <a:pathLst>
                    <a:path w="36" h="1268" extrusionOk="0">
                      <a:moveTo>
                        <a:pt x="1" y="1"/>
                      </a:moveTo>
                      <a:lnTo>
                        <a:pt x="1" y="1267"/>
                      </a:lnTo>
                      <a:lnTo>
                        <a:pt x="36" y="126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80;p57"/>
                <p:cNvSpPr/>
                <p:nvPr/>
              </p:nvSpPr>
              <p:spPr>
                <a:xfrm>
                  <a:off x="5937490" y="2681837"/>
                  <a:ext cx="1251" cy="16264"/>
                </a:xfrm>
                <a:custGeom>
                  <a:avLst/>
                  <a:gdLst/>
                  <a:ahLst/>
                  <a:cxnLst/>
                  <a:rect l="l" t="t" r="r" b="b"/>
                  <a:pathLst>
                    <a:path w="36" h="468" extrusionOk="0">
                      <a:moveTo>
                        <a:pt x="1" y="1"/>
                      </a:moveTo>
                      <a:lnTo>
                        <a:pt x="1" y="468"/>
                      </a:lnTo>
                      <a:lnTo>
                        <a:pt x="36" y="46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oogle Shape;2281;p57"/>
            <p:cNvGrpSpPr/>
            <p:nvPr/>
          </p:nvGrpSpPr>
          <p:grpSpPr>
            <a:xfrm>
              <a:off x="5056682" y="1397201"/>
              <a:ext cx="3374103" cy="3208974"/>
              <a:chOff x="-547276" y="2364562"/>
              <a:chExt cx="2266629" cy="2155699"/>
            </a:xfrm>
          </p:grpSpPr>
          <p:sp>
            <p:nvSpPr>
              <p:cNvPr id="49" name="Google Shape;2282;p57"/>
              <p:cNvSpPr/>
              <p:nvPr/>
            </p:nvSpPr>
            <p:spPr>
              <a:xfrm>
                <a:off x="1208761" y="3688232"/>
                <a:ext cx="44014" cy="795949"/>
              </a:xfrm>
              <a:custGeom>
                <a:avLst/>
                <a:gdLst/>
                <a:ahLst/>
                <a:cxnLst/>
                <a:rect l="l" t="t" r="r" b="b"/>
                <a:pathLst>
                  <a:path w="619" h="11194" extrusionOk="0">
                    <a:moveTo>
                      <a:pt x="0" y="1"/>
                    </a:moveTo>
                    <a:lnTo>
                      <a:pt x="90" y="11193"/>
                    </a:lnTo>
                    <a:lnTo>
                      <a:pt x="529" y="11193"/>
                    </a:lnTo>
                    <a:lnTo>
                      <a:pt x="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83;p57"/>
              <p:cNvSpPr/>
              <p:nvPr/>
            </p:nvSpPr>
            <p:spPr>
              <a:xfrm>
                <a:off x="1163250" y="4158174"/>
                <a:ext cx="136526" cy="64375"/>
              </a:xfrm>
              <a:custGeom>
                <a:avLst/>
                <a:gdLst/>
                <a:ahLst/>
                <a:cxnLst/>
                <a:rect l="l" t="t" r="r" b="b"/>
                <a:pathLst>
                  <a:path w="1920" h="842" extrusionOk="0">
                    <a:moveTo>
                      <a:pt x="334" y="0"/>
                    </a:moveTo>
                    <a:lnTo>
                      <a:pt x="1" y="841"/>
                    </a:lnTo>
                    <a:lnTo>
                      <a:pt x="1920" y="841"/>
                    </a:lnTo>
                    <a:lnTo>
                      <a:pt x="15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84;p57"/>
              <p:cNvSpPr/>
              <p:nvPr/>
            </p:nvSpPr>
            <p:spPr>
              <a:xfrm>
                <a:off x="1163252" y="4217985"/>
                <a:ext cx="136522" cy="57951"/>
              </a:xfrm>
              <a:custGeom>
                <a:avLst/>
                <a:gdLst/>
                <a:ahLst/>
                <a:cxnLst/>
                <a:rect l="l" t="t" r="r" b="b"/>
                <a:pathLst>
                  <a:path w="1920" h="815" extrusionOk="0">
                    <a:moveTo>
                      <a:pt x="1" y="0"/>
                    </a:moveTo>
                    <a:lnTo>
                      <a:pt x="355" y="682"/>
                    </a:lnTo>
                    <a:cubicBezTo>
                      <a:pt x="418" y="767"/>
                      <a:pt x="508" y="814"/>
                      <a:pt x="598" y="814"/>
                    </a:cubicBezTo>
                    <a:lnTo>
                      <a:pt x="1301" y="814"/>
                    </a:lnTo>
                    <a:cubicBezTo>
                      <a:pt x="1412" y="814"/>
                      <a:pt x="1497" y="767"/>
                      <a:pt x="1544" y="682"/>
                    </a:cubicBez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85;p57"/>
              <p:cNvSpPr/>
              <p:nvPr/>
            </p:nvSpPr>
            <p:spPr>
              <a:xfrm>
                <a:off x="1258749" y="4158184"/>
                <a:ext cx="197459" cy="326016"/>
              </a:xfrm>
              <a:custGeom>
                <a:avLst/>
                <a:gdLst/>
                <a:ahLst/>
                <a:cxnLst/>
                <a:rect l="l" t="t" r="r" b="b"/>
                <a:pathLst>
                  <a:path w="2777" h="4585" extrusionOk="0">
                    <a:moveTo>
                      <a:pt x="0" y="0"/>
                    </a:moveTo>
                    <a:lnTo>
                      <a:pt x="2316" y="4584"/>
                    </a:lnTo>
                    <a:lnTo>
                      <a:pt x="2776" y="4584"/>
                    </a:lnTo>
                    <a:lnTo>
                      <a:pt x="862" y="334"/>
                    </a:lnTo>
                    <a:cubicBezTo>
                      <a:pt x="772" y="133"/>
                      <a:pt x="550" y="0"/>
                      <a:pt x="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86;p57"/>
              <p:cNvSpPr/>
              <p:nvPr/>
            </p:nvSpPr>
            <p:spPr>
              <a:xfrm>
                <a:off x="1004968" y="4158184"/>
                <a:ext cx="197459" cy="326016"/>
              </a:xfrm>
              <a:custGeom>
                <a:avLst/>
                <a:gdLst/>
                <a:ahLst/>
                <a:cxnLst/>
                <a:rect l="l" t="t" r="r" b="b"/>
                <a:pathLst>
                  <a:path w="2777" h="4585" extrusionOk="0">
                    <a:moveTo>
                      <a:pt x="2449" y="0"/>
                    </a:moveTo>
                    <a:cubicBezTo>
                      <a:pt x="2227" y="0"/>
                      <a:pt x="2031" y="133"/>
                      <a:pt x="1920" y="334"/>
                    </a:cubicBezTo>
                    <a:lnTo>
                      <a:pt x="1" y="4584"/>
                    </a:lnTo>
                    <a:lnTo>
                      <a:pt x="466" y="4584"/>
                    </a:lnTo>
                    <a:lnTo>
                      <a:pt x="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87;p57"/>
              <p:cNvSpPr/>
              <p:nvPr/>
            </p:nvSpPr>
            <p:spPr>
              <a:xfrm>
                <a:off x="702764" y="2853001"/>
                <a:ext cx="1016588" cy="855606"/>
              </a:xfrm>
              <a:custGeom>
                <a:avLst/>
                <a:gdLst/>
                <a:ahLst/>
                <a:cxnLst/>
                <a:rect l="l" t="t" r="r" b="b"/>
                <a:pathLst>
                  <a:path w="14297" h="12033" extrusionOk="0">
                    <a:moveTo>
                      <a:pt x="7960" y="0"/>
                    </a:moveTo>
                    <a:cubicBezTo>
                      <a:pt x="7242" y="0"/>
                      <a:pt x="6757" y="208"/>
                      <a:pt x="6344" y="1702"/>
                    </a:cubicBezTo>
                    <a:cubicBezTo>
                      <a:pt x="5752" y="3774"/>
                      <a:pt x="5224" y="6481"/>
                      <a:pt x="4869" y="7871"/>
                    </a:cubicBezTo>
                    <a:cubicBezTo>
                      <a:pt x="4494" y="9235"/>
                      <a:pt x="1761" y="9040"/>
                      <a:pt x="793" y="9918"/>
                    </a:cubicBezTo>
                    <a:cubicBezTo>
                      <a:pt x="21" y="10626"/>
                      <a:pt x="0" y="12032"/>
                      <a:pt x="2712" y="12032"/>
                    </a:cubicBezTo>
                    <a:lnTo>
                      <a:pt x="8549" y="12032"/>
                    </a:lnTo>
                    <a:cubicBezTo>
                      <a:pt x="11082" y="12032"/>
                      <a:pt x="12424" y="10340"/>
                      <a:pt x="12953" y="8136"/>
                    </a:cubicBezTo>
                    <a:cubicBezTo>
                      <a:pt x="13482" y="5952"/>
                      <a:pt x="13725" y="4657"/>
                      <a:pt x="14011" y="3309"/>
                    </a:cubicBezTo>
                    <a:cubicBezTo>
                      <a:pt x="14296" y="1966"/>
                      <a:pt x="13788" y="31"/>
                      <a:pt x="12097" y="31"/>
                    </a:cubicBezTo>
                    <a:lnTo>
                      <a:pt x="8898" y="31"/>
                    </a:lnTo>
                    <a:cubicBezTo>
                      <a:pt x="8545" y="31"/>
                      <a:pt x="8235" y="0"/>
                      <a:pt x="7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88;p57"/>
              <p:cNvSpPr/>
              <p:nvPr/>
            </p:nvSpPr>
            <p:spPr>
              <a:xfrm>
                <a:off x="304993" y="4186413"/>
                <a:ext cx="295939" cy="333838"/>
              </a:xfrm>
              <a:custGeom>
                <a:avLst/>
                <a:gdLst/>
                <a:ahLst/>
                <a:cxnLst/>
                <a:rect l="l" t="t" r="r" b="b"/>
                <a:pathLst>
                  <a:path w="4162" h="4695" extrusionOk="0">
                    <a:moveTo>
                      <a:pt x="2575" y="0"/>
                    </a:moveTo>
                    <a:cubicBezTo>
                      <a:pt x="2575" y="0"/>
                      <a:pt x="2115" y="2755"/>
                      <a:pt x="1962" y="3326"/>
                    </a:cubicBezTo>
                    <a:cubicBezTo>
                      <a:pt x="1872" y="3590"/>
                      <a:pt x="1037" y="4097"/>
                      <a:pt x="772" y="4208"/>
                    </a:cubicBezTo>
                    <a:cubicBezTo>
                      <a:pt x="508" y="4319"/>
                      <a:pt x="0" y="4319"/>
                      <a:pt x="0" y="4515"/>
                    </a:cubicBezTo>
                    <a:cubicBezTo>
                      <a:pt x="0" y="4645"/>
                      <a:pt x="668" y="4692"/>
                      <a:pt x="1271" y="4692"/>
                    </a:cubicBezTo>
                    <a:cubicBezTo>
                      <a:pt x="1502" y="4692"/>
                      <a:pt x="1722" y="4685"/>
                      <a:pt x="1893" y="4674"/>
                    </a:cubicBezTo>
                    <a:cubicBezTo>
                      <a:pt x="2512" y="4626"/>
                      <a:pt x="3125" y="4695"/>
                      <a:pt x="3125" y="4494"/>
                    </a:cubicBezTo>
                    <a:cubicBezTo>
                      <a:pt x="3151" y="4277"/>
                      <a:pt x="2908" y="4145"/>
                      <a:pt x="2972" y="3701"/>
                    </a:cubicBezTo>
                    <a:cubicBezTo>
                      <a:pt x="3040" y="3241"/>
                      <a:pt x="4161" y="0"/>
                      <a:pt x="4161"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89;p57"/>
              <p:cNvSpPr/>
              <p:nvPr/>
            </p:nvSpPr>
            <p:spPr>
              <a:xfrm>
                <a:off x="832819" y="4186413"/>
                <a:ext cx="224123" cy="333838"/>
              </a:xfrm>
              <a:custGeom>
                <a:avLst/>
                <a:gdLst/>
                <a:ahLst/>
                <a:cxnLst/>
                <a:rect l="l" t="t" r="r" b="b"/>
                <a:pathLst>
                  <a:path w="3152" h="4695" extrusionOk="0">
                    <a:moveTo>
                      <a:pt x="1475" y="0"/>
                    </a:moveTo>
                    <a:cubicBezTo>
                      <a:pt x="1475" y="0"/>
                      <a:pt x="1983" y="2665"/>
                      <a:pt x="1941" y="3326"/>
                    </a:cubicBezTo>
                    <a:cubicBezTo>
                      <a:pt x="1914" y="3590"/>
                      <a:pt x="1037" y="4097"/>
                      <a:pt x="751" y="4208"/>
                    </a:cubicBezTo>
                    <a:cubicBezTo>
                      <a:pt x="487" y="4319"/>
                      <a:pt x="0" y="4319"/>
                      <a:pt x="0" y="4515"/>
                    </a:cubicBezTo>
                    <a:cubicBezTo>
                      <a:pt x="0" y="4645"/>
                      <a:pt x="657" y="4692"/>
                      <a:pt x="1262" y="4692"/>
                    </a:cubicBezTo>
                    <a:cubicBezTo>
                      <a:pt x="1493" y="4692"/>
                      <a:pt x="1716" y="4685"/>
                      <a:pt x="1893" y="4674"/>
                    </a:cubicBezTo>
                    <a:cubicBezTo>
                      <a:pt x="2512" y="4626"/>
                      <a:pt x="3104" y="4695"/>
                      <a:pt x="3130" y="4494"/>
                    </a:cubicBezTo>
                    <a:cubicBezTo>
                      <a:pt x="3151" y="4277"/>
                      <a:pt x="2998" y="4145"/>
                      <a:pt x="2972" y="3701"/>
                    </a:cubicBezTo>
                    <a:cubicBezTo>
                      <a:pt x="2929" y="3193"/>
                      <a:pt x="3062" y="0"/>
                      <a:pt x="3062" y="0"/>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90;p57"/>
              <p:cNvSpPr/>
              <p:nvPr/>
            </p:nvSpPr>
            <p:spPr>
              <a:xfrm>
                <a:off x="459863" y="3353599"/>
                <a:ext cx="731670" cy="859517"/>
              </a:xfrm>
              <a:custGeom>
                <a:avLst/>
                <a:gdLst/>
                <a:ahLst/>
                <a:cxnLst/>
                <a:rect l="l" t="t" r="r" b="b"/>
                <a:pathLst>
                  <a:path w="10290" h="12088" extrusionOk="0">
                    <a:moveTo>
                      <a:pt x="9311" y="1"/>
                    </a:moveTo>
                    <a:cubicBezTo>
                      <a:pt x="4587" y="1"/>
                      <a:pt x="2221" y="1222"/>
                      <a:pt x="1830" y="2481"/>
                    </a:cubicBezTo>
                    <a:cubicBezTo>
                      <a:pt x="1433" y="3829"/>
                      <a:pt x="1" y="12087"/>
                      <a:pt x="1" y="12087"/>
                    </a:cubicBezTo>
                    <a:lnTo>
                      <a:pt x="3680" y="12087"/>
                    </a:lnTo>
                    <a:cubicBezTo>
                      <a:pt x="3680" y="12087"/>
                      <a:pt x="3770" y="10544"/>
                      <a:pt x="3855" y="9798"/>
                    </a:cubicBezTo>
                    <a:cubicBezTo>
                      <a:pt x="3966" y="9047"/>
                      <a:pt x="3680" y="8672"/>
                      <a:pt x="4013" y="8143"/>
                    </a:cubicBezTo>
                    <a:cubicBezTo>
                      <a:pt x="4362" y="7615"/>
                      <a:pt x="4341" y="7155"/>
                      <a:pt x="4473" y="6097"/>
                    </a:cubicBezTo>
                    <a:cubicBezTo>
                      <a:pt x="4606" y="5040"/>
                      <a:pt x="5134" y="4136"/>
                      <a:pt x="5134" y="4136"/>
                    </a:cubicBezTo>
                    <a:lnTo>
                      <a:pt x="8967" y="2661"/>
                    </a:lnTo>
                    <a:lnTo>
                      <a:pt x="10289" y="17"/>
                    </a:lnTo>
                    <a:cubicBezTo>
                      <a:pt x="9952" y="6"/>
                      <a:pt x="9626" y="1"/>
                      <a:pt x="9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91;p57"/>
              <p:cNvSpPr/>
              <p:nvPr/>
            </p:nvSpPr>
            <p:spPr>
              <a:xfrm>
                <a:off x="488093" y="4152139"/>
                <a:ext cx="205280" cy="7608"/>
              </a:xfrm>
              <a:custGeom>
                <a:avLst/>
                <a:gdLst/>
                <a:ahLst/>
                <a:cxnLst/>
                <a:rect l="l" t="t" r="r" b="b"/>
                <a:pathLst>
                  <a:path w="2887" h="107" extrusionOk="0">
                    <a:moveTo>
                      <a:pt x="48" y="1"/>
                    </a:moveTo>
                    <a:cubicBezTo>
                      <a:pt x="0" y="1"/>
                      <a:pt x="0" y="22"/>
                      <a:pt x="0" y="43"/>
                    </a:cubicBezTo>
                    <a:cubicBezTo>
                      <a:pt x="0" y="85"/>
                      <a:pt x="0" y="107"/>
                      <a:pt x="48" y="107"/>
                    </a:cubicBezTo>
                    <a:lnTo>
                      <a:pt x="2845" y="107"/>
                    </a:lnTo>
                    <a:cubicBezTo>
                      <a:pt x="2866" y="107"/>
                      <a:pt x="2887" y="85"/>
                      <a:pt x="2887" y="43"/>
                    </a:cubicBezTo>
                    <a:cubicBezTo>
                      <a:pt x="2887" y="22"/>
                      <a:pt x="2866" y="1"/>
                      <a:pt x="2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92;p57"/>
              <p:cNvSpPr/>
              <p:nvPr/>
            </p:nvSpPr>
            <p:spPr>
              <a:xfrm>
                <a:off x="657256" y="3555688"/>
                <a:ext cx="161337" cy="604037"/>
              </a:xfrm>
              <a:custGeom>
                <a:avLst/>
                <a:gdLst/>
                <a:ahLst/>
                <a:cxnLst/>
                <a:rect l="l" t="t" r="r" b="b"/>
                <a:pathLst>
                  <a:path w="2269" h="8495" extrusionOk="0">
                    <a:moveTo>
                      <a:pt x="2231" y="0"/>
                    </a:moveTo>
                    <a:cubicBezTo>
                      <a:pt x="2223" y="0"/>
                      <a:pt x="2214" y="6"/>
                      <a:pt x="2205" y="14"/>
                    </a:cubicBezTo>
                    <a:cubicBezTo>
                      <a:pt x="2205" y="14"/>
                      <a:pt x="1962" y="125"/>
                      <a:pt x="1676" y="347"/>
                    </a:cubicBezTo>
                    <a:cubicBezTo>
                      <a:pt x="1412" y="543"/>
                      <a:pt x="1105" y="855"/>
                      <a:pt x="973" y="1252"/>
                    </a:cubicBezTo>
                    <a:cubicBezTo>
                      <a:pt x="862" y="1622"/>
                      <a:pt x="793" y="2309"/>
                      <a:pt x="709" y="2991"/>
                    </a:cubicBezTo>
                    <a:cubicBezTo>
                      <a:pt x="661" y="3319"/>
                      <a:pt x="619" y="3652"/>
                      <a:pt x="577" y="3937"/>
                    </a:cubicBezTo>
                    <a:cubicBezTo>
                      <a:pt x="529" y="4223"/>
                      <a:pt x="487" y="4487"/>
                      <a:pt x="418" y="4640"/>
                    </a:cubicBezTo>
                    <a:cubicBezTo>
                      <a:pt x="312" y="4905"/>
                      <a:pt x="286" y="5127"/>
                      <a:pt x="286" y="5349"/>
                    </a:cubicBezTo>
                    <a:cubicBezTo>
                      <a:pt x="286" y="5587"/>
                      <a:pt x="333" y="5809"/>
                      <a:pt x="333" y="6073"/>
                    </a:cubicBezTo>
                    <a:cubicBezTo>
                      <a:pt x="333" y="6116"/>
                      <a:pt x="312" y="6184"/>
                      <a:pt x="312" y="6248"/>
                    </a:cubicBezTo>
                    <a:cubicBezTo>
                      <a:pt x="286" y="6538"/>
                      <a:pt x="222" y="7088"/>
                      <a:pt x="133" y="7569"/>
                    </a:cubicBezTo>
                    <a:cubicBezTo>
                      <a:pt x="111" y="7791"/>
                      <a:pt x="69" y="8014"/>
                      <a:pt x="48" y="8167"/>
                    </a:cubicBezTo>
                    <a:cubicBezTo>
                      <a:pt x="21" y="8341"/>
                      <a:pt x="0" y="8431"/>
                      <a:pt x="0" y="8431"/>
                    </a:cubicBezTo>
                    <a:cubicBezTo>
                      <a:pt x="0" y="8452"/>
                      <a:pt x="0" y="8473"/>
                      <a:pt x="48" y="8495"/>
                    </a:cubicBezTo>
                    <a:cubicBezTo>
                      <a:pt x="69" y="8495"/>
                      <a:pt x="90" y="8473"/>
                      <a:pt x="90" y="8452"/>
                    </a:cubicBezTo>
                    <a:cubicBezTo>
                      <a:pt x="90" y="8452"/>
                      <a:pt x="154" y="8056"/>
                      <a:pt x="244" y="7569"/>
                    </a:cubicBezTo>
                    <a:cubicBezTo>
                      <a:pt x="312" y="7109"/>
                      <a:pt x="397" y="6560"/>
                      <a:pt x="418" y="6248"/>
                    </a:cubicBezTo>
                    <a:lnTo>
                      <a:pt x="418" y="6073"/>
                    </a:lnTo>
                    <a:cubicBezTo>
                      <a:pt x="418" y="5788"/>
                      <a:pt x="376" y="5566"/>
                      <a:pt x="376" y="5349"/>
                    </a:cubicBezTo>
                    <a:cubicBezTo>
                      <a:pt x="376" y="5148"/>
                      <a:pt x="397" y="4926"/>
                      <a:pt x="508" y="4662"/>
                    </a:cubicBezTo>
                    <a:cubicBezTo>
                      <a:pt x="577" y="4508"/>
                      <a:pt x="619" y="4244"/>
                      <a:pt x="682" y="3958"/>
                    </a:cubicBezTo>
                    <a:cubicBezTo>
                      <a:pt x="751" y="3520"/>
                      <a:pt x="793" y="2991"/>
                      <a:pt x="862" y="2505"/>
                    </a:cubicBezTo>
                    <a:cubicBezTo>
                      <a:pt x="926" y="1997"/>
                      <a:pt x="994" y="1558"/>
                      <a:pt x="1079" y="1273"/>
                    </a:cubicBezTo>
                    <a:cubicBezTo>
                      <a:pt x="1190" y="918"/>
                      <a:pt x="1475" y="612"/>
                      <a:pt x="1740" y="411"/>
                    </a:cubicBezTo>
                    <a:cubicBezTo>
                      <a:pt x="1872" y="300"/>
                      <a:pt x="2004" y="236"/>
                      <a:pt x="2094" y="168"/>
                    </a:cubicBezTo>
                    <a:cubicBezTo>
                      <a:pt x="2136" y="147"/>
                      <a:pt x="2184" y="125"/>
                      <a:pt x="2205" y="104"/>
                    </a:cubicBezTo>
                    <a:lnTo>
                      <a:pt x="2226" y="104"/>
                    </a:lnTo>
                    <a:lnTo>
                      <a:pt x="2247" y="83"/>
                    </a:lnTo>
                    <a:cubicBezTo>
                      <a:pt x="2268" y="83"/>
                      <a:pt x="2268" y="62"/>
                      <a:pt x="2268" y="36"/>
                    </a:cubicBezTo>
                    <a:cubicBezTo>
                      <a:pt x="2256" y="11"/>
                      <a:pt x="2244" y="0"/>
                      <a:pt x="2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93;p57"/>
              <p:cNvSpPr/>
              <p:nvPr/>
            </p:nvSpPr>
            <p:spPr>
              <a:xfrm>
                <a:off x="386197" y="2903132"/>
                <a:ext cx="594011" cy="418595"/>
              </a:xfrm>
              <a:custGeom>
                <a:avLst/>
                <a:gdLst/>
                <a:ahLst/>
                <a:cxnLst/>
                <a:rect l="l" t="t" r="r" b="b"/>
                <a:pathLst>
                  <a:path w="8354" h="5887" extrusionOk="0">
                    <a:moveTo>
                      <a:pt x="6573" y="1"/>
                    </a:moveTo>
                    <a:cubicBezTo>
                      <a:pt x="6496" y="1"/>
                      <a:pt x="6420" y="10"/>
                      <a:pt x="6345" y="29"/>
                    </a:cubicBezTo>
                    <a:lnTo>
                      <a:pt x="5113" y="4655"/>
                    </a:lnTo>
                    <a:lnTo>
                      <a:pt x="0" y="5887"/>
                    </a:lnTo>
                    <a:lnTo>
                      <a:pt x="5795" y="5887"/>
                    </a:lnTo>
                    <a:cubicBezTo>
                      <a:pt x="6345" y="5887"/>
                      <a:pt x="6831" y="5538"/>
                      <a:pt x="7006" y="5009"/>
                    </a:cubicBezTo>
                    <a:lnTo>
                      <a:pt x="8354" y="1197"/>
                    </a:lnTo>
                    <a:cubicBezTo>
                      <a:pt x="8354" y="1197"/>
                      <a:pt x="7458" y="1"/>
                      <a:pt x="6573"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94;p57"/>
              <p:cNvSpPr/>
              <p:nvPr/>
            </p:nvSpPr>
            <p:spPr>
              <a:xfrm>
                <a:off x="815540" y="2684120"/>
                <a:ext cx="618827" cy="678768"/>
              </a:xfrm>
              <a:custGeom>
                <a:avLst/>
                <a:gdLst/>
                <a:ahLst/>
                <a:cxnLst/>
                <a:rect l="l" t="t" r="r" b="b"/>
                <a:pathLst>
                  <a:path w="8703" h="9546" extrusionOk="0">
                    <a:moveTo>
                      <a:pt x="4320" y="0"/>
                    </a:moveTo>
                    <a:cubicBezTo>
                      <a:pt x="3326" y="69"/>
                      <a:pt x="2601" y="244"/>
                      <a:pt x="1565" y="973"/>
                    </a:cubicBezTo>
                    <a:cubicBezTo>
                      <a:pt x="550" y="1719"/>
                      <a:pt x="0" y="3305"/>
                      <a:pt x="0" y="3305"/>
                    </a:cubicBezTo>
                    <a:lnTo>
                      <a:pt x="1565" y="3944"/>
                    </a:lnTo>
                    <a:cubicBezTo>
                      <a:pt x="1475" y="5356"/>
                      <a:pt x="1940" y="5203"/>
                      <a:pt x="2316" y="5642"/>
                    </a:cubicBezTo>
                    <a:cubicBezTo>
                      <a:pt x="2665" y="6107"/>
                      <a:pt x="2797" y="7185"/>
                      <a:pt x="2712" y="7799"/>
                    </a:cubicBezTo>
                    <a:cubicBezTo>
                      <a:pt x="2622" y="8438"/>
                      <a:pt x="1676" y="9496"/>
                      <a:pt x="2422" y="9496"/>
                    </a:cubicBezTo>
                    <a:cubicBezTo>
                      <a:pt x="2908" y="9496"/>
                      <a:pt x="5058" y="9545"/>
                      <a:pt x="6600" y="9545"/>
                    </a:cubicBezTo>
                    <a:cubicBezTo>
                      <a:pt x="7371" y="9545"/>
                      <a:pt x="7991" y="9533"/>
                      <a:pt x="8174" y="9496"/>
                    </a:cubicBezTo>
                    <a:cubicBezTo>
                      <a:pt x="8703" y="9385"/>
                      <a:pt x="7909" y="8835"/>
                      <a:pt x="7534" y="7756"/>
                    </a:cubicBezTo>
                    <a:cubicBezTo>
                      <a:pt x="7159" y="6678"/>
                      <a:pt x="6413" y="3680"/>
                      <a:pt x="6413" y="3680"/>
                    </a:cubicBezTo>
                    <a:lnTo>
                      <a:pt x="8042" y="3595"/>
                    </a:lnTo>
                    <a:cubicBezTo>
                      <a:pt x="7820" y="2094"/>
                      <a:pt x="7555" y="1126"/>
                      <a:pt x="6720" y="730"/>
                    </a:cubicBezTo>
                    <a:cubicBezTo>
                      <a:pt x="5885" y="333"/>
                      <a:pt x="4320" y="0"/>
                      <a:pt x="4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95;p57"/>
              <p:cNvSpPr/>
              <p:nvPr/>
            </p:nvSpPr>
            <p:spPr>
              <a:xfrm>
                <a:off x="690321" y="2941246"/>
                <a:ext cx="671871" cy="380483"/>
              </a:xfrm>
              <a:custGeom>
                <a:avLst/>
                <a:gdLst/>
                <a:ahLst/>
                <a:cxnLst/>
                <a:rect l="l" t="t" r="r" b="b"/>
                <a:pathLst>
                  <a:path w="9449" h="5351" extrusionOk="0">
                    <a:moveTo>
                      <a:pt x="9448" y="1"/>
                    </a:moveTo>
                    <a:lnTo>
                      <a:pt x="7069" y="133"/>
                    </a:lnTo>
                    <a:lnTo>
                      <a:pt x="5948" y="3855"/>
                    </a:lnTo>
                    <a:cubicBezTo>
                      <a:pt x="5948" y="3855"/>
                      <a:pt x="1960" y="4802"/>
                      <a:pt x="1551" y="4802"/>
                    </a:cubicBezTo>
                    <a:cubicBezTo>
                      <a:pt x="1547" y="4802"/>
                      <a:pt x="1543" y="4801"/>
                      <a:pt x="1539" y="4801"/>
                    </a:cubicBezTo>
                    <a:cubicBezTo>
                      <a:pt x="1278" y="4784"/>
                      <a:pt x="1155" y="4724"/>
                      <a:pt x="883" y="4724"/>
                    </a:cubicBezTo>
                    <a:cubicBezTo>
                      <a:pt x="814" y="4724"/>
                      <a:pt x="734" y="4728"/>
                      <a:pt x="640" y="4738"/>
                    </a:cubicBezTo>
                    <a:cubicBezTo>
                      <a:pt x="175" y="4780"/>
                      <a:pt x="1" y="5351"/>
                      <a:pt x="1" y="5351"/>
                    </a:cubicBezTo>
                    <a:lnTo>
                      <a:pt x="6541" y="5351"/>
                    </a:lnTo>
                    <a:cubicBezTo>
                      <a:pt x="7291" y="5351"/>
                      <a:pt x="7952" y="4870"/>
                      <a:pt x="8148" y="4161"/>
                    </a:cubicBezTo>
                    <a:lnTo>
                      <a:pt x="9448" y="1"/>
                    </a:ln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96;p57"/>
              <p:cNvSpPr/>
              <p:nvPr/>
            </p:nvSpPr>
            <p:spPr>
              <a:xfrm>
                <a:off x="1164745" y="2851152"/>
                <a:ext cx="31642" cy="102605"/>
              </a:xfrm>
              <a:custGeom>
                <a:avLst/>
                <a:gdLst/>
                <a:ahLst/>
                <a:cxnLst/>
                <a:rect l="l" t="t" r="r" b="b"/>
                <a:pathLst>
                  <a:path w="445" h="1443" extrusionOk="0">
                    <a:moveTo>
                      <a:pt x="396" y="1"/>
                    </a:moveTo>
                    <a:cubicBezTo>
                      <a:pt x="376" y="1"/>
                      <a:pt x="355" y="16"/>
                      <a:pt x="355" y="30"/>
                    </a:cubicBezTo>
                    <a:cubicBezTo>
                      <a:pt x="202" y="295"/>
                      <a:pt x="133" y="628"/>
                      <a:pt x="69" y="913"/>
                    </a:cubicBezTo>
                    <a:cubicBezTo>
                      <a:pt x="22" y="1178"/>
                      <a:pt x="22" y="1400"/>
                      <a:pt x="22" y="1400"/>
                    </a:cubicBezTo>
                    <a:cubicBezTo>
                      <a:pt x="1" y="1421"/>
                      <a:pt x="22" y="1421"/>
                      <a:pt x="22" y="1442"/>
                    </a:cubicBezTo>
                    <a:lnTo>
                      <a:pt x="397" y="1442"/>
                    </a:lnTo>
                    <a:cubicBezTo>
                      <a:pt x="418" y="1442"/>
                      <a:pt x="445" y="1442"/>
                      <a:pt x="445" y="1400"/>
                    </a:cubicBezTo>
                    <a:cubicBezTo>
                      <a:pt x="445" y="1379"/>
                      <a:pt x="418" y="1352"/>
                      <a:pt x="397" y="1352"/>
                    </a:cubicBezTo>
                    <a:lnTo>
                      <a:pt x="112" y="1352"/>
                    </a:lnTo>
                    <a:cubicBezTo>
                      <a:pt x="116" y="1250"/>
                      <a:pt x="137" y="1046"/>
                      <a:pt x="181" y="824"/>
                    </a:cubicBezTo>
                    <a:cubicBezTo>
                      <a:pt x="244" y="559"/>
                      <a:pt x="313" y="274"/>
                      <a:pt x="445" y="78"/>
                    </a:cubicBezTo>
                    <a:cubicBezTo>
                      <a:pt x="445" y="57"/>
                      <a:pt x="445" y="9"/>
                      <a:pt x="418" y="9"/>
                    </a:cubicBezTo>
                    <a:cubicBezTo>
                      <a:pt x="412" y="3"/>
                      <a:pt x="404" y="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297;p57"/>
              <p:cNvSpPr/>
              <p:nvPr/>
            </p:nvSpPr>
            <p:spPr>
              <a:xfrm>
                <a:off x="762139" y="3345422"/>
                <a:ext cx="740985" cy="867694"/>
              </a:xfrm>
              <a:custGeom>
                <a:avLst/>
                <a:gdLst/>
                <a:ahLst/>
                <a:cxnLst/>
                <a:rect l="l" t="t" r="r" b="b"/>
                <a:pathLst>
                  <a:path w="10421" h="12203" extrusionOk="0">
                    <a:moveTo>
                      <a:pt x="8771" y="0"/>
                    </a:moveTo>
                    <a:lnTo>
                      <a:pt x="6080" y="153"/>
                    </a:lnTo>
                    <a:cubicBezTo>
                      <a:pt x="5731" y="307"/>
                      <a:pt x="3241" y="460"/>
                      <a:pt x="3241" y="460"/>
                    </a:cubicBezTo>
                    <a:cubicBezTo>
                      <a:pt x="1058" y="460"/>
                      <a:pt x="0" y="2115"/>
                      <a:pt x="244" y="4404"/>
                    </a:cubicBezTo>
                    <a:cubicBezTo>
                      <a:pt x="508" y="6693"/>
                      <a:pt x="1349" y="12202"/>
                      <a:pt x="1349" y="12202"/>
                    </a:cubicBezTo>
                    <a:lnTo>
                      <a:pt x="5398" y="12202"/>
                    </a:lnTo>
                    <a:cubicBezTo>
                      <a:pt x="5552" y="11367"/>
                      <a:pt x="5049" y="10791"/>
                      <a:pt x="4938" y="9998"/>
                    </a:cubicBezTo>
                    <a:cubicBezTo>
                      <a:pt x="4806" y="9205"/>
                      <a:pt x="4653" y="9009"/>
                      <a:pt x="4473" y="8126"/>
                    </a:cubicBezTo>
                    <a:cubicBezTo>
                      <a:pt x="4362" y="7486"/>
                      <a:pt x="4013" y="6276"/>
                      <a:pt x="3833" y="5662"/>
                    </a:cubicBezTo>
                    <a:cubicBezTo>
                      <a:pt x="3770" y="5419"/>
                      <a:pt x="3770" y="5176"/>
                      <a:pt x="3833" y="4954"/>
                    </a:cubicBezTo>
                    <a:cubicBezTo>
                      <a:pt x="3992" y="4425"/>
                      <a:pt x="3860" y="3812"/>
                      <a:pt x="3860" y="3812"/>
                    </a:cubicBezTo>
                    <a:lnTo>
                      <a:pt x="7735" y="3812"/>
                    </a:lnTo>
                    <a:cubicBezTo>
                      <a:pt x="10421" y="3812"/>
                      <a:pt x="8772" y="0"/>
                      <a:pt x="8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98;p57"/>
              <p:cNvSpPr/>
              <p:nvPr/>
            </p:nvSpPr>
            <p:spPr>
              <a:xfrm>
                <a:off x="871927" y="4152139"/>
                <a:ext cx="250787" cy="7608"/>
              </a:xfrm>
              <a:custGeom>
                <a:avLst/>
                <a:gdLst/>
                <a:ahLst/>
                <a:cxnLst/>
                <a:rect l="l" t="t" r="r" b="b"/>
                <a:pathLst>
                  <a:path w="3527" h="107" extrusionOk="0">
                    <a:moveTo>
                      <a:pt x="42" y="1"/>
                    </a:moveTo>
                    <a:cubicBezTo>
                      <a:pt x="21" y="1"/>
                      <a:pt x="0" y="22"/>
                      <a:pt x="0" y="43"/>
                    </a:cubicBezTo>
                    <a:cubicBezTo>
                      <a:pt x="0" y="85"/>
                      <a:pt x="21" y="107"/>
                      <a:pt x="42" y="107"/>
                    </a:cubicBezTo>
                    <a:lnTo>
                      <a:pt x="3479" y="107"/>
                    </a:lnTo>
                    <a:cubicBezTo>
                      <a:pt x="3505" y="107"/>
                      <a:pt x="3527" y="85"/>
                      <a:pt x="3527" y="43"/>
                    </a:cubicBezTo>
                    <a:cubicBezTo>
                      <a:pt x="3527" y="22"/>
                      <a:pt x="3505" y="1"/>
                      <a:pt x="3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299;p57"/>
              <p:cNvSpPr/>
              <p:nvPr/>
            </p:nvSpPr>
            <p:spPr>
              <a:xfrm>
                <a:off x="984703" y="3459692"/>
                <a:ext cx="437296" cy="700029"/>
              </a:xfrm>
              <a:custGeom>
                <a:avLst/>
                <a:gdLst/>
                <a:ahLst/>
                <a:cxnLst/>
                <a:rect l="l" t="t" r="r" b="b"/>
                <a:pathLst>
                  <a:path w="6150" h="9845" extrusionOk="0">
                    <a:moveTo>
                      <a:pt x="6101" y="0"/>
                    </a:moveTo>
                    <a:cubicBezTo>
                      <a:pt x="6080" y="0"/>
                      <a:pt x="6059" y="0"/>
                      <a:pt x="6059" y="21"/>
                    </a:cubicBezTo>
                    <a:cubicBezTo>
                      <a:pt x="5969" y="376"/>
                      <a:pt x="5774" y="592"/>
                      <a:pt x="5488" y="772"/>
                    </a:cubicBezTo>
                    <a:cubicBezTo>
                      <a:pt x="5224" y="947"/>
                      <a:pt x="4848" y="1079"/>
                      <a:pt x="4452" y="1232"/>
                    </a:cubicBezTo>
                    <a:cubicBezTo>
                      <a:pt x="4251" y="1322"/>
                      <a:pt x="3944" y="1364"/>
                      <a:pt x="3569" y="1386"/>
                    </a:cubicBezTo>
                    <a:cubicBezTo>
                      <a:pt x="3019" y="1433"/>
                      <a:pt x="2358" y="1433"/>
                      <a:pt x="1719" y="1433"/>
                    </a:cubicBezTo>
                    <a:cubicBezTo>
                      <a:pt x="1100" y="1433"/>
                      <a:pt x="529" y="1454"/>
                      <a:pt x="175" y="1518"/>
                    </a:cubicBezTo>
                    <a:cubicBezTo>
                      <a:pt x="154" y="1518"/>
                      <a:pt x="132" y="1544"/>
                      <a:pt x="132" y="1565"/>
                    </a:cubicBezTo>
                    <a:cubicBezTo>
                      <a:pt x="90" y="2179"/>
                      <a:pt x="0" y="2623"/>
                      <a:pt x="0" y="3104"/>
                    </a:cubicBezTo>
                    <a:cubicBezTo>
                      <a:pt x="0" y="3236"/>
                      <a:pt x="0" y="3368"/>
                      <a:pt x="21" y="3500"/>
                    </a:cubicBezTo>
                    <a:cubicBezTo>
                      <a:pt x="90" y="4188"/>
                      <a:pt x="154" y="5113"/>
                      <a:pt x="265" y="5684"/>
                    </a:cubicBezTo>
                    <a:cubicBezTo>
                      <a:pt x="355" y="6234"/>
                      <a:pt x="487" y="7117"/>
                      <a:pt x="640" y="7888"/>
                    </a:cubicBezTo>
                    <a:cubicBezTo>
                      <a:pt x="703" y="8259"/>
                      <a:pt x="730" y="8745"/>
                      <a:pt x="751" y="9120"/>
                    </a:cubicBezTo>
                    <a:cubicBezTo>
                      <a:pt x="751" y="9316"/>
                      <a:pt x="772" y="9475"/>
                      <a:pt x="772" y="9607"/>
                    </a:cubicBezTo>
                    <a:lnTo>
                      <a:pt x="772" y="9781"/>
                    </a:lnTo>
                    <a:cubicBezTo>
                      <a:pt x="772" y="9823"/>
                      <a:pt x="793" y="9845"/>
                      <a:pt x="814" y="9845"/>
                    </a:cubicBezTo>
                    <a:cubicBezTo>
                      <a:pt x="836" y="9845"/>
                      <a:pt x="862" y="9823"/>
                      <a:pt x="862" y="9781"/>
                    </a:cubicBezTo>
                    <a:cubicBezTo>
                      <a:pt x="862" y="9781"/>
                      <a:pt x="862" y="8634"/>
                      <a:pt x="730" y="7862"/>
                    </a:cubicBezTo>
                    <a:cubicBezTo>
                      <a:pt x="571" y="7095"/>
                      <a:pt x="439" y="6212"/>
                      <a:pt x="355" y="5663"/>
                    </a:cubicBezTo>
                    <a:cubicBezTo>
                      <a:pt x="265" y="5113"/>
                      <a:pt x="175" y="4188"/>
                      <a:pt x="111" y="3500"/>
                    </a:cubicBezTo>
                    <a:cubicBezTo>
                      <a:pt x="90" y="3368"/>
                      <a:pt x="90" y="3236"/>
                      <a:pt x="90" y="3104"/>
                    </a:cubicBezTo>
                    <a:cubicBezTo>
                      <a:pt x="90" y="2632"/>
                      <a:pt x="171" y="2222"/>
                      <a:pt x="219" y="1604"/>
                    </a:cubicBezTo>
                    <a:lnTo>
                      <a:pt x="219" y="1604"/>
                    </a:lnTo>
                    <a:cubicBezTo>
                      <a:pt x="436" y="1564"/>
                      <a:pt x="761" y="1544"/>
                      <a:pt x="1126" y="1544"/>
                    </a:cubicBezTo>
                    <a:cubicBezTo>
                      <a:pt x="1697" y="1518"/>
                      <a:pt x="2379" y="1518"/>
                      <a:pt x="2998" y="1518"/>
                    </a:cubicBezTo>
                    <a:cubicBezTo>
                      <a:pt x="3305" y="1497"/>
                      <a:pt x="3590" y="1497"/>
                      <a:pt x="3854" y="1454"/>
                    </a:cubicBezTo>
                    <a:cubicBezTo>
                      <a:pt x="4098" y="1433"/>
                      <a:pt x="4320" y="1386"/>
                      <a:pt x="4473" y="1322"/>
                    </a:cubicBezTo>
                    <a:cubicBezTo>
                      <a:pt x="4891" y="1169"/>
                      <a:pt x="5245" y="1037"/>
                      <a:pt x="5552" y="836"/>
                    </a:cubicBezTo>
                    <a:cubicBezTo>
                      <a:pt x="5837" y="661"/>
                      <a:pt x="6059" y="418"/>
                      <a:pt x="6149" y="43"/>
                    </a:cubicBezTo>
                    <a:cubicBezTo>
                      <a:pt x="6149" y="21"/>
                      <a:pt x="6149" y="0"/>
                      <a:pt x="6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00;p57"/>
              <p:cNvSpPr/>
              <p:nvPr/>
            </p:nvSpPr>
            <p:spPr>
              <a:xfrm>
                <a:off x="304993" y="4448019"/>
                <a:ext cx="224123" cy="72243"/>
              </a:xfrm>
              <a:custGeom>
                <a:avLst/>
                <a:gdLst/>
                <a:ahLst/>
                <a:cxnLst/>
                <a:rect l="l" t="t" r="r" b="b"/>
                <a:pathLst>
                  <a:path w="3152" h="1016" extrusionOk="0">
                    <a:moveTo>
                      <a:pt x="1629" y="1"/>
                    </a:moveTo>
                    <a:cubicBezTo>
                      <a:pt x="1343" y="244"/>
                      <a:pt x="926" y="466"/>
                      <a:pt x="772" y="529"/>
                    </a:cubicBezTo>
                    <a:cubicBezTo>
                      <a:pt x="508" y="640"/>
                      <a:pt x="0" y="640"/>
                      <a:pt x="0" y="836"/>
                    </a:cubicBezTo>
                    <a:cubicBezTo>
                      <a:pt x="0" y="966"/>
                      <a:pt x="668" y="1013"/>
                      <a:pt x="1271" y="1013"/>
                    </a:cubicBezTo>
                    <a:cubicBezTo>
                      <a:pt x="1502" y="1013"/>
                      <a:pt x="1722" y="1006"/>
                      <a:pt x="1893" y="995"/>
                    </a:cubicBezTo>
                    <a:cubicBezTo>
                      <a:pt x="2512" y="947"/>
                      <a:pt x="3125" y="1016"/>
                      <a:pt x="3125" y="815"/>
                    </a:cubicBezTo>
                    <a:cubicBezTo>
                      <a:pt x="3151" y="640"/>
                      <a:pt x="2993" y="508"/>
                      <a:pt x="2972" y="223"/>
                    </a:cubicBezTo>
                    <a:cubicBezTo>
                      <a:pt x="2797" y="244"/>
                      <a:pt x="2596" y="244"/>
                      <a:pt x="2380" y="244"/>
                    </a:cubicBezTo>
                    <a:cubicBezTo>
                      <a:pt x="1935" y="244"/>
                      <a:pt x="1719" y="133"/>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01;p57"/>
              <p:cNvSpPr/>
              <p:nvPr/>
            </p:nvSpPr>
            <p:spPr>
              <a:xfrm>
                <a:off x="832825" y="4448025"/>
                <a:ext cx="227102" cy="72225"/>
              </a:xfrm>
              <a:custGeom>
                <a:avLst/>
                <a:gdLst/>
                <a:ahLst/>
                <a:cxnLst/>
                <a:rect l="l" t="t" r="r" b="b"/>
                <a:pathLst>
                  <a:path w="3152" h="1016" extrusionOk="0">
                    <a:moveTo>
                      <a:pt x="1608" y="1"/>
                    </a:moveTo>
                    <a:cubicBezTo>
                      <a:pt x="1322" y="244"/>
                      <a:pt x="926" y="466"/>
                      <a:pt x="751" y="529"/>
                    </a:cubicBezTo>
                    <a:cubicBezTo>
                      <a:pt x="487" y="640"/>
                      <a:pt x="0" y="640"/>
                      <a:pt x="0" y="836"/>
                    </a:cubicBezTo>
                    <a:cubicBezTo>
                      <a:pt x="0" y="966"/>
                      <a:pt x="657" y="1013"/>
                      <a:pt x="1262" y="1013"/>
                    </a:cubicBezTo>
                    <a:cubicBezTo>
                      <a:pt x="1493" y="1013"/>
                      <a:pt x="1716" y="1006"/>
                      <a:pt x="1893" y="995"/>
                    </a:cubicBezTo>
                    <a:cubicBezTo>
                      <a:pt x="2512" y="947"/>
                      <a:pt x="3104" y="1016"/>
                      <a:pt x="3130" y="815"/>
                    </a:cubicBezTo>
                    <a:cubicBezTo>
                      <a:pt x="3151" y="640"/>
                      <a:pt x="2972" y="508"/>
                      <a:pt x="2950" y="223"/>
                    </a:cubicBezTo>
                    <a:cubicBezTo>
                      <a:pt x="2797" y="244"/>
                      <a:pt x="2602" y="244"/>
                      <a:pt x="2358" y="244"/>
                    </a:cubicBezTo>
                    <a:cubicBezTo>
                      <a:pt x="1914" y="244"/>
                      <a:pt x="1719" y="133"/>
                      <a:pt x="1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02;p57"/>
              <p:cNvSpPr/>
              <p:nvPr/>
            </p:nvSpPr>
            <p:spPr>
              <a:xfrm>
                <a:off x="929808" y="2470797"/>
                <a:ext cx="276030" cy="401317"/>
              </a:xfrm>
              <a:custGeom>
                <a:avLst/>
                <a:gdLst/>
                <a:ahLst/>
                <a:cxnLst/>
                <a:rect l="l" t="t" r="r" b="b"/>
                <a:pathLst>
                  <a:path w="3882" h="5644" extrusionOk="0">
                    <a:moveTo>
                      <a:pt x="1551" y="1"/>
                    </a:moveTo>
                    <a:cubicBezTo>
                      <a:pt x="1479" y="1"/>
                      <a:pt x="1403" y="10"/>
                      <a:pt x="1322" y="29"/>
                    </a:cubicBezTo>
                    <a:cubicBezTo>
                      <a:pt x="577" y="225"/>
                      <a:pt x="0" y="780"/>
                      <a:pt x="111" y="1504"/>
                    </a:cubicBezTo>
                    <a:cubicBezTo>
                      <a:pt x="133" y="1615"/>
                      <a:pt x="466" y="2075"/>
                      <a:pt x="466" y="2075"/>
                    </a:cubicBezTo>
                    <a:cubicBezTo>
                      <a:pt x="577" y="2297"/>
                      <a:pt x="598" y="2472"/>
                      <a:pt x="751" y="2630"/>
                    </a:cubicBezTo>
                    <a:cubicBezTo>
                      <a:pt x="841" y="2736"/>
                      <a:pt x="1015" y="2805"/>
                      <a:pt x="1127" y="2847"/>
                    </a:cubicBezTo>
                    <a:cubicBezTo>
                      <a:pt x="1153" y="2856"/>
                      <a:pt x="1184" y="2861"/>
                      <a:pt x="1215" y="2861"/>
                    </a:cubicBezTo>
                    <a:cubicBezTo>
                      <a:pt x="1260" y="2861"/>
                      <a:pt x="1306" y="2851"/>
                      <a:pt x="1343" y="2826"/>
                    </a:cubicBezTo>
                    <a:lnTo>
                      <a:pt x="1475" y="2762"/>
                    </a:lnTo>
                    <a:lnTo>
                      <a:pt x="1676" y="3291"/>
                    </a:lnTo>
                    <a:lnTo>
                      <a:pt x="1370" y="3423"/>
                    </a:lnTo>
                    <a:cubicBezTo>
                      <a:pt x="1105" y="3529"/>
                      <a:pt x="904" y="3751"/>
                      <a:pt x="793" y="4015"/>
                    </a:cubicBezTo>
                    <a:cubicBezTo>
                      <a:pt x="598" y="4634"/>
                      <a:pt x="550" y="5644"/>
                      <a:pt x="1565" y="5644"/>
                    </a:cubicBezTo>
                    <a:cubicBezTo>
                      <a:pt x="2755" y="5644"/>
                      <a:pt x="3458" y="4433"/>
                      <a:pt x="3812" y="3730"/>
                    </a:cubicBezTo>
                    <a:cubicBezTo>
                      <a:pt x="3881" y="3577"/>
                      <a:pt x="3791" y="3397"/>
                      <a:pt x="3638" y="3376"/>
                    </a:cubicBezTo>
                    <a:cubicBezTo>
                      <a:pt x="3352" y="3312"/>
                      <a:pt x="2956" y="3201"/>
                      <a:pt x="2845" y="2937"/>
                    </a:cubicBezTo>
                    <a:cubicBezTo>
                      <a:pt x="2623" y="2498"/>
                      <a:pt x="2469" y="2033"/>
                      <a:pt x="2469" y="2033"/>
                    </a:cubicBezTo>
                    <a:cubicBezTo>
                      <a:pt x="2469" y="2033"/>
                      <a:pt x="2533" y="1108"/>
                      <a:pt x="2469" y="822"/>
                    </a:cubicBezTo>
                    <a:cubicBezTo>
                      <a:pt x="2408" y="568"/>
                      <a:pt x="2126" y="1"/>
                      <a:pt x="1551" y="1"/>
                    </a:cubicBezTo>
                    <a:close/>
                  </a:path>
                </a:pathLst>
              </a:custGeom>
              <a:solidFill>
                <a:srgbClr val="FCB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03;p57"/>
              <p:cNvSpPr/>
              <p:nvPr/>
            </p:nvSpPr>
            <p:spPr>
              <a:xfrm>
                <a:off x="1045997" y="2702253"/>
                <a:ext cx="13937" cy="30788"/>
              </a:xfrm>
              <a:custGeom>
                <a:avLst/>
                <a:gdLst/>
                <a:ahLst/>
                <a:cxnLst/>
                <a:rect l="l" t="t" r="r" b="b"/>
                <a:pathLst>
                  <a:path w="196" h="433" extrusionOk="0">
                    <a:moveTo>
                      <a:pt x="42" y="0"/>
                    </a:moveTo>
                    <a:cubicBezTo>
                      <a:pt x="35" y="0"/>
                      <a:pt x="28" y="3"/>
                      <a:pt x="21" y="10"/>
                    </a:cubicBezTo>
                    <a:cubicBezTo>
                      <a:pt x="0" y="10"/>
                      <a:pt x="0" y="36"/>
                      <a:pt x="0" y="57"/>
                    </a:cubicBezTo>
                    <a:lnTo>
                      <a:pt x="132" y="406"/>
                    </a:lnTo>
                    <a:cubicBezTo>
                      <a:pt x="132" y="433"/>
                      <a:pt x="153" y="433"/>
                      <a:pt x="175" y="433"/>
                    </a:cubicBezTo>
                    <a:cubicBezTo>
                      <a:pt x="196" y="433"/>
                      <a:pt x="196" y="406"/>
                      <a:pt x="196" y="385"/>
                    </a:cubicBezTo>
                    <a:lnTo>
                      <a:pt x="64" y="10"/>
                    </a:lnTo>
                    <a:cubicBezTo>
                      <a:pt x="64" y="10"/>
                      <a:pt x="54"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04;p57"/>
              <p:cNvSpPr/>
              <p:nvPr/>
            </p:nvSpPr>
            <p:spPr>
              <a:xfrm>
                <a:off x="1034691" y="2623536"/>
                <a:ext cx="43730" cy="60653"/>
              </a:xfrm>
              <a:custGeom>
                <a:avLst/>
                <a:gdLst/>
                <a:ahLst/>
                <a:cxnLst/>
                <a:rect l="l" t="t" r="r" b="b"/>
                <a:pathLst>
                  <a:path w="615" h="853" extrusionOk="0">
                    <a:moveTo>
                      <a:pt x="549" y="0"/>
                    </a:moveTo>
                    <a:cubicBezTo>
                      <a:pt x="530" y="0"/>
                      <a:pt x="508" y="12"/>
                      <a:pt x="487" y="38"/>
                    </a:cubicBezTo>
                    <a:cubicBezTo>
                      <a:pt x="423" y="149"/>
                      <a:pt x="244" y="482"/>
                      <a:pt x="0" y="614"/>
                    </a:cubicBezTo>
                    <a:lnTo>
                      <a:pt x="90" y="852"/>
                    </a:lnTo>
                    <a:cubicBezTo>
                      <a:pt x="355" y="852"/>
                      <a:pt x="466" y="302"/>
                      <a:pt x="556" y="170"/>
                    </a:cubicBezTo>
                    <a:cubicBezTo>
                      <a:pt x="614" y="64"/>
                      <a:pt x="591"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05;p57"/>
              <p:cNvSpPr/>
              <p:nvPr/>
            </p:nvSpPr>
            <p:spPr>
              <a:xfrm>
                <a:off x="862541" y="2446762"/>
                <a:ext cx="267355" cy="173496"/>
              </a:xfrm>
              <a:custGeom>
                <a:avLst/>
                <a:gdLst/>
                <a:ahLst/>
                <a:cxnLst/>
                <a:rect l="l" t="t" r="r" b="b"/>
                <a:pathLst>
                  <a:path w="3760" h="2440" extrusionOk="0">
                    <a:moveTo>
                      <a:pt x="1580" y="0"/>
                    </a:moveTo>
                    <a:cubicBezTo>
                      <a:pt x="1206" y="0"/>
                      <a:pt x="764" y="152"/>
                      <a:pt x="508" y="764"/>
                    </a:cubicBezTo>
                    <a:cubicBezTo>
                      <a:pt x="0" y="1974"/>
                      <a:pt x="946" y="2106"/>
                      <a:pt x="946" y="2106"/>
                    </a:cubicBezTo>
                    <a:lnTo>
                      <a:pt x="1433" y="2440"/>
                    </a:lnTo>
                    <a:lnTo>
                      <a:pt x="1433" y="2440"/>
                    </a:lnTo>
                    <a:lnTo>
                      <a:pt x="1279" y="2064"/>
                    </a:lnTo>
                    <a:cubicBezTo>
                      <a:pt x="1211" y="1911"/>
                      <a:pt x="1279" y="1731"/>
                      <a:pt x="1412" y="1646"/>
                    </a:cubicBezTo>
                    <a:cubicBezTo>
                      <a:pt x="1697" y="1467"/>
                      <a:pt x="2205" y="1091"/>
                      <a:pt x="2379" y="631"/>
                    </a:cubicBezTo>
                    <a:cubicBezTo>
                      <a:pt x="2379" y="631"/>
                      <a:pt x="2421" y="1028"/>
                      <a:pt x="2733" y="1424"/>
                    </a:cubicBezTo>
                    <a:cubicBezTo>
                      <a:pt x="2818" y="1557"/>
                      <a:pt x="2818" y="2043"/>
                      <a:pt x="2977" y="2085"/>
                    </a:cubicBezTo>
                    <a:cubicBezTo>
                      <a:pt x="2991" y="2091"/>
                      <a:pt x="3002" y="2094"/>
                      <a:pt x="3011" y="2094"/>
                    </a:cubicBezTo>
                    <a:cubicBezTo>
                      <a:pt x="3099" y="2094"/>
                      <a:pt x="2958" y="1824"/>
                      <a:pt x="3040" y="1646"/>
                    </a:cubicBezTo>
                    <a:cubicBezTo>
                      <a:pt x="3076" y="1558"/>
                      <a:pt x="3132" y="1519"/>
                      <a:pt x="3186" y="1519"/>
                    </a:cubicBezTo>
                    <a:cubicBezTo>
                      <a:pt x="3268" y="1519"/>
                      <a:pt x="3347" y="1609"/>
                      <a:pt x="3347" y="1752"/>
                    </a:cubicBezTo>
                    <a:cubicBezTo>
                      <a:pt x="3347" y="1995"/>
                      <a:pt x="3215" y="2239"/>
                      <a:pt x="3215" y="2239"/>
                    </a:cubicBezTo>
                    <a:lnTo>
                      <a:pt x="3415" y="2371"/>
                    </a:lnTo>
                    <a:cubicBezTo>
                      <a:pt x="3415" y="2371"/>
                      <a:pt x="3526" y="1842"/>
                      <a:pt x="3637" y="1250"/>
                    </a:cubicBezTo>
                    <a:cubicBezTo>
                      <a:pt x="3759" y="700"/>
                      <a:pt x="3298" y="132"/>
                      <a:pt x="2469" y="132"/>
                    </a:cubicBezTo>
                    <a:cubicBezTo>
                      <a:pt x="2398" y="132"/>
                      <a:pt x="2324" y="136"/>
                      <a:pt x="2247" y="145"/>
                    </a:cubicBezTo>
                    <a:cubicBezTo>
                      <a:pt x="2247" y="145"/>
                      <a:pt x="1946" y="0"/>
                      <a:pt x="1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06;p57"/>
              <p:cNvSpPr/>
              <p:nvPr/>
            </p:nvSpPr>
            <p:spPr>
              <a:xfrm>
                <a:off x="1031705" y="2364562"/>
                <a:ext cx="112844" cy="112844"/>
              </a:xfrm>
              <a:custGeom>
                <a:avLst/>
                <a:gdLst/>
                <a:ahLst/>
                <a:cxnLst/>
                <a:rect l="l" t="t" r="r" b="b"/>
                <a:pathLst>
                  <a:path w="1587" h="1587" extrusionOk="0">
                    <a:moveTo>
                      <a:pt x="793" y="0"/>
                    </a:moveTo>
                    <a:cubicBezTo>
                      <a:pt x="354" y="0"/>
                      <a:pt x="0" y="355"/>
                      <a:pt x="0" y="793"/>
                    </a:cubicBezTo>
                    <a:cubicBezTo>
                      <a:pt x="0" y="1238"/>
                      <a:pt x="354" y="1586"/>
                      <a:pt x="793" y="1586"/>
                    </a:cubicBezTo>
                    <a:cubicBezTo>
                      <a:pt x="1232" y="1586"/>
                      <a:pt x="1586" y="1238"/>
                      <a:pt x="1586" y="793"/>
                    </a:cubicBezTo>
                    <a:cubicBezTo>
                      <a:pt x="1586" y="355"/>
                      <a:pt x="1232" y="0"/>
                      <a:pt x="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07;p57"/>
              <p:cNvSpPr/>
              <p:nvPr/>
            </p:nvSpPr>
            <p:spPr>
              <a:xfrm>
                <a:off x="132790" y="3301406"/>
                <a:ext cx="960202" cy="20336"/>
              </a:xfrm>
              <a:custGeom>
                <a:avLst/>
                <a:gdLst/>
                <a:ahLst/>
                <a:cxnLst/>
                <a:rect l="l" t="t" r="r" b="b"/>
                <a:pathLst>
                  <a:path w="13504" h="286" extrusionOk="0">
                    <a:moveTo>
                      <a:pt x="0" y="1"/>
                    </a:moveTo>
                    <a:lnTo>
                      <a:pt x="0" y="286"/>
                    </a:lnTo>
                    <a:lnTo>
                      <a:pt x="13503" y="286"/>
                    </a:lnTo>
                    <a:lnTo>
                      <a:pt x="135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08;p57"/>
              <p:cNvSpPr/>
              <p:nvPr/>
            </p:nvSpPr>
            <p:spPr>
              <a:xfrm>
                <a:off x="15108" y="2881444"/>
                <a:ext cx="711334" cy="440282"/>
              </a:xfrm>
              <a:custGeom>
                <a:avLst/>
                <a:gdLst/>
                <a:ahLst/>
                <a:cxnLst/>
                <a:rect l="l" t="t" r="r" b="b"/>
                <a:pathLst>
                  <a:path w="10004" h="6192" extrusionOk="0">
                    <a:moveTo>
                      <a:pt x="1" y="1"/>
                    </a:moveTo>
                    <a:lnTo>
                      <a:pt x="1343" y="6192"/>
                    </a:lnTo>
                    <a:lnTo>
                      <a:pt x="10004" y="6192"/>
                    </a:lnTo>
                    <a:lnTo>
                      <a:pt x="8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09;p57"/>
              <p:cNvSpPr/>
              <p:nvPr/>
            </p:nvSpPr>
            <p:spPr>
              <a:xfrm>
                <a:off x="607214" y="2881444"/>
                <a:ext cx="119243" cy="440282"/>
              </a:xfrm>
              <a:custGeom>
                <a:avLst/>
                <a:gdLst/>
                <a:ahLst/>
                <a:cxnLst/>
                <a:rect l="l" t="t" r="r" b="b"/>
                <a:pathLst>
                  <a:path w="1677" h="6192" extrusionOk="0">
                    <a:moveTo>
                      <a:pt x="1" y="1"/>
                    </a:moveTo>
                    <a:lnTo>
                      <a:pt x="1370" y="6192"/>
                    </a:lnTo>
                    <a:lnTo>
                      <a:pt x="1677" y="6192"/>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10;p57"/>
              <p:cNvSpPr/>
              <p:nvPr/>
            </p:nvSpPr>
            <p:spPr>
              <a:xfrm>
                <a:off x="289153" y="3043143"/>
                <a:ext cx="130193" cy="115830"/>
              </a:xfrm>
              <a:custGeom>
                <a:avLst/>
                <a:gdLst/>
                <a:ahLst/>
                <a:cxnLst/>
                <a:rect l="l" t="t" r="r" b="b"/>
                <a:pathLst>
                  <a:path w="1831" h="1629" extrusionOk="0">
                    <a:moveTo>
                      <a:pt x="730" y="0"/>
                    </a:moveTo>
                    <a:cubicBezTo>
                      <a:pt x="292" y="0"/>
                      <a:pt x="1" y="370"/>
                      <a:pt x="112" y="815"/>
                    </a:cubicBezTo>
                    <a:cubicBezTo>
                      <a:pt x="202" y="1275"/>
                      <a:pt x="641" y="1629"/>
                      <a:pt x="1106" y="1629"/>
                    </a:cubicBezTo>
                    <a:cubicBezTo>
                      <a:pt x="1545" y="1629"/>
                      <a:pt x="1830" y="1275"/>
                      <a:pt x="1719" y="815"/>
                    </a:cubicBezTo>
                    <a:cubicBezTo>
                      <a:pt x="1634" y="370"/>
                      <a:pt x="1190" y="0"/>
                      <a:pt x="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11;p57"/>
              <p:cNvSpPr/>
              <p:nvPr/>
            </p:nvSpPr>
            <p:spPr>
              <a:xfrm>
                <a:off x="-547276" y="2879169"/>
                <a:ext cx="466947" cy="251641"/>
              </a:xfrm>
              <a:custGeom>
                <a:avLst/>
                <a:gdLst/>
                <a:ahLst/>
                <a:cxnLst/>
                <a:rect l="l" t="t" r="r" b="b"/>
                <a:pathLst>
                  <a:path w="6567" h="3539" extrusionOk="0">
                    <a:moveTo>
                      <a:pt x="2222" y="0"/>
                    </a:moveTo>
                    <a:cubicBezTo>
                      <a:pt x="1945" y="0"/>
                      <a:pt x="1663" y="19"/>
                      <a:pt x="1433" y="33"/>
                    </a:cubicBezTo>
                    <a:cubicBezTo>
                      <a:pt x="508" y="102"/>
                      <a:pt x="0" y="276"/>
                      <a:pt x="0" y="276"/>
                    </a:cubicBezTo>
                    <a:cubicBezTo>
                      <a:pt x="0" y="276"/>
                      <a:pt x="640" y="213"/>
                      <a:pt x="1265" y="213"/>
                    </a:cubicBezTo>
                    <a:cubicBezTo>
                      <a:pt x="1863" y="213"/>
                      <a:pt x="2448" y="271"/>
                      <a:pt x="2448" y="498"/>
                    </a:cubicBezTo>
                    <a:cubicBezTo>
                      <a:pt x="2469" y="895"/>
                      <a:pt x="2073" y="874"/>
                      <a:pt x="2073" y="1180"/>
                    </a:cubicBezTo>
                    <a:cubicBezTo>
                      <a:pt x="2073" y="1424"/>
                      <a:pt x="2427" y="1537"/>
                      <a:pt x="3308" y="1537"/>
                    </a:cubicBezTo>
                    <a:cubicBezTo>
                      <a:pt x="3384" y="1537"/>
                      <a:pt x="3464" y="1536"/>
                      <a:pt x="3548" y="1534"/>
                    </a:cubicBezTo>
                    <a:cubicBezTo>
                      <a:pt x="3796" y="1530"/>
                      <a:pt x="4065" y="1524"/>
                      <a:pt x="4331" y="1524"/>
                    </a:cubicBezTo>
                    <a:cubicBezTo>
                      <a:pt x="5196" y="1524"/>
                      <a:pt x="6023" y="1580"/>
                      <a:pt x="5975" y="1883"/>
                    </a:cubicBezTo>
                    <a:cubicBezTo>
                      <a:pt x="5906" y="2306"/>
                      <a:pt x="4626" y="2127"/>
                      <a:pt x="4320" y="2634"/>
                    </a:cubicBezTo>
                    <a:cubicBezTo>
                      <a:pt x="4013" y="3163"/>
                      <a:pt x="4563" y="3538"/>
                      <a:pt x="4563" y="3538"/>
                    </a:cubicBezTo>
                    <a:lnTo>
                      <a:pt x="4959" y="3538"/>
                    </a:lnTo>
                    <a:cubicBezTo>
                      <a:pt x="4959" y="3538"/>
                      <a:pt x="4362" y="3316"/>
                      <a:pt x="4563" y="2899"/>
                    </a:cubicBezTo>
                    <a:cubicBezTo>
                      <a:pt x="4759" y="2481"/>
                      <a:pt x="6435" y="3052"/>
                      <a:pt x="6503" y="2195"/>
                    </a:cubicBezTo>
                    <a:cubicBezTo>
                      <a:pt x="6567" y="1334"/>
                      <a:pt x="5731" y="1069"/>
                      <a:pt x="4827" y="1006"/>
                    </a:cubicBezTo>
                    <a:cubicBezTo>
                      <a:pt x="3902" y="937"/>
                      <a:pt x="3463" y="1006"/>
                      <a:pt x="3395" y="456"/>
                    </a:cubicBezTo>
                    <a:cubicBezTo>
                      <a:pt x="3352" y="81"/>
                      <a:pt x="2796" y="0"/>
                      <a:pt x="2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12;p57"/>
              <p:cNvSpPr/>
              <p:nvPr/>
            </p:nvSpPr>
            <p:spPr>
              <a:xfrm>
                <a:off x="-316819" y="3118304"/>
                <a:ext cx="156787" cy="203431"/>
              </a:xfrm>
              <a:custGeom>
                <a:avLst/>
                <a:gdLst/>
                <a:ahLst/>
                <a:cxnLst/>
                <a:rect l="l" t="t" r="r" b="b"/>
                <a:pathLst>
                  <a:path w="2205" h="2861" extrusionOk="0">
                    <a:moveTo>
                      <a:pt x="0" y="1"/>
                    </a:moveTo>
                    <a:lnTo>
                      <a:pt x="222" y="2554"/>
                    </a:lnTo>
                    <a:cubicBezTo>
                      <a:pt x="222" y="2729"/>
                      <a:pt x="376" y="2861"/>
                      <a:pt x="550" y="2861"/>
                    </a:cubicBezTo>
                    <a:lnTo>
                      <a:pt x="1650" y="2861"/>
                    </a:lnTo>
                    <a:cubicBezTo>
                      <a:pt x="1829" y="2861"/>
                      <a:pt x="1983" y="2729"/>
                      <a:pt x="1983" y="2554"/>
                    </a:cubicBezTo>
                    <a:lnTo>
                      <a:pt x="2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13;p57"/>
              <p:cNvSpPr/>
              <p:nvPr/>
            </p:nvSpPr>
            <p:spPr>
              <a:xfrm>
                <a:off x="1080199" y="2560393"/>
                <a:ext cx="12799" cy="11021"/>
              </a:xfrm>
              <a:custGeom>
                <a:avLst/>
                <a:gdLst/>
                <a:ahLst/>
                <a:cxnLst/>
                <a:rect l="l" t="t" r="r" b="b"/>
                <a:pathLst>
                  <a:path w="180" h="155" extrusionOk="0">
                    <a:moveTo>
                      <a:pt x="180" y="1"/>
                    </a:moveTo>
                    <a:cubicBezTo>
                      <a:pt x="132" y="1"/>
                      <a:pt x="90" y="22"/>
                      <a:pt x="69" y="48"/>
                    </a:cubicBezTo>
                    <a:cubicBezTo>
                      <a:pt x="21" y="70"/>
                      <a:pt x="0" y="112"/>
                      <a:pt x="0" y="154"/>
                    </a:cubicBezTo>
                    <a:lnTo>
                      <a:pt x="21" y="154"/>
                    </a:lnTo>
                    <a:cubicBezTo>
                      <a:pt x="21" y="112"/>
                      <a:pt x="48" y="91"/>
                      <a:pt x="69" y="70"/>
                    </a:cubicBezTo>
                    <a:cubicBezTo>
                      <a:pt x="99" y="55"/>
                      <a:pt x="118" y="37"/>
                      <a:pt x="143" y="37"/>
                    </a:cubicBezTo>
                    <a:cubicBezTo>
                      <a:pt x="154" y="37"/>
                      <a:pt x="166" y="41"/>
                      <a:pt x="180" y="48"/>
                    </a:cubicBezTo>
                    <a:lnTo>
                      <a:pt x="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14;p57"/>
              <p:cNvSpPr/>
              <p:nvPr/>
            </p:nvSpPr>
            <p:spPr>
              <a:xfrm>
                <a:off x="998995" y="2629580"/>
                <a:ext cx="42165" cy="27091"/>
              </a:xfrm>
              <a:custGeom>
                <a:avLst/>
                <a:gdLst/>
                <a:ahLst/>
                <a:cxnLst/>
                <a:rect l="l" t="t" r="r" b="b"/>
                <a:pathLst>
                  <a:path w="593" h="381" extrusionOk="0">
                    <a:moveTo>
                      <a:pt x="592" y="1"/>
                    </a:moveTo>
                    <a:lnTo>
                      <a:pt x="0" y="329"/>
                    </a:lnTo>
                    <a:cubicBezTo>
                      <a:pt x="53" y="363"/>
                      <a:pt x="124" y="380"/>
                      <a:pt x="196" y="380"/>
                    </a:cubicBezTo>
                    <a:cubicBezTo>
                      <a:pt x="269" y="380"/>
                      <a:pt x="341" y="363"/>
                      <a:pt x="397" y="329"/>
                    </a:cubicBezTo>
                    <a:cubicBezTo>
                      <a:pt x="529" y="265"/>
                      <a:pt x="592" y="133"/>
                      <a:pt x="5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15;p57"/>
              <p:cNvSpPr/>
              <p:nvPr/>
            </p:nvSpPr>
            <p:spPr>
              <a:xfrm>
                <a:off x="-527300" y="3321750"/>
                <a:ext cx="1751400" cy="4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316;p57"/>
            <p:cNvGrpSpPr/>
            <p:nvPr/>
          </p:nvGrpSpPr>
          <p:grpSpPr>
            <a:xfrm>
              <a:off x="8088429" y="3627572"/>
              <a:ext cx="234788" cy="188409"/>
              <a:chOff x="6428979" y="917397"/>
              <a:chExt cx="234788" cy="188409"/>
            </a:xfrm>
          </p:grpSpPr>
          <p:sp>
            <p:nvSpPr>
              <p:cNvPr id="47" name="Google Shape;2317;p57"/>
              <p:cNvSpPr/>
              <p:nvPr/>
            </p:nvSpPr>
            <p:spPr>
              <a:xfrm>
                <a:off x="6538500" y="917397"/>
                <a:ext cx="125267" cy="188409"/>
              </a:xfrm>
              <a:custGeom>
                <a:avLst/>
                <a:gdLst/>
                <a:ahLst/>
                <a:cxnLst/>
                <a:rect l="l" t="t" r="r" b="b"/>
                <a:pathLst>
                  <a:path w="1480" h="2226" extrusionOk="0">
                    <a:moveTo>
                      <a:pt x="219" y="1"/>
                    </a:moveTo>
                    <a:cubicBezTo>
                      <a:pt x="174" y="1"/>
                      <a:pt x="130" y="15"/>
                      <a:pt x="93" y="39"/>
                    </a:cubicBezTo>
                    <a:cubicBezTo>
                      <a:pt x="1" y="131"/>
                      <a:pt x="1" y="280"/>
                      <a:pt x="93" y="365"/>
                    </a:cubicBezTo>
                    <a:lnTo>
                      <a:pt x="857" y="1136"/>
                    </a:lnTo>
                    <a:lnTo>
                      <a:pt x="93" y="1843"/>
                    </a:lnTo>
                    <a:cubicBezTo>
                      <a:pt x="1" y="1928"/>
                      <a:pt x="1" y="2077"/>
                      <a:pt x="93" y="2133"/>
                    </a:cubicBezTo>
                    <a:cubicBezTo>
                      <a:pt x="121" y="2197"/>
                      <a:pt x="178" y="2225"/>
                      <a:pt x="241" y="2225"/>
                    </a:cubicBezTo>
                    <a:cubicBezTo>
                      <a:pt x="298" y="2225"/>
                      <a:pt x="355" y="2197"/>
                      <a:pt x="383" y="2162"/>
                    </a:cubicBezTo>
                    <a:lnTo>
                      <a:pt x="1479" y="1164"/>
                    </a:lnTo>
                    <a:lnTo>
                      <a:pt x="383" y="75"/>
                    </a:lnTo>
                    <a:cubicBezTo>
                      <a:pt x="335" y="23"/>
                      <a:pt x="277" y="1"/>
                      <a:pt x="219"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18;p57"/>
              <p:cNvSpPr/>
              <p:nvPr/>
            </p:nvSpPr>
            <p:spPr>
              <a:xfrm>
                <a:off x="6428979" y="917397"/>
                <a:ext cx="122220" cy="188409"/>
              </a:xfrm>
              <a:custGeom>
                <a:avLst/>
                <a:gdLst/>
                <a:ahLst/>
                <a:cxnLst/>
                <a:rect l="l" t="t" r="r" b="b"/>
                <a:pathLst>
                  <a:path w="1444" h="2226" extrusionOk="0">
                    <a:moveTo>
                      <a:pt x="218" y="1"/>
                    </a:moveTo>
                    <a:cubicBezTo>
                      <a:pt x="172" y="1"/>
                      <a:pt x="126" y="15"/>
                      <a:pt x="85" y="39"/>
                    </a:cubicBezTo>
                    <a:cubicBezTo>
                      <a:pt x="0" y="131"/>
                      <a:pt x="0" y="280"/>
                      <a:pt x="85" y="365"/>
                    </a:cubicBezTo>
                    <a:lnTo>
                      <a:pt x="856" y="1136"/>
                    </a:lnTo>
                    <a:lnTo>
                      <a:pt x="85" y="1843"/>
                    </a:lnTo>
                    <a:cubicBezTo>
                      <a:pt x="0" y="1928"/>
                      <a:pt x="0" y="2077"/>
                      <a:pt x="85" y="2133"/>
                    </a:cubicBezTo>
                    <a:cubicBezTo>
                      <a:pt x="121" y="2197"/>
                      <a:pt x="177" y="2225"/>
                      <a:pt x="234" y="2225"/>
                    </a:cubicBezTo>
                    <a:cubicBezTo>
                      <a:pt x="297" y="2225"/>
                      <a:pt x="326" y="2197"/>
                      <a:pt x="382" y="2162"/>
                    </a:cubicBezTo>
                    <a:lnTo>
                      <a:pt x="1444" y="1164"/>
                    </a:lnTo>
                    <a:lnTo>
                      <a:pt x="382" y="75"/>
                    </a:lnTo>
                    <a:cubicBezTo>
                      <a:pt x="335" y="23"/>
                      <a:pt x="276" y="1"/>
                      <a:pt x="218" y="1"/>
                    </a:cubicBezTo>
                    <a:close/>
                  </a:path>
                </a:pathLst>
              </a:cu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319;p57"/>
            <p:cNvGrpSpPr/>
            <p:nvPr/>
          </p:nvGrpSpPr>
          <p:grpSpPr>
            <a:xfrm>
              <a:off x="5659586" y="3699975"/>
              <a:ext cx="545750" cy="632756"/>
              <a:chOff x="3479225" y="2442689"/>
              <a:chExt cx="179293" cy="207877"/>
            </a:xfrm>
          </p:grpSpPr>
          <p:sp>
            <p:nvSpPr>
              <p:cNvPr id="42" name="Google Shape;2320;p57"/>
              <p:cNvSpPr/>
              <p:nvPr/>
            </p:nvSpPr>
            <p:spPr>
              <a:xfrm>
                <a:off x="3479225" y="2485481"/>
                <a:ext cx="21327" cy="165082"/>
              </a:xfrm>
              <a:custGeom>
                <a:avLst/>
                <a:gdLst/>
                <a:ahLst/>
                <a:cxnLst/>
                <a:rect l="l" t="t" r="r" b="b"/>
                <a:pathLst>
                  <a:path w="617" h="4776" extrusionOk="0">
                    <a:moveTo>
                      <a:pt x="1" y="0"/>
                    </a:moveTo>
                    <a:lnTo>
                      <a:pt x="1" y="4775"/>
                    </a:lnTo>
                    <a:lnTo>
                      <a:pt x="616" y="4775"/>
                    </a:lnTo>
                    <a:lnTo>
                      <a:pt x="6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21;p57"/>
              <p:cNvSpPr/>
              <p:nvPr/>
            </p:nvSpPr>
            <p:spPr>
              <a:xfrm>
                <a:off x="3518838" y="2552712"/>
                <a:ext cx="21569" cy="97854"/>
              </a:xfrm>
              <a:custGeom>
                <a:avLst/>
                <a:gdLst/>
                <a:ahLst/>
                <a:cxnLst/>
                <a:rect l="l" t="t" r="r" b="b"/>
                <a:pathLst>
                  <a:path w="624" h="2831" extrusionOk="0">
                    <a:moveTo>
                      <a:pt x="1" y="1"/>
                    </a:moveTo>
                    <a:lnTo>
                      <a:pt x="1" y="2830"/>
                    </a:lnTo>
                    <a:lnTo>
                      <a:pt x="623" y="2830"/>
                    </a:lnTo>
                    <a:lnTo>
                      <a:pt x="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22;p57"/>
              <p:cNvSpPr/>
              <p:nvPr/>
            </p:nvSpPr>
            <p:spPr>
              <a:xfrm>
                <a:off x="3558727" y="2499895"/>
                <a:ext cx="20324" cy="150669"/>
              </a:xfrm>
              <a:custGeom>
                <a:avLst/>
                <a:gdLst/>
                <a:ahLst/>
                <a:cxnLst/>
                <a:rect l="l" t="t" r="r" b="b"/>
                <a:pathLst>
                  <a:path w="588" h="4359" extrusionOk="0">
                    <a:moveTo>
                      <a:pt x="0" y="1"/>
                    </a:moveTo>
                    <a:lnTo>
                      <a:pt x="0" y="4358"/>
                    </a:lnTo>
                    <a:lnTo>
                      <a:pt x="587" y="4358"/>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23;p57"/>
              <p:cNvSpPr/>
              <p:nvPr/>
            </p:nvSpPr>
            <p:spPr>
              <a:xfrm>
                <a:off x="3598339" y="2442689"/>
                <a:ext cx="20324" cy="207874"/>
              </a:xfrm>
              <a:custGeom>
                <a:avLst/>
                <a:gdLst/>
                <a:ahLst/>
                <a:cxnLst/>
                <a:rect l="l" t="t" r="r" b="b"/>
                <a:pathLst>
                  <a:path w="588" h="6014" extrusionOk="0">
                    <a:moveTo>
                      <a:pt x="0" y="0"/>
                    </a:moveTo>
                    <a:lnTo>
                      <a:pt x="0" y="6013"/>
                    </a:lnTo>
                    <a:lnTo>
                      <a:pt x="587" y="6013"/>
                    </a:lnTo>
                    <a:lnTo>
                      <a:pt x="5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24;p57"/>
              <p:cNvSpPr/>
              <p:nvPr/>
            </p:nvSpPr>
            <p:spPr>
              <a:xfrm>
                <a:off x="3638194" y="2537538"/>
                <a:ext cx="20324" cy="113028"/>
              </a:xfrm>
              <a:custGeom>
                <a:avLst/>
                <a:gdLst/>
                <a:ahLst/>
                <a:cxnLst/>
                <a:rect l="l" t="t" r="r" b="b"/>
                <a:pathLst>
                  <a:path w="588" h="3270" extrusionOk="0">
                    <a:moveTo>
                      <a:pt x="0" y="1"/>
                    </a:moveTo>
                    <a:lnTo>
                      <a:pt x="0" y="3269"/>
                    </a:lnTo>
                    <a:lnTo>
                      <a:pt x="587" y="3269"/>
                    </a:lnTo>
                    <a:lnTo>
                      <a:pt x="5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325;p57"/>
            <p:cNvGrpSpPr/>
            <p:nvPr/>
          </p:nvGrpSpPr>
          <p:grpSpPr>
            <a:xfrm>
              <a:off x="5453805" y="3264435"/>
              <a:ext cx="957285" cy="300300"/>
              <a:chOff x="3583454" y="2026924"/>
              <a:chExt cx="430899" cy="135173"/>
            </a:xfrm>
          </p:grpSpPr>
          <p:sp>
            <p:nvSpPr>
              <p:cNvPr id="22" name="Google Shape;2326;p57"/>
              <p:cNvSpPr/>
              <p:nvPr/>
            </p:nvSpPr>
            <p:spPr>
              <a:xfrm>
                <a:off x="3754867" y="2128093"/>
                <a:ext cx="32109" cy="30891"/>
              </a:xfrm>
              <a:custGeom>
                <a:avLst/>
                <a:gdLst/>
                <a:ahLst/>
                <a:cxnLst/>
                <a:rect l="l" t="t" r="r" b="b"/>
                <a:pathLst>
                  <a:path w="949" h="913" extrusionOk="0">
                    <a:moveTo>
                      <a:pt x="0" y="0"/>
                    </a:moveTo>
                    <a:lnTo>
                      <a:pt x="0" y="913"/>
                    </a:lnTo>
                    <a:lnTo>
                      <a:pt x="948" y="913"/>
                    </a:lnTo>
                    <a:lnTo>
                      <a:pt x="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7;p57"/>
              <p:cNvSpPr/>
              <p:nvPr/>
            </p:nvSpPr>
            <p:spPr>
              <a:xfrm>
                <a:off x="3801763" y="2125217"/>
                <a:ext cx="58941" cy="33767"/>
              </a:xfrm>
              <a:custGeom>
                <a:avLst/>
                <a:gdLst/>
                <a:ahLst/>
                <a:cxnLst/>
                <a:rect l="l" t="t" r="r" b="b"/>
                <a:pathLst>
                  <a:path w="1742" h="998" extrusionOk="0">
                    <a:moveTo>
                      <a:pt x="913" y="205"/>
                    </a:moveTo>
                    <a:lnTo>
                      <a:pt x="1444" y="885"/>
                    </a:lnTo>
                    <a:lnTo>
                      <a:pt x="326" y="885"/>
                    </a:lnTo>
                    <a:lnTo>
                      <a:pt x="913" y="205"/>
                    </a:lnTo>
                    <a:close/>
                    <a:moveTo>
                      <a:pt x="913" y="0"/>
                    </a:moveTo>
                    <a:lnTo>
                      <a:pt x="1" y="998"/>
                    </a:lnTo>
                    <a:lnTo>
                      <a:pt x="1741" y="998"/>
                    </a:lnTo>
                    <a:lnTo>
                      <a:pt x="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8;p57"/>
              <p:cNvSpPr/>
              <p:nvPr/>
            </p:nvSpPr>
            <p:spPr>
              <a:xfrm>
                <a:off x="3871668" y="2125217"/>
                <a:ext cx="34985" cy="35933"/>
              </a:xfrm>
              <a:custGeom>
                <a:avLst/>
                <a:gdLst/>
                <a:ahLst/>
                <a:cxnLst/>
                <a:rect l="l" t="t" r="r" b="b"/>
                <a:pathLst>
                  <a:path w="1034" h="1062" extrusionOk="0">
                    <a:moveTo>
                      <a:pt x="941" y="0"/>
                    </a:moveTo>
                    <a:lnTo>
                      <a:pt x="0" y="969"/>
                    </a:lnTo>
                    <a:lnTo>
                      <a:pt x="85" y="1061"/>
                    </a:lnTo>
                    <a:lnTo>
                      <a:pt x="1033"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9;p57"/>
              <p:cNvSpPr/>
              <p:nvPr/>
            </p:nvSpPr>
            <p:spPr>
              <a:xfrm>
                <a:off x="3889635" y="2125217"/>
                <a:ext cx="35933" cy="35933"/>
              </a:xfrm>
              <a:custGeom>
                <a:avLst/>
                <a:gdLst/>
                <a:ahLst/>
                <a:cxnLst/>
                <a:rect l="l" t="t" r="r" b="b"/>
                <a:pathLst>
                  <a:path w="1062" h="1062" extrusionOk="0">
                    <a:moveTo>
                      <a:pt x="941" y="0"/>
                    </a:moveTo>
                    <a:lnTo>
                      <a:pt x="0" y="969"/>
                    </a:lnTo>
                    <a:lnTo>
                      <a:pt x="120" y="1061"/>
                    </a:lnTo>
                    <a:lnTo>
                      <a:pt x="1061" y="85"/>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30;p57"/>
              <p:cNvSpPr/>
              <p:nvPr/>
            </p:nvSpPr>
            <p:spPr>
              <a:xfrm>
                <a:off x="3937479" y="2123052"/>
                <a:ext cx="10117" cy="34985"/>
              </a:xfrm>
              <a:custGeom>
                <a:avLst/>
                <a:gdLst/>
                <a:ahLst/>
                <a:cxnLst/>
                <a:rect l="l" t="t" r="r" b="b"/>
                <a:pathLst>
                  <a:path w="299" h="1034" extrusionOk="0">
                    <a:moveTo>
                      <a:pt x="1" y="1"/>
                    </a:moveTo>
                    <a:lnTo>
                      <a:pt x="1" y="93"/>
                    </a:lnTo>
                    <a:lnTo>
                      <a:pt x="29" y="93"/>
                    </a:lnTo>
                    <a:cubicBezTo>
                      <a:pt x="86" y="93"/>
                      <a:pt x="121" y="121"/>
                      <a:pt x="121" y="177"/>
                    </a:cubicBezTo>
                    <a:lnTo>
                      <a:pt x="121" y="418"/>
                    </a:lnTo>
                    <a:cubicBezTo>
                      <a:pt x="121" y="503"/>
                      <a:pt x="149" y="503"/>
                      <a:pt x="178" y="531"/>
                    </a:cubicBezTo>
                    <a:cubicBezTo>
                      <a:pt x="149" y="531"/>
                      <a:pt x="121" y="559"/>
                      <a:pt x="121" y="623"/>
                    </a:cubicBezTo>
                    <a:lnTo>
                      <a:pt x="121" y="857"/>
                    </a:lnTo>
                    <a:cubicBezTo>
                      <a:pt x="121" y="913"/>
                      <a:pt x="86" y="949"/>
                      <a:pt x="29" y="949"/>
                    </a:cubicBezTo>
                    <a:lnTo>
                      <a:pt x="1" y="949"/>
                    </a:lnTo>
                    <a:lnTo>
                      <a:pt x="1" y="1033"/>
                    </a:lnTo>
                    <a:lnTo>
                      <a:pt x="58" y="1033"/>
                    </a:lnTo>
                    <a:cubicBezTo>
                      <a:pt x="178" y="1033"/>
                      <a:pt x="234" y="977"/>
                      <a:pt x="234" y="885"/>
                    </a:cubicBezTo>
                    <a:lnTo>
                      <a:pt x="234" y="623"/>
                    </a:lnTo>
                    <a:cubicBezTo>
                      <a:pt x="234" y="595"/>
                      <a:pt x="234" y="559"/>
                      <a:pt x="263" y="559"/>
                    </a:cubicBezTo>
                    <a:lnTo>
                      <a:pt x="298" y="559"/>
                    </a:lnTo>
                    <a:lnTo>
                      <a:pt x="298" y="475"/>
                    </a:lnTo>
                    <a:lnTo>
                      <a:pt x="263" y="475"/>
                    </a:lnTo>
                    <a:cubicBezTo>
                      <a:pt x="234" y="475"/>
                      <a:pt x="234" y="475"/>
                      <a:pt x="234" y="418"/>
                    </a:cubicBezTo>
                    <a:lnTo>
                      <a:pt x="234" y="177"/>
                    </a:lnTo>
                    <a:cubicBezTo>
                      <a:pt x="234" y="64"/>
                      <a:pt x="178" y="1"/>
                      <a:pt x="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1;p57"/>
              <p:cNvSpPr/>
              <p:nvPr/>
            </p:nvSpPr>
            <p:spPr>
              <a:xfrm>
                <a:off x="3959506" y="2123052"/>
                <a:ext cx="24936" cy="39046"/>
              </a:xfrm>
              <a:custGeom>
                <a:avLst/>
                <a:gdLst/>
                <a:ahLst/>
                <a:cxnLst/>
                <a:rect l="l" t="t" r="r" b="b"/>
                <a:pathLst>
                  <a:path w="737" h="1154" extrusionOk="0">
                    <a:moveTo>
                      <a:pt x="354" y="149"/>
                    </a:moveTo>
                    <a:cubicBezTo>
                      <a:pt x="468" y="149"/>
                      <a:pt x="588" y="326"/>
                      <a:pt x="588" y="559"/>
                    </a:cubicBezTo>
                    <a:cubicBezTo>
                      <a:pt x="588" y="828"/>
                      <a:pt x="468" y="1005"/>
                      <a:pt x="354" y="1005"/>
                    </a:cubicBezTo>
                    <a:cubicBezTo>
                      <a:pt x="263" y="1005"/>
                      <a:pt x="142" y="828"/>
                      <a:pt x="142" y="559"/>
                    </a:cubicBezTo>
                    <a:cubicBezTo>
                      <a:pt x="142" y="326"/>
                      <a:pt x="263" y="149"/>
                      <a:pt x="354" y="149"/>
                    </a:cubicBezTo>
                    <a:close/>
                    <a:moveTo>
                      <a:pt x="354" y="1"/>
                    </a:moveTo>
                    <a:cubicBezTo>
                      <a:pt x="142" y="1"/>
                      <a:pt x="1" y="269"/>
                      <a:pt x="1" y="559"/>
                    </a:cubicBezTo>
                    <a:cubicBezTo>
                      <a:pt x="1" y="885"/>
                      <a:pt x="142" y="1154"/>
                      <a:pt x="354" y="1154"/>
                    </a:cubicBezTo>
                    <a:cubicBezTo>
                      <a:pt x="560" y="1154"/>
                      <a:pt x="737" y="885"/>
                      <a:pt x="737" y="559"/>
                    </a:cubicBezTo>
                    <a:cubicBezTo>
                      <a:pt x="737" y="269"/>
                      <a:pt x="560" y="1"/>
                      <a:pt x="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2;p57"/>
              <p:cNvSpPr/>
              <p:nvPr/>
            </p:nvSpPr>
            <p:spPr>
              <a:xfrm>
                <a:off x="3989451" y="2123052"/>
                <a:ext cx="24903" cy="39046"/>
              </a:xfrm>
              <a:custGeom>
                <a:avLst/>
                <a:gdLst/>
                <a:ahLst/>
                <a:cxnLst/>
                <a:rect l="l" t="t" r="r" b="b"/>
                <a:pathLst>
                  <a:path w="736" h="1154" extrusionOk="0">
                    <a:moveTo>
                      <a:pt x="354" y="149"/>
                    </a:moveTo>
                    <a:cubicBezTo>
                      <a:pt x="467" y="149"/>
                      <a:pt x="587" y="326"/>
                      <a:pt x="587" y="559"/>
                    </a:cubicBezTo>
                    <a:cubicBezTo>
                      <a:pt x="587" y="828"/>
                      <a:pt x="467" y="1005"/>
                      <a:pt x="354" y="1005"/>
                    </a:cubicBezTo>
                    <a:cubicBezTo>
                      <a:pt x="262" y="1005"/>
                      <a:pt x="142" y="828"/>
                      <a:pt x="142" y="559"/>
                    </a:cubicBezTo>
                    <a:cubicBezTo>
                      <a:pt x="142" y="326"/>
                      <a:pt x="262" y="149"/>
                      <a:pt x="354" y="149"/>
                    </a:cubicBezTo>
                    <a:close/>
                    <a:moveTo>
                      <a:pt x="354" y="1"/>
                    </a:moveTo>
                    <a:cubicBezTo>
                      <a:pt x="142" y="1"/>
                      <a:pt x="0" y="269"/>
                      <a:pt x="0" y="559"/>
                    </a:cubicBezTo>
                    <a:cubicBezTo>
                      <a:pt x="0" y="885"/>
                      <a:pt x="142" y="1154"/>
                      <a:pt x="354" y="1154"/>
                    </a:cubicBezTo>
                    <a:cubicBezTo>
                      <a:pt x="559" y="1154"/>
                      <a:pt x="736" y="885"/>
                      <a:pt x="736" y="559"/>
                    </a:cubicBezTo>
                    <a:cubicBezTo>
                      <a:pt x="736" y="269"/>
                      <a:pt x="559"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33;p57"/>
              <p:cNvSpPr/>
              <p:nvPr/>
            </p:nvSpPr>
            <p:spPr>
              <a:xfrm>
                <a:off x="3656235"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5" y="1202"/>
                      <a:pt x="85" y="1202"/>
                      <a:pt x="85" y="1173"/>
                    </a:cubicBezTo>
                    <a:lnTo>
                      <a:pt x="708" y="763"/>
                    </a:lnTo>
                    <a:cubicBezTo>
                      <a:pt x="708" y="735"/>
                      <a:pt x="736" y="735"/>
                      <a:pt x="736" y="699"/>
                    </a:cubicBezTo>
                    <a:cubicBezTo>
                      <a:pt x="736" y="699"/>
                      <a:pt x="736" y="671"/>
                      <a:pt x="708" y="671"/>
                    </a:cubicBezTo>
                    <a:lnTo>
                      <a:pt x="121" y="27"/>
                    </a:lnTo>
                    <a:cubicBezTo>
                      <a:pt x="103" y="10"/>
                      <a:pt x="87"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34;p57"/>
              <p:cNvSpPr/>
              <p:nvPr/>
            </p:nvSpPr>
            <p:spPr>
              <a:xfrm>
                <a:off x="3673221" y="2034537"/>
                <a:ext cx="24936" cy="40670"/>
              </a:xfrm>
              <a:custGeom>
                <a:avLst/>
                <a:gdLst/>
                <a:ahLst/>
                <a:cxnLst/>
                <a:rect l="l" t="t" r="r" b="b"/>
                <a:pathLst>
                  <a:path w="737" h="1202" extrusionOk="0">
                    <a:moveTo>
                      <a:pt x="72" y="1"/>
                    </a:moveTo>
                    <a:cubicBezTo>
                      <a:pt x="57" y="1"/>
                      <a:pt x="43" y="10"/>
                      <a:pt x="29" y="27"/>
                    </a:cubicBezTo>
                    <a:cubicBezTo>
                      <a:pt x="1" y="56"/>
                      <a:pt x="1" y="84"/>
                      <a:pt x="29" y="112"/>
                    </a:cubicBezTo>
                    <a:lnTo>
                      <a:pt x="588" y="699"/>
                    </a:lnTo>
                    <a:lnTo>
                      <a:pt x="29" y="1088"/>
                    </a:lnTo>
                    <a:cubicBezTo>
                      <a:pt x="1" y="1117"/>
                      <a:pt x="1" y="1145"/>
                      <a:pt x="29" y="1173"/>
                    </a:cubicBezTo>
                    <a:lnTo>
                      <a:pt x="57" y="1202"/>
                    </a:lnTo>
                    <a:cubicBezTo>
                      <a:pt x="86" y="1202"/>
                      <a:pt x="86" y="1202"/>
                      <a:pt x="86" y="1173"/>
                    </a:cubicBezTo>
                    <a:lnTo>
                      <a:pt x="708" y="763"/>
                    </a:lnTo>
                    <a:cubicBezTo>
                      <a:pt x="708" y="735"/>
                      <a:pt x="737" y="735"/>
                      <a:pt x="737" y="699"/>
                    </a:cubicBezTo>
                    <a:cubicBezTo>
                      <a:pt x="737" y="699"/>
                      <a:pt x="737" y="671"/>
                      <a:pt x="708" y="671"/>
                    </a:cubicBezTo>
                    <a:lnTo>
                      <a:pt x="114" y="27"/>
                    </a:lnTo>
                    <a:cubicBezTo>
                      <a:pt x="100" y="10"/>
                      <a:pt x="86"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35;p57"/>
              <p:cNvSpPr/>
              <p:nvPr/>
            </p:nvSpPr>
            <p:spPr>
              <a:xfrm>
                <a:off x="3706989" y="2034233"/>
                <a:ext cx="26121" cy="38098"/>
              </a:xfrm>
              <a:custGeom>
                <a:avLst/>
                <a:gdLst/>
                <a:ahLst/>
                <a:cxnLst/>
                <a:rect l="l" t="t" r="r" b="b"/>
                <a:pathLst>
                  <a:path w="772" h="1126" extrusionOk="0">
                    <a:moveTo>
                      <a:pt x="389" y="121"/>
                    </a:moveTo>
                    <a:cubicBezTo>
                      <a:pt x="531" y="121"/>
                      <a:pt x="651" y="326"/>
                      <a:pt x="651" y="567"/>
                    </a:cubicBezTo>
                    <a:cubicBezTo>
                      <a:pt x="651" y="800"/>
                      <a:pt x="531" y="1006"/>
                      <a:pt x="389" y="1006"/>
                    </a:cubicBezTo>
                    <a:cubicBezTo>
                      <a:pt x="241" y="1006"/>
                      <a:pt x="121" y="800"/>
                      <a:pt x="121" y="567"/>
                    </a:cubicBezTo>
                    <a:cubicBezTo>
                      <a:pt x="121" y="326"/>
                      <a:pt x="241" y="121"/>
                      <a:pt x="389" y="121"/>
                    </a:cubicBezTo>
                    <a:close/>
                    <a:moveTo>
                      <a:pt x="389" y="1"/>
                    </a:moveTo>
                    <a:cubicBezTo>
                      <a:pt x="177" y="1"/>
                      <a:pt x="0" y="270"/>
                      <a:pt x="0" y="567"/>
                    </a:cubicBezTo>
                    <a:cubicBezTo>
                      <a:pt x="0" y="885"/>
                      <a:pt x="177" y="1126"/>
                      <a:pt x="389" y="1126"/>
                    </a:cubicBezTo>
                    <a:cubicBezTo>
                      <a:pt x="595" y="1126"/>
                      <a:pt x="771" y="885"/>
                      <a:pt x="771" y="567"/>
                    </a:cubicBezTo>
                    <a:cubicBezTo>
                      <a:pt x="771" y="270"/>
                      <a:pt x="595" y="1"/>
                      <a:pt x="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36;p57"/>
              <p:cNvSpPr/>
              <p:nvPr/>
            </p:nvSpPr>
            <p:spPr>
              <a:xfrm>
                <a:off x="3753885" y="2037346"/>
                <a:ext cx="4128" cy="37861"/>
              </a:xfrm>
              <a:custGeom>
                <a:avLst/>
                <a:gdLst/>
                <a:ahLst/>
                <a:cxnLst/>
                <a:rect l="l" t="t" r="r" b="b"/>
                <a:pathLst>
                  <a:path w="122" h="1119" extrusionOk="0">
                    <a:moveTo>
                      <a:pt x="65" y="1"/>
                    </a:moveTo>
                    <a:cubicBezTo>
                      <a:pt x="29" y="1"/>
                      <a:pt x="1" y="29"/>
                      <a:pt x="1" y="58"/>
                    </a:cubicBezTo>
                    <a:lnTo>
                      <a:pt x="1" y="1062"/>
                    </a:lnTo>
                    <a:cubicBezTo>
                      <a:pt x="1" y="1090"/>
                      <a:pt x="29" y="1119"/>
                      <a:pt x="65" y="1119"/>
                    </a:cubicBezTo>
                    <a:cubicBezTo>
                      <a:pt x="93" y="1119"/>
                      <a:pt x="121" y="1090"/>
                      <a:pt x="121" y="1062"/>
                    </a:cubicBezTo>
                    <a:lnTo>
                      <a:pt x="121" y="58"/>
                    </a:lnTo>
                    <a:cubicBezTo>
                      <a:pt x="121" y="29"/>
                      <a:pt x="9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37;p57"/>
              <p:cNvSpPr/>
              <p:nvPr/>
            </p:nvSpPr>
            <p:spPr>
              <a:xfrm>
                <a:off x="3771852" y="2041440"/>
                <a:ext cx="20132" cy="31873"/>
              </a:xfrm>
              <a:custGeom>
                <a:avLst/>
                <a:gdLst/>
                <a:ahLst/>
                <a:cxnLst/>
                <a:rect l="l" t="t" r="r" b="b"/>
                <a:pathLst>
                  <a:path w="595" h="942" extrusionOk="0">
                    <a:moveTo>
                      <a:pt x="0" y="0"/>
                    </a:moveTo>
                    <a:lnTo>
                      <a:pt x="0" y="941"/>
                    </a:lnTo>
                    <a:lnTo>
                      <a:pt x="595" y="941"/>
                    </a:lnTo>
                    <a:lnTo>
                      <a:pt x="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38;p57"/>
              <p:cNvSpPr/>
              <p:nvPr/>
            </p:nvSpPr>
            <p:spPr>
              <a:xfrm>
                <a:off x="3803929" y="2039274"/>
                <a:ext cx="32820" cy="35933"/>
              </a:xfrm>
              <a:custGeom>
                <a:avLst/>
                <a:gdLst/>
                <a:ahLst/>
                <a:cxnLst/>
                <a:rect l="l" t="t" r="r" b="b"/>
                <a:pathLst>
                  <a:path w="970" h="1062" extrusionOk="0">
                    <a:moveTo>
                      <a:pt x="849" y="121"/>
                    </a:moveTo>
                    <a:lnTo>
                      <a:pt x="849" y="948"/>
                    </a:lnTo>
                    <a:lnTo>
                      <a:pt x="114" y="948"/>
                    </a:lnTo>
                    <a:lnTo>
                      <a:pt x="114" y="121"/>
                    </a:lnTo>
                    <a:close/>
                    <a:moveTo>
                      <a:pt x="57" y="1"/>
                    </a:moveTo>
                    <a:cubicBezTo>
                      <a:pt x="29" y="1"/>
                      <a:pt x="0" y="29"/>
                      <a:pt x="0" y="64"/>
                    </a:cubicBezTo>
                    <a:lnTo>
                      <a:pt x="0" y="1005"/>
                    </a:lnTo>
                    <a:cubicBezTo>
                      <a:pt x="0" y="1033"/>
                      <a:pt x="29" y="1062"/>
                      <a:pt x="57" y="1062"/>
                    </a:cubicBezTo>
                    <a:lnTo>
                      <a:pt x="913" y="1062"/>
                    </a:lnTo>
                    <a:cubicBezTo>
                      <a:pt x="941" y="1062"/>
                      <a:pt x="970" y="1033"/>
                      <a:pt x="970" y="1005"/>
                    </a:cubicBezTo>
                    <a:lnTo>
                      <a:pt x="970" y="64"/>
                    </a:lnTo>
                    <a:cubicBezTo>
                      <a:pt x="970" y="29"/>
                      <a:pt x="941" y="1"/>
                      <a:pt x="9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39;p57"/>
              <p:cNvSpPr/>
              <p:nvPr/>
            </p:nvSpPr>
            <p:spPr>
              <a:xfrm>
                <a:off x="3847746" y="2041440"/>
                <a:ext cx="32820" cy="31873"/>
              </a:xfrm>
              <a:custGeom>
                <a:avLst/>
                <a:gdLst/>
                <a:ahLst/>
                <a:cxnLst/>
                <a:rect l="l" t="t" r="r" b="b"/>
                <a:pathLst>
                  <a:path w="970" h="942" extrusionOk="0">
                    <a:moveTo>
                      <a:pt x="0" y="0"/>
                    </a:moveTo>
                    <a:lnTo>
                      <a:pt x="0" y="941"/>
                    </a:lnTo>
                    <a:lnTo>
                      <a:pt x="969" y="941"/>
                    </a:lnTo>
                    <a:lnTo>
                      <a:pt x="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40;p57"/>
              <p:cNvSpPr/>
              <p:nvPr/>
            </p:nvSpPr>
            <p:spPr>
              <a:xfrm>
                <a:off x="3892477" y="2026924"/>
                <a:ext cx="25173" cy="64320"/>
              </a:xfrm>
              <a:custGeom>
                <a:avLst/>
                <a:gdLst/>
                <a:ahLst/>
                <a:cxnLst/>
                <a:rect l="l" t="t" r="r" b="b"/>
                <a:pathLst>
                  <a:path w="744" h="1901" extrusionOk="0">
                    <a:moveTo>
                      <a:pt x="349" y="0"/>
                    </a:moveTo>
                    <a:cubicBezTo>
                      <a:pt x="332" y="0"/>
                      <a:pt x="315" y="4"/>
                      <a:pt x="298" y="12"/>
                    </a:cubicBezTo>
                    <a:cubicBezTo>
                      <a:pt x="270" y="12"/>
                      <a:pt x="241" y="40"/>
                      <a:pt x="241" y="75"/>
                    </a:cubicBezTo>
                    <a:cubicBezTo>
                      <a:pt x="270" y="104"/>
                      <a:pt x="298" y="132"/>
                      <a:pt x="326" y="132"/>
                    </a:cubicBezTo>
                    <a:cubicBezTo>
                      <a:pt x="336" y="123"/>
                      <a:pt x="346" y="120"/>
                      <a:pt x="357" y="120"/>
                    </a:cubicBezTo>
                    <a:cubicBezTo>
                      <a:pt x="377" y="120"/>
                      <a:pt x="399" y="132"/>
                      <a:pt x="418" y="132"/>
                    </a:cubicBezTo>
                    <a:cubicBezTo>
                      <a:pt x="447" y="160"/>
                      <a:pt x="475" y="252"/>
                      <a:pt x="503" y="309"/>
                    </a:cubicBezTo>
                    <a:cubicBezTo>
                      <a:pt x="503" y="366"/>
                      <a:pt x="475" y="429"/>
                      <a:pt x="475" y="514"/>
                    </a:cubicBezTo>
                    <a:cubicBezTo>
                      <a:pt x="475" y="542"/>
                      <a:pt x="447" y="606"/>
                      <a:pt x="447" y="663"/>
                    </a:cubicBezTo>
                    <a:cubicBezTo>
                      <a:pt x="447" y="783"/>
                      <a:pt x="475" y="868"/>
                      <a:pt x="532" y="960"/>
                    </a:cubicBezTo>
                    <a:cubicBezTo>
                      <a:pt x="503" y="988"/>
                      <a:pt x="475" y="1016"/>
                      <a:pt x="447" y="1045"/>
                    </a:cubicBezTo>
                    <a:lnTo>
                      <a:pt x="447" y="1278"/>
                    </a:lnTo>
                    <a:lnTo>
                      <a:pt x="447" y="1313"/>
                    </a:lnTo>
                    <a:cubicBezTo>
                      <a:pt x="475" y="1455"/>
                      <a:pt x="447" y="1575"/>
                      <a:pt x="390" y="1667"/>
                    </a:cubicBezTo>
                    <a:cubicBezTo>
                      <a:pt x="344" y="1728"/>
                      <a:pt x="273" y="1775"/>
                      <a:pt x="202" y="1775"/>
                    </a:cubicBezTo>
                    <a:cubicBezTo>
                      <a:pt x="174" y="1775"/>
                      <a:pt x="147" y="1768"/>
                      <a:pt x="121" y="1752"/>
                    </a:cubicBezTo>
                    <a:cubicBezTo>
                      <a:pt x="107" y="1738"/>
                      <a:pt x="93" y="1731"/>
                      <a:pt x="79" y="1731"/>
                    </a:cubicBezTo>
                    <a:cubicBezTo>
                      <a:pt x="65" y="1731"/>
                      <a:pt x="50" y="1738"/>
                      <a:pt x="36" y="1752"/>
                    </a:cubicBezTo>
                    <a:cubicBezTo>
                      <a:pt x="1" y="1780"/>
                      <a:pt x="36" y="1809"/>
                      <a:pt x="65" y="1844"/>
                    </a:cubicBezTo>
                    <a:cubicBezTo>
                      <a:pt x="93" y="1872"/>
                      <a:pt x="150" y="1901"/>
                      <a:pt x="213" y="1901"/>
                    </a:cubicBezTo>
                    <a:cubicBezTo>
                      <a:pt x="326" y="1901"/>
                      <a:pt x="447" y="1809"/>
                      <a:pt x="503" y="1724"/>
                    </a:cubicBezTo>
                    <a:cubicBezTo>
                      <a:pt x="567" y="1604"/>
                      <a:pt x="595" y="1455"/>
                      <a:pt x="567" y="1278"/>
                    </a:cubicBezTo>
                    <a:lnTo>
                      <a:pt x="567" y="1250"/>
                    </a:lnTo>
                    <a:lnTo>
                      <a:pt x="567" y="1101"/>
                    </a:lnTo>
                    <a:cubicBezTo>
                      <a:pt x="567" y="1073"/>
                      <a:pt x="595" y="1045"/>
                      <a:pt x="623" y="1045"/>
                    </a:cubicBezTo>
                    <a:cubicBezTo>
                      <a:pt x="623" y="1016"/>
                      <a:pt x="652" y="1016"/>
                      <a:pt x="652" y="1016"/>
                    </a:cubicBezTo>
                    <a:cubicBezTo>
                      <a:pt x="660" y="1025"/>
                      <a:pt x="668" y="1028"/>
                      <a:pt x="677" y="1028"/>
                    </a:cubicBezTo>
                    <a:cubicBezTo>
                      <a:pt x="697" y="1028"/>
                      <a:pt x="719" y="1008"/>
                      <a:pt x="744" y="988"/>
                    </a:cubicBezTo>
                    <a:cubicBezTo>
                      <a:pt x="744" y="960"/>
                      <a:pt x="744" y="924"/>
                      <a:pt x="708" y="924"/>
                    </a:cubicBezTo>
                    <a:cubicBezTo>
                      <a:pt x="680" y="924"/>
                      <a:pt x="680" y="896"/>
                      <a:pt x="680" y="896"/>
                    </a:cubicBezTo>
                    <a:cubicBezTo>
                      <a:pt x="595" y="896"/>
                      <a:pt x="567" y="783"/>
                      <a:pt x="567" y="663"/>
                    </a:cubicBezTo>
                    <a:cubicBezTo>
                      <a:pt x="567" y="634"/>
                      <a:pt x="567" y="571"/>
                      <a:pt x="595" y="514"/>
                    </a:cubicBezTo>
                    <a:cubicBezTo>
                      <a:pt x="595" y="458"/>
                      <a:pt x="623" y="366"/>
                      <a:pt x="623" y="281"/>
                    </a:cubicBezTo>
                    <a:cubicBezTo>
                      <a:pt x="595" y="189"/>
                      <a:pt x="532" y="104"/>
                      <a:pt x="475" y="40"/>
                    </a:cubicBezTo>
                    <a:cubicBezTo>
                      <a:pt x="435" y="20"/>
                      <a:pt x="391" y="0"/>
                      <a:pt x="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1;p57"/>
              <p:cNvSpPr/>
              <p:nvPr/>
            </p:nvSpPr>
            <p:spPr>
              <a:xfrm>
                <a:off x="3928411" y="2028278"/>
                <a:ext cx="11030" cy="59854"/>
              </a:xfrm>
              <a:custGeom>
                <a:avLst/>
                <a:gdLst/>
                <a:ahLst/>
                <a:cxnLst/>
                <a:rect l="l" t="t" r="r" b="b"/>
                <a:pathLst>
                  <a:path w="326" h="1769" extrusionOk="0">
                    <a:moveTo>
                      <a:pt x="35" y="0"/>
                    </a:moveTo>
                    <a:cubicBezTo>
                      <a:pt x="0" y="35"/>
                      <a:pt x="0" y="64"/>
                      <a:pt x="0" y="92"/>
                    </a:cubicBezTo>
                    <a:cubicBezTo>
                      <a:pt x="212" y="594"/>
                      <a:pt x="212" y="1182"/>
                      <a:pt x="0" y="1684"/>
                    </a:cubicBezTo>
                    <a:cubicBezTo>
                      <a:pt x="0" y="1712"/>
                      <a:pt x="0" y="1769"/>
                      <a:pt x="35" y="1769"/>
                    </a:cubicBezTo>
                    <a:lnTo>
                      <a:pt x="64" y="1769"/>
                    </a:lnTo>
                    <a:cubicBezTo>
                      <a:pt x="92" y="1769"/>
                      <a:pt x="120" y="1769"/>
                      <a:pt x="120" y="1740"/>
                    </a:cubicBezTo>
                    <a:cubicBezTo>
                      <a:pt x="326" y="1210"/>
                      <a:pt x="326" y="594"/>
                      <a:pt x="120" y="64"/>
                    </a:cubicBezTo>
                    <a:cubicBezTo>
                      <a:pt x="92" y="35"/>
                      <a:pt x="64" y="0"/>
                      <a:pt x="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42;p57"/>
              <p:cNvSpPr/>
              <p:nvPr/>
            </p:nvSpPr>
            <p:spPr>
              <a:xfrm>
                <a:off x="3941573" y="2027296"/>
                <a:ext cx="14854" cy="68990"/>
              </a:xfrm>
              <a:custGeom>
                <a:avLst/>
                <a:gdLst/>
                <a:ahLst/>
                <a:cxnLst/>
                <a:rect l="l" t="t" r="r" b="b"/>
                <a:pathLst>
                  <a:path w="439" h="2039" extrusionOk="0">
                    <a:moveTo>
                      <a:pt x="85" y="1"/>
                    </a:moveTo>
                    <a:cubicBezTo>
                      <a:pt x="57" y="29"/>
                      <a:pt x="28" y="64"/>
                      <a:pt x="57" y="93"/>
                    </a:cubicBezTo>
                    <a:cubicBezTo>
                      <a:pt x="319" y="680"/>
                      <a:pt x="290" y="1387"/>
                      <a:pt x="0" y="1946"/>
                    </a:cubicBezTo>
                    <a:cubicBezTo>
                      <a:pt x="0" y="1975"/>
                      <a:pt x="0" y="2038"/>
                      <a:pt x="28" y="2038"/>
                    </a:cubicBezTo>
                    <a:lnTo>
                      <a:pt x="57" y="2038"/>
                    </a:lnTo>
                    <a:cubicBezTo>
                      <a:pt x="85" y="2038"/>
                      <a:pt x="85" y="2038"/>
                      <a:pt x="113" y="2010"/>
                    </a:cubicBezTo>
                    <a:cubicBezTo>
                      <a:pt x="439" y="1416"/>
                      <a:pt x="439" y="652"/>
                      <a:pt x="142" y="29"/>
                    </a:cubicBezTo>
                    <a:cubicBezTo>
                      <a:pt x="142" y="1"/>
                      <a:pt x="113" y="1"/>
                      <a:pt x="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43;p57"/>
              <p:cNvSpPr/>
              <p:nvPr/>
            </p:nvSpPr>
            <p:spPr>
              <a:xfrm>
                <a:off x="3622264" y="2026924"/>
                <a:ext cx="24903" cy="64320"/>
              </a:xfrm>
              <a:custGeom>
                <a:avLst/>
                <a:gdLst/>
                <a:ahLst/>
                <a:cxnLst/>
                <a:rect l="l" t="t" r="r" b="b"/>
                <a:pathLst>
                  <a:path w="736" h="1901" extrusionOk="0">
                    <a:moveTo>
                      <a:pt x="417" y="0"/>
                    </a:moveTo>
                    <a:cubicBezTo>
                      <a:pt x="367" y="0"/>
                      <a:pt x="309" y="20"/>
                      <a:pt x="269" y="40"/>
                    </a:cubicBezTo>
                    <a:cubicBezTo>
                      <a:pt x="205" y="104"/>
                      <a:pt x="149" y="189"/>
                      <a:pt x="149" y="281"/>
                    </a:cubicBezTo>
                    <a:cubicBezTo>
                      <a:pt x="120" y="366"/>
                      <a:pt x="149" y="458"/>
                      <a:pt x="149" y="514"/>
                    </a:cubicBezTo>
                    <a:cubicBezTo>
                      <a:pt x="177" y="571"/>
                      <a:pt x="177" y="634"/>
                      <a:pt x="177" y="663"/>
                    </a:cubicBezTo>
                    <a:cubicBezTo>
                      <a:pt x="177" y="783"/>
                      <a:pt x="149" y="896"/>
                      <a:pt x="64" y="896"/>
                    </a:cubicBezTo>
                    <a:lnTo>
                      <a:pt x="64" y="924"/>
                    </a:lnTo>
                    <a:cubicBezTo>
                      <a:pt x="28" y="924"/>
                      <a:pt x="0" y="960"/>
                      <a:pt x="0" y="988"/>
                    </a:cubicBezTo>
                    <a:cubicBezTo>
                      <a:pt x="20" y="1008"/>
                      <a:pt x="44" y="1028"/>
                      <a:pt x="66" y="1028"/>
                    </a:cubicBezTo>
                    <a:cubicBezTo>
                      <a:pt x="75" y="1028"/>
                      <a:pt x="84" y="1025"/>
                      <a:pt x="92" y="1016"/>
                    </a:cubicBezTo>
                    <a:cubicBezTo>
                      <a:pt x="120" y="1016"/>
                      <a:pt x="120" y="1016"/>
                      <a:pt x="120" y="1045"/>
                    </a:cubicBezTo>
                    <a:cubicBezTo>
                      <a:pt x="149" y="1045"/>
                      <a:pt x="177" y="1073"/>
                      <a:pt x="177" y="1101"/>
                    </a:cubicBezTo>
                    <a:cubicBezTo>
                      <a:pt x="205" y="1137"/>
                      <a:pt x="177" y="1193"/>
                      <a:pt x="177" y="1250"/>
                    </a:cubicBezTo>
                    <a:lnTo>
                      <a:pt x="177" y="1278"/>
                    </a:lnTo>
                    <a:cubicBezTo>
                      <a:pt x="149" y="1455"/>
                      <a:pt x="177" y="1604"/>
                      <a:pt x="269" y="1724"/>
                    </a:cubicBezTo>
                    <a:cubicBezTo>
                      <a:pt x="325" y="1809"/>
                      <a:pt x="446" y="1901"/>
                      <a:pt x="559" y="1901"/>
                    </a:cubicBezTo>
                    <a:cubicBezTo>
                      <a:pt x="594" y="1901"/>
                      <a:pt x="651" y="1872"/>
                      <a:pt x="707" y="1844"/>
                    </a:cubicBezTo>
                    <a:cubicBezTo>
                      <a:pt x="736" y="1809"/>
                      <a:pt x="736" y="1780"/>
                      <a:pt x="707" y="1752"/>
                    </a:cubicBezTo>
                    <a:cubicBezTo>
                      <a:pt x="707" y="1738"/>
                      <a:pt x="693" y="1731"/>
                      <a:pt x="676" y="1731"/>
                    </a:cubicBezTo>
                    <a:cubicBezTo>
                      <a:pt x="658" y="1731"/>
                      <a:pt x="637" y="1738"/>
                      <a:pt x="623" y="1752"/>
                    </a:cubicBezTo>
                    <a:cubicBezTo>
                      <a:pt x="597" y="1768"/>
                      <a:pt x="570" y="1775"/>
                      <a:pt x="542" y="1775"/>
                    </a:cubicBezTo>
                    <a:cubicBezTo>
                      <a:pt x="471" y="1775"/>
                      <a:pt x="400" y="1728"/>
                      <a:pt x="354" y="1667"/>
                    </a:cubicBezTo>
                    <a:cubicBezTo>
                      <a:pt x="297" y="1575"/>
                      <a:pt x="269" y="1455"/>
                      <a:pt x="297" y="1313"/>
                    </a:cubicBezTo>
                    <a:lnTo>
                      <a:pt x="297" y="1278"/>
                    </a:lnTo>
                    <a:cubicBezTo>
                      <a:pt x="297" y="1193"/>
                      <a:pt x="325" y="1137"/>
                      <a:pt x="297" y="1045"/>
                    </a:cubicBezTo>
                    <a:cubicBezTo>
                      <a:pt x="269" y="1016"/>
                      <a:pt x="241" y="988"/>
                      <a:pt x="205" y="960"/>
                    </a:cubicBezTo>
                    <a:cubicBezTo>
                      <a:pt x="269" y="868"/>
                      <a:pt x="297" y="783"/>
                      <a:pt x="297" y="663"/>
                    </a:cubicBezTo>
                    <a:cubicBezTo>
                      <a:pt x="297" y="606"/>
                      <a:pt x="297" y="542"/>
                      <a:pt x="269" y="514"/>
                    </a:cubicBezTo>
                    <a:cubicBezTo>
                      <a:pt x="269" y="429"/>
                      <a:pt x="241" y="366"/>
                      <a:pt x="269" y="309"/>
                    </a:cubicBezTo>
                    <a:cubicBezTo>
                      <a:pt x="269" y="252"/>
                      <a:pt x="297" y="160"/>
                      <a:pt x="354" y="132"/>
                    </a:cubicBezTo>
                    <a:cubicBezTo>
                      <a:pt x="373" y="132"/>
                      <a:pt x="395" y="120"/>
                      <a:pt x="416" y="120"/>
                    </a:cubicBezTo>
                    <a:cubicBezTo>
                      <a:pt x="426" y="120"/>
                      <a:pt x="436" y="123"/>
                      <a:pt x="446" y="132"/>
                    </a:cubicBezTo>
                    <a:cubicBezTo>
                      <a:pt x="474" y="132"/>
                      <a:pt x="502" y="104"/>
                      <a:pt x="502" y="75"/>
                    </a:cubicBezTo>
                    <a:cubicBezTo>
                      <a:pt x="502" y="40"/>
                      <a:pt x="502" y="12"/>
                      <a:pt x="474" y="12"/>
                    </a:cubicBezTo>
                    <a:cubicBezTo>
                      <a:pt x="457" y="4"/>
                      <a:pt x="438"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44;p57"/>
              <p:cNvSpPr/>
              <p:nvPr/>
            </p:nvSpPr>
            <p:spPr>
              <a:xfrm>
                <a:off x="3600474" y="2028278"/>
                <a:ext cx="11978" cy="59854"/>
              </a:xfrm>
              <a:custGeom>
                <a:avLst/>
                <a:gdLst/>
                <a:ahLst/>
                <a:cxnLst/>
                <a:rect l="l" t="t" r="r" b="b"/>
                <a:pathLst>
                  <a:path w="354" h="1769" extrusionOk="0">
                    <a:moveTo>
                      <a:pt x="290" y="0"/>
                    </a:moveTo>
                    <a:cubicBezTo>
                      <a:pt x="262" y="0"/>
                      <a:pt x="234" y="35"/>
                      <a:pt x="234" y="64"/>
                    </a:cubicBezTo>
                    <a:cubicBezTo>
                      <a:pt x="0" y="594"/>
                      <a:pt x="0" y="1210"/>
                      <a:pt x="205" y="1740"/>
                    </a:cubicBezTo>
                    <a:cubicBezTo>
                      <a:pt x="234" y="1769"/>
                      <a:pt x="234" y="1769"/>
                      <a:pt x="262" y="1769"/>
                    </a:cubicBezTo>
                    <a:lnTo>
                      <a:pt x="290" y="1769"/>
                    </a:lnTo>
                    <a:cubicBezTo>
                      <a:pt x="319" y="1769"/>
                      <a:pt x="319" y="1712"/>
                      <a:pt x="319" y="1684"/>
                    </a:cubicBezTo>
                    <a:cubicBezTo>
                      <a:pt x="113" y="1182"/>
                      <a:pt x="113" y="594"/>
                      <a:pt x="319" y="92"/>
                    </a:cubicBezTo>
                    <a:cubicBezTo>
                      <a:pt x="354" y="64"/>
                      <a:pt x="319" y="35"/>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45;p57"/>
              <p:cNvSpPr/>
              <p:nvPr/>
            </p:nvSpPr>
            <p:spPr>
              <a:xfrm>
                <a:off x="3583454" y="2027296"/>
                <a:ext cx="14887" cy="68990"/>
              </a:xfrm>
              <a:custGeom>
                <a:avLst/>
                <a:gdLst/>
                <a:ahLst/>
                <a:cxnLst/>
                <a:rect l="l" t="t" r="r" b="b"/>
                <a:pathLst>
                  <a:path w="440" h="2039" extrusionOk="0">
                    <a:moveTo>
                      <a:pt x="355" y="1"/>
                    </a:moveTo>
                    <a:cubicBezTo>
                      <a:pt x="326" y="1"/>
                      <a:pt x="291" y="1"/>
                      <a:pt x="291" y="29"/>
                    </a:cubicBezTo>
                    <a:cubicBezTo>
                      <a:pt x="1" y="652"/>
                      <a:pt x="29" y="1416"/>
                      <a:pt x="326" y="2010"/>
                    </a:cubicBezTo>
                    <a:cubicBezTo>
                      <a:pt x="355" y="2038"/>
                      <a:pt x="355" y="2038"/>
                      <a:pt x="383" y="2038"/>
                    </a:cubicBezTo>
                    <a:lnTo>
                      <a:pt x="411" y="2038"/>
                    </a:lnTo>
                    <a:cubicBezTo>
                      <a:pt x="440" y="2038"/>
                      <a:pt x="440" y="1975"/>
                      <a:pt x="440" y="1946"/>
                    </a:cubicBezTo>
                    <a:cubicBezTo>
                      <a:pt x="150" y="1387"/>
                      <a:pt x="114" y="680"/>
                      <a:pt x="383" y="93"/>
                    </a:cubicBezTo>
                    <a:cubicBezTo>
                      <a:pt x="411" y="64"/>
                      <a:pt x="383" y="29"/>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1"/>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800" b="1" dirty="0"/>
              <a:t>Appareils portables</a:t>
            </a:r>
            <a:endParaRPr sz="1800" b="1" dirty="0"/>
          </a:p>
        </p:txBody>
      </p:sp>
      <p:grpSp>
        <p:nvGrpSpPr>
          <p:cNvPr id="531" name="Google Shape;531;p31"/>
          <p:cNvGrpSpPr/>
          <p:nvPr/>
        </p:nvGrpSpPr>
        <p:grpSpPr>
          <a:xfrm>
            <a:off x="596402" y="1727943"/>
            <a:ext cx="1387497" cy="2767214"/>
            <a:chOff x="3983627" y="1676395"/>
            <a:chExt cx="1449538" cy="2881914"/>
          </a:xfrm>
        </p:grpSpPr>
        <p:sp>
          <p:nvSpPr>
            <p:cNvPr id="532" name="Google Shape;532;p31"/>
            <p:cNvSpPr/>
            <p:nvPr/>
          </p:nvSpPr>
          <p:spPr>
            <a:xfrm rot="-5400000">
              <a:off x="3276827" y="2404608"/>
              <a:ext cx="2860500" cy="14469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rot="-5400000">
              <a:off x="3279465" y="2383195"/>
              <a:ext cx="2860500" cy="14469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4473243" y="4300359"/>
              <a:ext cx="472800" cy="768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1"/>
          <p:cNvGrpSpPr/>
          <p:nvPr/>
        </p:nvGrpSpPr>
        <p:grpSpPr>
          <a:xfrm>
            <a:off x="2099745" y="3155619"/>
            <a:ext cx="843152" cy="1339537"/>
            <a:chOff x="-5144606" y="890490"/>
            <a:chExt cx="2115815" cy="3361448"/>
          </a:xfrm>
        </p:grpSpPr>
        <p:sp>
          <p:nvSpPr>
            <p:cNvPr id="548" name="Google Shape;548;p31"/>
            <p:cNvSpPr/>
            <p:nvPr/>
          </p:nvSpPr>
          <p:spPr>
            <a:xfrm rot="10800000">
              <a:off x="-4844756" y="3132037"/>
              <a:ext cx="1403100" cy="11199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rot="5400000">
              <a:off x="-4709156" y="3323872"/>
              <a:ext cx="623700" cy="894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4844756" y="890490"/>
              <a:ext cx="1403100" cy="11199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5144606" y="1591975"/>
              <a:ext cx="2002800" cy="2215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3257390" y="2509293"/>
              <a:ext cx="228600" cy="2289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5144606" y="1493958"/>
              <a:ext cx="2002800" cy="22782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4" name="Google Shape;554;p31" descr="offset_comp_342327_edited.jpg"/>
          <p:cNvPicPr preferRelativeResize="0"/>
          <p:nvPr/>
        </p:nvPicPr>
        <p:blipFill rotWithShape="1">
          <a:blip r:embed="rId3">
            <a:alphaModFix/>
          </a:blip>
          <a:srcRect l="47792" t="42078" r="32558" b="31656"/>
          <a:stretch/>
        </p:blipFill>
        <p:spPr>
          <a:xfrm>
            <a:off x="2132798" y="3429114"/>
            <a:ext cx="732600" cy="849000"/>
          </a:xfrm>
          <a:prstGeom prst="roundRect">
            <a:avLst>
              <a:gd name="adj" fmla="val 7794"/>
            </a:avLst>
          </a:prstGeom>
          <a:noFill/>
          <a:ln w="28575" cap="flat" cmpd="sng">
            <a:solidFill>
              <a:srgbClr val="FFFFFF"/>
            </a:solidFill>
            <a:prstDash val="solid"/>
            <a:round/>
            <a:headEnd type="none" w="sm" len="sm"/>
            <a:tailEnd type="none" w="sm" len="sm"/>
          </a:ln>
        </p:spPr>
      </p:pic>
      <p:sp>
        <p:nvSpPr>
          <p:cNvPr id="555" name="Google Shape;555;p31"/>
          <p:cNvSpPr txBox="1"/>
          <p:nvPr/>
        </p:nvSpPr>
        <p:spPr>
          <a:xfrm>
            <a:off x="5038880" y="1363321"/>
            <a:ext cx="3502153" cy="2666682"/>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fr-FR" dirty="0" smtClean="0">
                <a:solidFill>
                  <a:srgbClr val="2C4177"/>
                </a:solidFill>
                <a:latin typeface="Montserrat" panose="020B0604020202020204" charset="0"/>
              </a:rPr>
              <a:t>Pour </a:t>
            </a:r>
            <a:r>
              <a:rPr lang="fr-FR" b="1" dirty="0" smtClean="0">
                <a:solidFill>
                  <a:srgbClr val="2C4177"/>
                </a:solidFill>
                <a:latin typeface="Montserrat" panose="020B0604020202020204" charset="0"/>
              </a:rPr>
              <a:t>La </a:t>
            </a:r>
            <a:r>
              <a:rPr lang="fr-FR" b="1" dirty="0">
                <a:solidFill>
                  <a:srgbClr val="2C4177"/>
                </a:solidFill>
                <a:latin typeface="Montserrat" panose="020B0604020202020204" charset="0"/>
              </a:rPr>
              <a:t>récolte, l’étude et l’analyse de données </a:t>
            </a:r>
            <a:r>
              <a:rPr lang="fr-FR" dirty="0">
                <a:solidFill>
                  <a:srgbClr val="2C4177"/>
                </a:solidFill>
                <a:latin typeface="Montserrat" panose="020B0604020202020204" charset="0"/>
              </a:rPr>
              <a:t>vu que </a:t>
            </a:r>
            <a:r>
              <a:rPr lang="fr-CA" dirty="0">
                <a:solidFill>
                  <a:srgbClr val="2C4177"/>
                </a:solidFill>
                <a:latin typeface="Montserrat" panose="020B0604020202020204" charset="0"/>
              </a:rPr>
              <a:t>la médecine moderne est devenue inconcevable sans l’utilisation des données de santé, volumineuses et hétérogènes, issues de la relation </a:t>
            </a:r>
            <a:r>
              <a:rPr lang="fr-CA" dirty="0" smtClean="0">
                <a:solidFill>
                  <a:srgbClr val="2C4177"/>
                </a:solidFill>
                <a:latin typeface="Montserrat" panose="020B0604020202020204" charset="0"/>
              </a:rPr>
              <a:t>patient-médecin</a:t>
            </a:r>
            <a:r>
              <a:rPr lang="fr-CA" b="1" dirty="0" smtClean="0">
                <a:solidFill>
                  <a:srgbClr val="2C4177"/>
                </a:solidFill>
                <a:latin typeface="Montserrat" panose="020B0604020202020204" charset="0"/>
              </a:rPr>
              <a:t>: dossiers </a:t>
            </a:r>
            <a:r>
              <a:rPr lang="fr-CA" b="1" dirty="0">
                <a:solidFill>
                  <a:srgbClr val="2C4177"/>
                </a:solidFill>
                <a:latin typeface="Montserrat" panose="020B0604020202020204" charset="0"/>
              </a:rPr>
              <a:t>des patients, résultats de biologie et d’imagerie, de la e-santé, de la </a:t>
            </a:r>
            <a:r>
              <a:rPr lang="fr-CA" b="1" dirty="0" smtClean="0">
                <a:solidFill>
                  <a:srgbClr val="2C4177"/>
                </a:solidFill>
                <a:latin typeface="Montserrat" panose="020B0604020202020204" charset="0"/>
              </a:rPr>
              <a:t>télémédecine ou même des capteurs</a:t>
            </a:r>
            <a:r>
              <a:rPr lang="fr-CA" dirty="0" smtClean="0">
                <a:solidFill>
                  <a:srgbClr val="2C4177"/>
                </a:solidFill>
                <a:latin typeface="Montserrat" panose="020B0604020202020204" charset="0"/>
              </a:rPr>
              <a:t>.</a:t>
            </a:r>
            <a:endParaRPr sz="1800" dirty="0">
              <a:solidFill>
                <a:srgbClr val="2C4177"/>
              </a:solidFill>
              <a:latin typeface="Montserrat" panose="020B0604020202020204" charset="0"/>
              <a:ea typeface="Montserrat"/>
              <a:cs typeface="Montserrat"/>
              <a:sym typeface="Montserrat"/>
            </a:endParaRPr>
          </a:p>
        </p:txBody>
      </p:sp>
      <p:pic>
        <p:nvPicPr>
          <p:cNvPr id="30" name="Image 29"/>
          <p:cNvPicPr>
            <a:picLocks noChangeAspect="1"/>
          </p:cNvPicPr>
          <p:nvPr/>
        </p:nvPicPr>
        <p:blipFill>
          <a:blip r:embed="rId4"/>
          <a:stretch>
            <a:fillRect/>
          </a:stretch>
        </p:blipFill>
        <p:spPr>
          <a:xfrm>
            <a:off x="625407" y="1759013"/>
            <a:ext cx="1322972" cy="2340008"/>
          </a:xfrm>
          <a:prstGeom prst="rect">
            <a:avLst/>
          </a:prstGeom>
        </p:spPr>
      </p:pic>
      <p:pic>
        <p:nvPicPr>
          <p:cNvPr id="31" name="Imag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4207" y="3455186"/>
            <a:ext cx="717593" cy="814464"/>
          </a:xfrm>
          <a:prstGeom prst="rect">
            <a:avLst/>
          </a:prstGeom>
        </p:spPr>
      </p:pic>
      <p:pic>
        <p:nvPicPr>
          <p:cNvPr id="19" name="Imag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515717"/>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randombar(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53" name="Google Shape;306;p25"/>
          <p:cNvSpPr txBox="1">
            <a:spLocks noGrp="1"/>
          </p:cNvSpPr>
          <p:nvPr>
            <p:ph type="title"/>
          </p:nvPr>
        </p:nvSpPr>
        <p:spPr>
          <a:xfrm>
            <a:off x="1023383" y="299157"/>
            <a:ext cx="7038900" cy="5994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smtClean="0"/>
              <a:t>Conclusion et </a:t>
            </a:r>
            <a:r>
              <a:rPr lang="fr-FR" dirty="0"/>
              <a:t>R</a:t>
            </a:r>
            <a:r>
              <a:rPr lang="fr-FR" dirty="0" smtClean="0"/>
              <a:t>ecommandation</a:t>
            </a:r>
            <a:endParaRPr dirty="0"/>
          </a:p>
        </p:txBody>
      </p:sp>
      <p:sp>
        <p:nvSpPr>
          <p:cNvPr id="54" name="Google Shape;586;p58"/>
          <p:cNvSpPr/>
          <p:nvPr/>
        </p:nvSpPr>
        <p:spPr>
          <a:xfrm>
            <a:off x="3110988" y="1362584"/>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87;p58"/>
          <p:cNvSpPr/>
          <p:nvPr/>
        </p:nvSpPr>
        <p:spPr>
          <a:xfrm>
            <a:off x="339940" y="1282200"/>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96;p58"/>
          <p:cNvSpPr/>
          <p:nvPr/>
        </p:nvSpPr>
        <p:spPr>
          <a:xfrm>
            <a:off x="1644759" y="3967730"/>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e 1"/>
          <p:cNvGrpSpPr/>
          <p:nvPr/>
        </p:nvGrpSpPr>
        <p:grpSpPr>
          <a:xfrm>
            <a:off x="634111" y="2230318"/>
            <a:ext cx="3076334" cy="2266306"/>
            <a:chOff x="634111" y="2230318"/>
            <a:chExt cx="3076334" cy="2266306"/>
          </a:xfrm>
        </p:grpSpPr>
        <p:sp>
          <p:nvSpPr>
            <p:cNvPr id="57" name="Google Shape;592;p58"/>
            <p:cNvSpPr/>
            <p:nvPr/>
          </p:nvSpPr>
          <p:spPr>
            <a:xfrm>
              <a:off x="949210" y="2230318"/>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3;p58"/>
            <p:cNvSpPr/>
            <p:nvPr/>
          </p:nvSpPr>
          <p:spPr>
            <a:xfrm>
              <a:off x="1069079" y="2387082"/>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95;p58"/>
            <p:cNvSpPr/>
            <p:nvPr/>
          </p:nvSpPr>
          <p:spPr>
            <a:xfrm>
              <a:off x="1540545" y="4293386"/>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97;p58"/>
            <p:cNvSpPr/>
            <p:nvPr/>
          </p:nvSpPr>
          <p:spPr>
            <a:xfrm>
              <a:off x="699187" y="4134472"/>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98;p58"/>
            <p:cNvSpPr/>
            <p:nvPr/>
          </p:nvSpPr>
          <p:spPr>
            <a:xfrm>
              <a:off x="634111" y="3592469"/>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00;p58"/>
            <p:cNvGrpSpPr/>
            <p:nvPr/>
          </p:nvGrpSpPr>
          <p:grpSpPr>
            <a:xfrm>
              <a:off x="1548335" y="2436834"/>
              <a:ext cx="1578639" cy="1284706"/>
              <a:chOff x="2357113" y="709250"/>
              <a:chExt cx="2171252" cy="1766978"/>
            </a:xfrm>
          </p:grpSpPr>
          <p:sp>
            <p:nvSpPr>
              <p:cNvPr id="65"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 name="Google Shape;657;p58"/>
          <p:cNvSpPr/>
          <p:nvPr/>
        </p:nvSpPr>
        <p:spPr>
          <a:xfrm flipH="1">
            <a:off x="903329" y="1513100"/>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58;p58"/>
          <p:cNvSpPr/>
          <p:nvPr/>
        </p:nvSpPr>
        <p:spPr>
          <a:xfrm flipH="1">
            <a:off x="1039409" y="1619463"/>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59;p58"/>
          <p:cNvSpPr/>
          <p:nvPr/>
        </p:nvSpPr>
        <p:spPr>
          <a:xfrm flipH="1">
            <a:off x="1072559" y="1713514"/>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60;p58"/>
          <p:cNvSpPr/>
          <p:nvPr/>
        </p:nvSpPr>
        <p:spPr>
          <a:xfrm>
            <a:off x="2535634" y="1209772"/>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64;p58"/>
          <p:cNvSpPr/>
          <p:nvPr/>
        </p:nvSpPr>
        <p:spPr>
          <a:xfrm>
            <a:off x="3788677" y="2207428"/>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66;p58"/>
          <p:cNvSpPr/>
          <p:nvPr/>
        </p:nvSpPr>
        <p:spPr>
          <a:xfrm>
            <a:off x="660496" y="2423419"/>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67;p58"/>
          <p:cNvSpPr/>
          <p:nvPr/>
        </p:nvSpPr>
        <p:spPr>
          <a:xfrm>
            <a:off x="559102" y="1958761"/>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sp>
        <p:nvSpPr>
          <p:cNvPr id="5" name="Rectangle 4"/>
          <p:cNvSpPr/>
          <p:nvPr/>
        </p:nvSpPr>
        <p:spPr>
          <a:xfrm>
            <a:off x="4269502" y="2259998"/>
            <a:ext cx="4572000" cy="1815882"/>
          </a:xfrm>
          <a:prstGeom prst="rect">
            <a:avLst/>
          </a:prstGeom>
        </p:spPr>
        <p:txBody>
          <a:bodyPr>
            <a:spAutoFit/>
          </a:bodyPr>
          <a:lstStyle/>
          <a:p>
            <a:r>
              <a:rPr lang="fr-FR" dirty="0">
                <a:solidFill>
                  <a:schemeClr val="bg1"/>
                </a:solidFill>
                <a:latin typeface="Montserrat" panose="020B0604020202020204" charset="0"/>
                <a:ea typeface="Times New Roman" panose="02020603050405020304" pitchFamily="18" charset="0"/>
                <a:cs typeface="Times New Roman" panose="02020603050405020304" pitchFamily="18" charset="0"/>
              </a:rPr>
              <a:t>Enfin, les développements menés à ce jour se situent au niveau méthodologique. D’un point de vue technologique, d’autres perspectives vise à développer </a:t>
            </a:r>
            <a:r>
              <a:rPr lang="fr-FR" b="1" dirty="0">
                <a:solidFill>
                  <a:schemeClr val="bg1"/>
                </a:solidFill>
                <a:latin typeface="Montserrat" panose="020B0604020202020204" charset="0"/>
                <a:ea typeface="Times New Roman" panose="02020603050405020304" pitchFamily="18" charset="0"/>
                <a:cs typeface="Times New Roman" panose="02020603050405020304" pitchFamily="18" charset="0"/>
              </a:rPr>
              <a:t>un système de surveillance à domicile respectant les contraintes pratiques d’acceptabilité, éthiques et économiques</a:t>
            </a:r>
            <a:r>
              <a:rPr lang="fr-FR" dirty="0">
                <a:solidFill>
                  <a:schemeClr val="bg1"/>
                </a:solidFill>
                <a:latin typeface="Montserrat" panose="020B0604020202020204" charset="0"/>
                <a:ea typeface="Times New Roman" panose="02020603050405020304" pitchFamily="18" charset="0"/>
                <a:cs typeface="Times New Roman" panose="02020603050405020304" pitchFamily="18" charset="0"/>
              </a:rPr>
              <a:t>. Il est nécessaire que le produit soit accepté et validé par la communauté visée</a:t>
            </a:r>
            <a:endParaRPr lang="fr-FR" dirty="0">
              <a:solidFill>
                <a:schemeClr val="bg1"/>
              </a:solidFill>
              <a:latin typeface="Montserrat" panose="020B0604020202020204" charset="0"/>
            </a:endParaRPr>
          </a:p>
        </p:txBody>
      </p:sp>
      <p:pic>
        <p:nvPicPr>
          <p:cNvPr id="112" name="Image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7"/>
          <p:cNvSpPr txBox="1">
            <a:spLocks noGrp="1"/>
          </p:cNvSpPr>
          <p:nvPr>
            <p:ph type="title"/>
          </p:nvPr>
        </p:nvSpPr>
        <p:spPr>
          <a:xfrm>
            <a:off x="645300" y="1833775"/>
            <a:ext cx="3063300" cy="69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Merci !</a:t>
            </a:r>
            <a:endParaRPr/>
          </a:p>
        </p:txBody>
      </p:sp>
      <p:sp>
        <p:nvSpPr>
          <p:cNvPr id="661" name="Google Shape;661;p37"/>
          <p:cNvSpPr txBox="1">
            <a:spLocks noGrp="1"/>
          </p:cNvSpPr>
          <p:nvPr>
            <p:ph type="body" idx="1"/>
          </p:nvPr>
        </p:nvSpPr>
        <p:spPr>
          <a:xfrm>
            <a:off x="645300" y="2644025"/>
            <a:ext cx="3063300" cy="1421572"/>
          </a:xfrm>
          <a:prstGeom prst="rect">
            <a:avLst/>
          </a:prstGeom>
        </p:spPr>
        <p:txBody>
          <a:bodyPr spcFirstLastPara="1" wrap="square" lIns="91425" tIns="91425" rIns="91425" bIns="91425" anchor="t" anchorCtr="0">
            <a:noAutofit/>
          </a:bodyPr>
          <a:lstStyle/>
          <a:p>
            <a:pPr marL="0" lvl="0" indent="0">
              <a:spcAft>
                <a:spcPts val="1200"/>
              </a:spcAft>
              <a:buNone/>
            </a:pPr>
            <a:r>
              <a:rPr lang="fr-FR" sz="1200" b="1" dirty="0" smtClean="0">
                <a:solidFill>
                  <a:schemeClr val="accent1">
                    <a:lumMod val="60000"/>
                    <a:lumOff val="40000"/>
                  </a:schemeClr>
                </a:solidFill>
                <a:latin typeface="Montserrat" panose="020B0604020202020204" charset="0"/>
              </a:rPr>
              <a:t>AMEN</a:t>
            </a:r>
            <a:r>
              <a:rPr lang="fr-FR" sz="1200" b="1" dirty="0" smtClean="0">
                <a:solidFill>
                  <a:srgbClr val="677CB0"/>
                </a:solidFill>
                <a:latin typeface="Montserrat" panose="020B0604020202020204" charset="0"/>
              </a:rPr>
              <a:t> </a:t>
            </a:r>
            <a:r>
              <a:rPr lang="fr-FR" sz="1200" dirty="0" smtClean="0">
                <a:solidFill>
                  <a:srgbClr val="677CB0"/>
                </a:solidFill>
                <a:latin typeface="Montserrat" panose="020B0604020202020204" charset="0"/>
              </a:rPr>
              <a:t> </a:t>
            </a:r>
            <a:r>
              <a:rPr lang="fr-FR" sz="1200" dirty="0">
                <a:solidFill>
                  <a:schemeClr val="bg1"/>
                </a:solidFill>
                <a:latin typeface="Montserrat" panose="020B0604020202020204" charset="0"/>
              </a:rPr>
              <a:t>est un outil capable de gérer tous les processus métiers </a:t>
            </a:r>
            <a:r>
              <a:rPr lang="fr-FR" sz="1200" dirty="0" smtClean="0">
                <a:solidFill>
                  <a:schemeClr val="bg1"/>
                </a:solidFill>
                <a:latin typeface="Montserrat" panose="020B0604020202020204" charset="0"/>
              </a:rPr>
              <a:t>d’un hôpital,</a:t>
            </a:r>
            <a:r>
              <a:rPr lang="fr-FR" sz="1200" dirty="0">
                <a:solidFill>
                  <a:schemeClr val="bg1"/>
                </a:solidFill>
                <a:latin typeface="Montserrat" panose="020B0604020202020204" charset="0"/>
              </a:rPr>
              <a:t> </a:t>
            </a:r>
            <a:r>
              <a:rPr lang="fr-FR" sz="1200" dirty="0" smtClean="0">
                <a:solidFill>
                  <a:schemeClr val="bg1"/>
                </a:solidFill>
                <a:latin typeface="Montserrat" panose="020B0604020202020204" charset="0"/>
              </a:rPr>
              <a:t>dès </a:t>
            </a:r>
            <a:r>
              <a:rPr lang="fr-FR" sz="1200" dirty="0">
                <a:solidFill>
                  <a:schemeClr val="bg1"/>
                </a:solidFill>
                <a:latin typeface="Montserrat" panose="020B0604020202020204" charset="0"/>
              </a:rPr>
              <a:t>l’administration à la gestion </a:t>
            </a:r>
            <a:r>
              <a:rPr lang="fr-FR" sz="1200" dirty="0" smtClean="0">
                <a:solidFill>
                  <a:schemeClr val="bg1"/>
                </a:solidFill>
                <a:latin typeface="Montserrat" panose="020B0604020202020204" charset="0"/>
              </a:rPr>
              <a:t>des patients</a:t>
            </a:r>
            <a:r>
              <a:rPr lang="fr-FR" sz="1200" dirty="0">
                <a:solidFill>
                  <a:schemeClr val="bg1"/>
                </a:solidFill>
                <a:latin typeface="Montserrat" panose="020B0604020202020204" charset="0"/>
              </a:rPr>
              <a:t> et </a:t>
            </a:r>
            <a:r>
              <a:rPr lang="fr-FR" sz="1200" dirty="0" smtClean="0">
                <a:solidFill>
                  <a:schemeClr val="bg1"/>
                </a:solidFill>
                <a:latin typeface="Montserrat" panose="020B0604020202020204" charset="0"/>
              </a:rPr>
              <a:t>du suivi thérapeutique distant, </a:t>
            </a:r>
            <a:r>
              <a:rPr lang="fr-FR" sz="1200" dirty="0">
                <a:solidFill>
                  <a:schemeClr val="bg1"/>
                </a:solidFill>
                <a:latin typeface="Montserrat" panose="020B0604020202020204" charset="0"/>
              </a:rPr>
              <a:t>dans tous ses </a:t>
            </a:r>
            <a:r>
              <a:rPr lang="fr-FR" sz="1200" dirty="0" smtClean="0">
                <a:solidFill>
                  <a:schemeClr val="bg1"/>
                </a:solidFill>
                <a:latin typeface="Montserrat" panose="020B0604020202020204" charset="0"/>
              </a:rPr>
              <a:t>détails.</a:t>
            </a:r>
            <a:endParaRPr sz="1200" dirty="0"/>
          </a:p>
        </p:txBody>
      </p:sp>
      <p:grpSp>
        <p:nvGrpSpPr>
          <p:cNvPr id="662" name="Google Shape;662;p37"/>
          <p:cNvGrpSpPr/>
          <p:nvPr/>
        </p:nvGrpSpPr>
        <p:grpSpPr>
          <a:xfrm>
            <a:off x="4066820" y="1553491"/>
            <a:ext cx="3159984" cy="2439109"/>
            <a:chOff x="3553042" y="1657806"/>
            <a:chExt cx="3461100" cy="2671532"/>
          </a:xfrm>
        </p:grpSpPr>
        <p:sp>
          <p:nvSpPr>
            <p:cNvPr id="663" name="Google Shape;663;p37"/>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7"/>
          <p:cNvGrpSpPr/>
          <p:nvPr/>
        </p:nvGrpSpPr>
        <p:grpSpPr>
          <a:xfrm>
            <a:off x="6405845" y="3121897"/>
            <a:ext cx="520684" cy="1036470"/>
            <a:chOff x="9543736" y="4486132"/>
            <a:chExt cx="570300" cy="1135235"/>
          </a:xfrm>
        </p:grpSpPr>
        <p:sp>
          <p:nvSpPr>
            <p:cNvPr id="681" name="Google Shape;681;p37"/>
            <p:cNvSpPr/>
            <p:nvPr/>
          </p:nvSpPr>
          <p:spPr>
            <a:xfrm>
              <a:off x="9543736" y="4487212"/>
              <a:ext cx="570300" cy="11328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rot="-5400000">
              <a:off x="9265568" y="4772968"/>
              <a:ext cx="1126800" cy="570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rot="-5400000">
              <a:off x="9265568" y="4764532"/>
              <a:ext cx="1126800" cy="570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9736876" y="5519757"/>
              <a:ext cx="186300" cy="303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7"/>
          <p:cNvSpPr/>
          <p:nvPr/>
        </p:nvSpPr>
        <p:spPr>
          <a:xfrm flipH="1">
            <a:off x="6405284" y="3142709"/>
            <a:ext cx="520500" cy="867900"/>
          </a:xfrm>
          <a:prstGeom prst="rtTriangle">
            <a:avLst/>
          </a:prstGeom>
          <a:solidFill>
            <a:srgbClr val="000000">
              <a:alpha val="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37"/>
          <p:cNvGrpSpPr/>
          <p:nvPr/>
        </p:nvGrpSpPr>
        <p:grpSpPr>
          <a:xfrm>
            <a:off x="7839157" y="3464853"/>
            <a:ext cx="435785" cy="692277"/>
            <a:chOff x="7982421" y="3727763"/>
            <a:chExt cx="477311" cy="758244"/>
          </a:xfrm>
        </p:grpSpPr>
        <p:sp>
          <p:nvSpPr>
            <p:cNvPr id="699" name="Google Shape;699;p37"/>
            <p:cNvSpPr/>
            <p:nvPr/>
          </p:nvSpPr>
          <p:spPr>
            <a:xfrm>
              <a:off x="8054507" y="3728825"/>
              <a:ext cx="316500" cy="756600"/>
            </a:xfrm>
            <a:prstGeom prst="roundRect">
              <a:avLst>
                <a:gd name="adj" fmla="val 15418"/>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rot="10800000">
              <a:off x="8054264" y="4233407"/>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rot="5400000">
              <a:off x="8085300" y="4276650"/>
              <a:ext cx="140700" cy="201900"/>
            </a:xfrm>
            <a:prstGeom prst="triangle">
              <a:avLst>
                <a:gd name="adj" fmla="val 27359"/>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8054261" y="3727763"/>
              <a:ext cx="316500" cy="252600"/>
            </a:xfrm>
            <a:prstGeom prst="round2SameRect">
              <a:avLst>
                <a:gd name="adj1" fmla="val 16667"/>
                <a:gd name="adj2" fmla="val 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7991115" y="3866003"/>
              <a:ext cx="434400" cy="486900"/>
            </a:xfrm>
            <a:prstGeom prst="roundRect">
              <a:avLst>
                <a:gd name="adj" fmla="val 12273"/>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7982425" y="3884047"/>
              <a:ext cx="451800" cy="499800"/>
            </a:xfrm>
            <a:prstGeom prst="roundRect">
              <a:avLst>
                <a:gd name="adj" fmla="val 1024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8408132" y="4081081"/>
              <a:ext cx="51600" cy="51600"/>
            </a:xfrm>
            <a:prstGeom prst="flowChartDelay">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7982421" y="3863888"/>
              <a:ext cx="451800" cy="513900"/>
            </a:xfrm>
            <a:prstGeom prst="roundRect">
              <a:avLst>
                <a:gd name="adj" fmla="val 1024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7" name="Google Shape;707;p37" descr="offset_comp_342327_edited.jpg"/>
          <p:cNvPicPr preferRelativeResize="0"/>
          <p:nvPr/>
        </p:nvPicPr>
        <p:blipFill rotWithShape="1">
          <a:blip r:embed="rId3">
            <a:alphaModFix/>
          </a:blip>
          <a:srcRect l="49668" t="55915" r="37351" b="27092"/>
          <a:stretch/>
        </p:blipFill>
        <p:spPr>
          <a:xfrm>
            <a:off x="7855549" y="3608054"/>
            <a:ext cx="379200" cy="429900"/>
          </a:xfrm>
          <a:prstGeom prst="roundRect">
            <a:avLst>
              <a:gd name="adj" fmla="val 7794"/>
            </a:avLst>
          </a:prstGeom>
          <a:noFill/>
          <a:ln w="9525" cap="flat" cmpd="sng">
            <a:solidFill>
              <a:srgbClr val="FFFFFF"/>
            </a:solidFill>
            <a:prstDash val="solid"/>
            <a:round/>
            <a:headEnd type="none" w="sm" len="sm"/>
            <a:tailEnd type="none" w="sm" len="sm"/>
          </a:ln>
        </p:spPr>
      </p:pic>
      <p:pic>
        <p:nvPicPr>
          <p:cNvPr id="53" name="Google Shape;445;p27"/>
          <p:cNvPicPr preferRelativeResize="0"/>
          <p:nvPr/>
        </p:nvPicPr>
        <p:blipFill>
          <a:blip r:embed="rId4">
            <a:extLst>
              <a:ext uri="{28A0092B-C50C-407E-A947-70E740481C1C}">
                <a14:useLocalDpi xmlns:a14="http://schemas.microsoft.com/office/drawing/2010/main" val="0"/>
              </a:ext>
            </a:extLst>
          </a:blip>
          <a:stretch>
            <a:fillRect/>
          </a:stretch>
        </p:blipFill>
        <p:spPr>
          <a:xfrm>
            <a:off x="4127963" y="1641661"/>
            <a:ext cx="3037698" cy="1522384"/>
          </a:xfrm>
          <a:prstGeom prst="rect">
            <a:avLst/>
          </a:prstGeom>
          <a:noFill/>
          <a:ln>
            <a:noFill/>
          </a:ln>
        </p:spPr>
      </p:pic>
      <p:pic>
        <p:nvPicPr>
          <p:cNvPr id="51" name="Image 50"/>
          <p:cNvPicPr>
            <a:picLocks noChangeAspect="1"/>
          </p:cNvPicPr>
          <p:nvPr/>
        </p:nvPicPr>
        <p:blipFill>
          <a:blip r:embed="rId5"/>
          <a:stretch>
            <a:fillRect/>
          </a:stretch>
        </p:blipFill>
        <p:spPr>
          <a:xfrm>
            <a:off x="6420547" y="3138776"/>
            <a:ext cx="495252" cy="875978"/>
          </a:xfrm>
          <a:prstGeom prst="rect">
            <a:avLst/>
          </a:prstGeom>
        </p:spPr>
      </p:pic>
      <p:grpSp>
        <p:nvGrpSpPr>
          <p:cNvPr id="673" name="Google Shape;673;p37"/>
          <p:cNvGrpSpPr/>
          <p:nvPr/>
        </p:nvGrpSpPr>
        <p:grpSpPr>
          <a:xfrm>
            <a:off x="6762480" y="2546254"/>
            <a:ext cx="1024386" cy="1522884"/>
            <a:chOff x="6505573" y="2745170"/>
            <a:chExt cx="1122000" cy="1668000"/>
          </a:xfrm>
        </p:grpSpPr>
        <p:sp>
          <p:nvSpPr>
            <p:cNvPr id="674" name="Google Shape;674;p37"/>
            <p:cNvSpPr/>
            <p:nvPr/>
          </p:nvSpPr>
          <p:spPr>
            <a:xfrm>
              <a:off x="6517841" y="2745170"/>
              <a:ext cx="1109700" cy="1668000"/>
            </a:xfrm>
            <a:prstGeom prst="roundRect">
              <a:avLst>
                <a:gd name="adj" fmla="val 5402"/>
              </a:avLst>
            </a:prstGeom>
            <a:solidFill>
              <a:srgbClr val="1B212C"/>
            </a:solidFill>
            <a:ln>
              <a:noFill/>
            </a:ln>
            <a:effectLst>
              <a:outerShdw blurRad="387350" dist="38100" dir="8100000" sx="107000" sy="107000" algn="tr" rotWithShape="0">
                <a:srgbClr val="000000">
                  <a:alpha val="498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rot="-5400000">
              <a:off x="6238873" y="3024453"/>
              <a:ext cx="1655400" cy="11220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rot="-5400000">
              <a:off x="6238873" y="3012061"/>
              <a:ext cx="1655400" cy="11220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6954127" y="4329594"/>
              <a:ext cx="224700" cy="315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3626" y="2580515"/>
            <a:ext cx="948015" cy="1262371"/>
          </a:xfrm>
          <a:prstGeom prst="rect">
            <a:avLst/>
          </a:prstGeom>
        </p:spPr>
      </p:pic>
      <p:pic>
        <p:nvPicPr>
          <p:cNvPr id="55" name="Imag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1517" y="3615194"/>
            <a:ext cx="340747" cy="430832"/>
          </a:xfrm>
          <a:prstGeom prst="rect">
            <a:avLst/>
          </a:prstGeom>
        </p:spPr>
      </p:pic>
      <p:pic>
        <p:nvPicPr>
          <p:cNvPr id="39" name="Imag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extLst>
      <p:ext uri="{BB962C8B-B14F-4D97-AF65-F5344CB8AC3E}">
        <p14:creationId xmlns:p14="http://schemas.microsoft.com/office/powerpoint/2010/main" val="297014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1132625"/>
            <a:ext cx="70389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TABLE DES MATIÈRES</a:t>
            </a:r>
            <a:endParaRPr dirty="0"/>
          </a:p>
        </p:txBody>
      </p:sp>
      <p:sp>
        <p:nvSpPr>
          <p:cNvPr id="201" name="Google Shape;201;p18"/>
          <p:cNvSpPr txBox="1"/>
          <p:nvPr/>
        </p:nvSpPr>
        <p:spPr>
          <a:xfrm>
            <a:off x="4443275" y="2064600"/>
            <a:ext cx="3092642" cy="20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B0F0"/>
                </a:solidFill>
                <a:uFill>
                  <a:noFill/>
                </a:uFill>
                <a:latin typeface="Montserrat"/>
                <a:ea typeface="Montserrat"/>
                <a:cs typeface="Montserrat"/>
                <a:sym typeface="Montserrat"/>
              </a:rPr>
              <a:t>Introduction : </a:t>
            </a:r>
            <a:r>
              <a:rPr lang="en-US" dirty="0" smtClean="0">
                <a:solidFill>
                  <a:srgbClr val="00B0F0"/>
                </a:solidFill>
                <a:uFill>
                  <a:noFill/>
                </a:uFill>
                <a:latin typeface="Montserrat"/>
                <a:ea typeface="Montserrat"/>
                <a:cs typeface="Montserrat"/>
                <a:sym typeface="Montserrat"/>
              </a:rPr>
              <a:t>Présentation des interfaces Utilisateurs</a:t>
            </a:r>
            <a:endParaRPr sz="1800" dirty="0">
              <a:solidFill>
                <a:srgbClr val="00B0F0"/>
              </a:solidFill>
              <a:latin typeface="Average"/>
              <a:ea typeface="Average"/>
              <a:cs typeface="Average"/>
              <a:sym typeface="Average"/>
            </a:endParaRPr>
          </a:p>
          <a:p>
            <a:pPr marL="0" lvl="0" indent="0" algn="l" rtl="0">
              <a:lnSpc>
                <a:spcPct val="150000"/>
              </a:lnSpc>
              <a:spcBef>
                <a:spcPts val="90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Version classique</a:t>
            </a:r>
            <a:endParaRPr sz="800" dirty="0">
              <a:solidFill>
                <a:srgbClr val="00B0F0"/>
              </a:solidFill>
              <a:latin typeface="Montserrat" panose="020B0604020202020204" charset="0"/>
              <a:ea typeface="Montserrat"/>
              <a:cs typeface="Montserrat"/>
              <a:sym typeface="Montserrat"/>
            </a:endParaRPr>
          </a:p>
          <a:p>
            <a:pPr marL="0" lvl="0" indent="0" algn="l" rtl="0">
              <a:lnSpc>
                <a:spcPct val="150000"/>
              </a:lnSpc>
              <a:spcBef>
                <a:spcPts val="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Version mobile</a:t>
            </a:r>
            <a:endParaRPr sz="800" dirty="0">
              <a:solidFill>
                <a:srgbClr val="00B0F0"/>
              </a:solidFill>
              <a:latin typeface="Montserrat" panose="020B0604020202020204" charset="0"/>
              <a:ea typeface="Montserrat"/>
              <a:cs typeface="Montserrat"/>
              <a:sym typeface="Montserrat"/>
            </a:endParaRPr>
          </a:p>
          <a:p>
            <a:pPr marL="0" lvl="0" indent="0" algn="l" rtl="0">
              <a:lnSpc>
                <a:spcPct val="150000"/>
              </a:lnSpc>
              <a:spcBef>
                <a:spcPts val="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Mode Paysage sur mobile</a:t>
            </a:r>
            <a:endParaRPr sz="800" dirty="0">
              <a:solidFill>
                <a:srgbClr val="00B0F0"/>
              </a:solidFill>
              <a:latin typeface="Montserrat" panose="020B0604020202020204" charset="0"/>
              <a:ea typeface="Montserrat"/>
              <a:cs typeface="Montserrat"/>
              <a:sym typeface="Montserrat"/>
            </a:endParaRPr>
          </a:p>
          <a:p>
            <a:pPr marL="0" lvl="0" indent="0" algn="l" rtl="0">
              <a:lnSpc>
                <a:spcPct val="150000"/>
              </a:lnSpc>
              <a:spcBef>
                <a:spcPts val="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Appareils portables</a:t>
            </a:r>
            <a:endParaRPr sz="800" dirty="0">
              <a:solidFill>
                <a:srgbClr val="00B0F0"/>
              </a:solidFill>
              <a:latin typeface="Montserrat" panose="020B0604020202020204" charset="0"/>
              <a:ea typeface="Montserrat"/>
              <a:cs typeface="Montserrat"/>
              <a:sym typeface="Montserrat"/>
            </a:endParaRPr>
          </a:p>
          <a:p>
            <a:pPr marL="0" lvl="0" indent="0" algn="l" rtl="0">
              <a:lnSpc>
                <a:spcPct val="150000"/>
              </a:lnSpc>
              <a:spcBef>
                <a:spcPts val="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Tablettes</a:t>
            </a:r>
            <a:endParaRPr sz="800" dirty="0">
              <a:solidFill>
                <a:srgbClr val="00B0F0"/>
              </a:solidFill>
              <a:latin typeface="Montserrat" panose="020B0604020202020204" charset="0"/>
              <a:ea typeface="Montserrat"/>
              <a:cs typeface="Montserrat"/>
              <a:sym typeface="Montserrat"/>
            </a:endParaRPr>
          </a:p>
          <a:p>
            <a:pPr marL="0" lvl="0" indent="0" algn="l" rtl="0">
              <a:lnSpc>
                <a:spcPct val="150000"/>
              </a:lnSpc>
              <a:spcBef>
                <a:spcPts val="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Mode Paysage sur tablette</a:t>
            </a:r>
            <a:endParaRPr sz="800" dirty="0">
              <a:solidFill>
                <a:srgbClr val="00B0F0"/>
              </a:solidFill>
              <a:latin typeface="Montserrat" panose="020B0604020202020204" charset="0"/>
              <a:ea typeface="Montserrat"/>
              <a:cs typeface="Montserrat"/>
              <a:sym typeface="Montserrat"/>
            </a:endParaRPr>
          </a:p>
          <a:p>
            <a:pPr marL="0" lvl="0" indent="0" algn="l" rtl="0">
              <a:lnSpc>
                <a:spcPct val="150000"/>
              </a:lnSpc>
              <a:spcBef>
                <a:spcPts val="0"/>
              </a:spcBef>
              <a:spcAft>
                <a:spcPts val="0"/>
              </a:spcAft>
              <a:buNone/>
            </a:pPr>
            <a:r>
              <a:rPr lang="fr" sz="800" dirty="0">
                <a:solidFill>
                  <a:srgbClr val="00B0F0"/>
                </a:solidFill>
                <a:uFill>
                  <a:noFill/>
                </a:uFill>
                <a:latin typeface="Montserrat" panose="020B0604020202020204" charset="0"/>
                <a:ea typeface="Montserrat"/>
                <a:cs typeface="Montserrat"/>
                <a:sym typeface="Montserrat"/>
              </a:rPr>
              <a:t>Appareils portables</a:t>
            </a:r>
            <a:endParaRPr sz="800" dirty="0">
              <a:solidFill>
                <a:srgbClr val="00B0F0"/>
              </a:solidFill>
              <a:latin typeface="Montserrat" panose="020B0604020202020204" charset="0"/>
              <a:ea typeface="Average"/>
              <a:cs typeface="Average"/>
              <a:sym typeface="Average"/>
            </a:endParaRPr>
          </a:p>
          <a:p>
            <a:pPr marL="0" lvl="0" indent="0" algn="l" rtl="0">
              <a:spcBef>
                <a:spcPts val="1300"/>
              </a:spcBef>
              <a:spcAft>
                <a:spcPts val="0"/>
              </a:spcAft>
              <a:buNone/>
            </a:pPr>
            <a:r>
              <a:rPr lang="fr" dirty="0" smtClean="0">
                <a:solidFill>
                  <a:srgbClr val="00B0F0"/>
                </a:solidFill>
                <a:uFill>
                  <a:noFill/>
                </a:uFill>
                <a:latin typeface="Montserrat"/>
                <a:ea typeface="Montserrat"/>
                <a:cs typeface="Montserrat"/>
                <a:sym typeface="Montserrat"/>
              </a:rPr>
              <a:t>Conclusion et récomandation</a:t>
            </a:r>
            <a:endParaRPr sz="1800" dirty="0">
              <a:solidFill>
                <a:srgbClr val="00B0F0"/>
              </a:solidFill>
              <a:latin typeface="Average"/>
              <a:ea typeface="Average"/>
              <a:cs typeface="Average"/>
              <a:sym typeface="Average"/>
            </a:endParaRPr>
          </a:p>
        </p:txBody>
      </p:sp>
      <p:sp>
        <p:nvSpPr>
          <p:cNvPr id="202" name="Google Shape;202;p18"/>
          <p:cNvSpPr txBox="1"/>
          <p:nvPr/>
        </p:nvSpPr>
        <p:spPr>
          <a:xfrm>
            <a:off x="1294300" y="2064600"/>
            <a:ext cx="3018300" cy="22734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 dirty="0">
                <a:solidFill>
                  <a:srgbClr val="00B0F0"/>
                </a:solidFill>
                <a:uFill>
                  <a:noFill/>
                </a:uFill>
                <a:latin typeface="Montserrat"/>
                <a:ea typeface="Montserrat"/>
                <a:cs typeface="Montserrat"/>
                <a:sym typeface="Montserrat"/>
              </a:rPr>
              <a:t>Vue </a:t>
            </a:r>
            <a:r>
              <a:rPr lang="fr" dirty="0" smtClean="0">
                <a:solidFill>
                  <a:srgbClr val="00B0F0"/>
                </a:solidFill>
                <a:uFill>
                  <a:noFill/>
                </a:uFill>
                <a:latin typeface="Montserrat"/>
                <a:ea typeface="Montserrat"/>
                <a:cs typeface="Montserrat"/>
                <a:sym typeface="Montserrat"/>
              </a:rPr>
              <a:t>d'ensemble</a:t>
            </a:r>
            <a:endParaRPr sz="1800" dirty="0">
              <a:solidFill>
                <a:srgbClr val="00B0F0"/>
              </a:solidFill>
              <a:latin typeface="Average"/>
              <a:ea typeface="Average"/>
              <a:cs typeface="Average"/>
              <a:sym typeface="Average"/>
            </a:endParaRPr>
          </a:p>
          <a:p>
            <a:pPr marL="0" lvl="0" indent="0" algn="l" rtl="0">
              <a:lnSpc>
                <a:spcPct val="100000"/>
              </a:lnSpc>
              <a:spcBef>
                <a:spcPts val="900"/>
              </a:spcBef>
              <a:spcAft>
                <a:spcPts val="0"/>
              </a:spcAft>
              <a:buNone/>
            </a:pPr>
            <a:r>
              <a:rPr lang="fr" dirty="0">
                <a:solidFill>
                  <a:srgbClr val="00B0F0"/>
                </a:solidFill>
                <a:uFill>
                  <a:noFill/>
                </a:uFill>
                <a:latin typeface="Montserrat"/>
                <a:ea typeface="Montserrat"/>
                <a:cs typeface="Montserrat"/>
                <a:sym typeface="Montserrat"/>
              </a:rPr>
              <a:t>Analyse des problèmes</a:t>
            </a:r>
            <a:endParaRPr sz="1800" dirty="0">
              <a:solidFill>
                <a:srgbClr val="00B0F0"/>
              </a:solidFill>
              <a:latin typeface="Average"/>
              <a:ea typeface="Average"/>
              <a:cs typeface="Average"/>
              <a:sym typeface="Average"/>
            </a:endParaRPr>
          </a:p>
          <a:p>
            <a:pPr marL="0" lvl="0" indent="0" algn="l" rtl="0">
              <a:lnSpc>
                <a:spcPct val="100000"/>
              </a:lnSpc>
              <a:spcBef>
                <a:spcPts val="900"/>
              </a:spcBef>
              <a:spcAft>
                <a:spcPts val="0"/>
              </a:spcAft>
              <a:buNone/>
            </a:pPr>
            <a:r>
              <a:rPr lang="fr" dirty="0">
                <a:solidFill>
                  <a:srgbClr val="00B0F0"/>
                </a:solidFill>
                <a:uFill>
                  <a:noFill/>
                </a:uFill>
                <a:latin typeface="Montserrat"/>
                <a:ea typeface="Montserrat"/>
                <a:cs typeface="Montserrat"/>
                <a:sym typeface="Montserrat"/>
              </a:rPr>
              <a:t>Objectif du </a:t>
            </a:r>
            <a:r>
              <a:rPr lang="fr-FR" dirty="0" smtClean="0">
                <a:solidFill>
                  <a:srgbClr val="00B0F0"/>
                </a:solidFill>
                <a:uFill>
                  <a:noFill/>
                </a:uFill>
                <a:latin typeface="Montserrat"/>
                <a:ea typeface="Montserrat"/>
                <a:cs typeface="Montserrat"/>
                <a:sym typeface="Montserrat"/>
              </a:rPr>
              <a:t>mémoire</a:t>
            </a:r>
            <a:endParaRPr sz="1800" dirty="0">
              <a:solidFill>
                <a:srgbClr val="00B0F0"/>
              </a:solidFill>
              <a:latin typeface="Average"/>
              <a:ea typeface="Average"/>
              <a:cs typeface="Average"/>
              <a:sym typeface="Average"/>
            </a:endParaRPr>
          </a:p>
          <a:p>
            <a:pPr marL="0" lvl="0" indent="0" algn="l" rtl="0">
              <a:lnSpc>
                <a:spcPct val="100000"/>
              </a:lnSpc>
              <a:spcBef>
                <a:spcPts val="900"/>
              </a:spcBef>
              <a:spcAft>
                <a:spcPts val="0"/>
              </a:spcAft>
              <a:buNone/>
            </a:pPr>
            <a:r>
              <a:rPr lang="fr" dirty="0" smtClean="0">
                <a:solidFill>
                  <a:srgbClr val="00B0F0"/>
                </a:solidFill>
                <a:uFill>
                  <a:noFill/>
                </a:uFill>
                <a:latin typeface="Montserrat"/>
                <a:ea typeface="Average"/>
                <a:cs typeface="Average"/>
                <a:sym typeface="Montserrat"/>
              </a:rPr>
              <a:t>Méthodologie</a:t>
            </a:r>
            <a:endParaRPr sz="1800" dirty="0">
              <a:solidFill>
                <a:srgbClr val="00B0F0"/>
              </a:solidFill>
              <a:latin typeface="Average"/>
              <a:ea typeface="Average"/>
              <a:cs typeface="Average"/>
              <a:sym typeface="Average"/>
            </a:endParaRPr>
          </a:p>
          <a:p>
            <a:pPr marL="0" lvl="0" indent="0" algn="l" rtl="0">
              <a:lnSpc>
                <a:spcPct val="100000"/>
              </a:lnSpc>
              <a:spcBef>
                <a:spcPts val="900"/>
              </a:spcBef>
              <a:spcAft>
                <a:spcPts val="0"/>
              </a:spcAft>
              <a:buNone/>
            </a:pPr>
            <a:r>
              <a:rPr lang="fr-FR" dirty="0" smtClean="0">
                <a:solidFill>
                  <a:srgbClr val="00B0F0"/>
                </a:solidFill>
                <a:latin typeface="Montserrat" panose="020B0604020202020204" charset="0"/>
                <a:ea typeface="Average"/>
                <a:cs typeface="Average"/>
                <a:sym typeface="Average"/>
              </a:rPr>
              <a:t>Technologies Utilisées</a:t>
            </a:r>
          </a:p>
        </p:txBody>
      </p:sp>
      <p:sp>
        <p:nvSpPr>
          <p:cNvPr id="7"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Vue d'ensemble</a:t>
            </a:r>
            <a:endParaRPr/>
          </a:p>
        </p:txBody>
      </p:sp>
      <p:sp>
        <p:nvSpPr>
          <p:cNvPr id="208" name="Google Shape;208;p19"/>
          <p:cNvSpPr txBox="1">
            <a:spLocks noGrp="1"/>
          </p:cNvSpPr>
          <p:nvPr>
            <p:ph type="body" idx="1"/>
          </p:nvPr>
        </p:nvSpPr>
        <p:spPr>
          <a:xfrm>
            <a:off x="3644622" y="968459"/>
            <a:ext cx="4910028" cy="3833884"/>
          </a:xfrm>
          <a:prstGeom prst="rect">
            <a:avLst/>
          </a:prstGeom>
        </p:spPr>
        <p:txBody>
          <a:bodyPr spcFirstLastPara="1" wrap="square" lIns="91425" tIns="91425" rIns="91425" bIns="91425" anchor="t" anchorCtr="0">
            <a:normAutofit/>
          </a:bodyPr>
          <a:lstStyle/>
          <a:p>
            <a:pPr marL="0" lvl="0" indent="0">
              <a:buNone/>
            </a:pPr>
            <a:r>
              <a:rPr lang="fr-FR" dirty="0" smtClean="0">
                <a:solidFill>
                  <a:schemeClr val="bg1"/>
                </a:solidFill>
                <a:latin typeface="Montserrat" panose="020B0604020202020204" charset="0"/>
              </a:rPr>
              <a:t>La Platform</a:t>
            </a:r>
            <a:r>
              <a:rPr lang="fr-FR" dirty="0" smtClean="0">
                <a:solidFill>
                  <a:srgbClr val="677CB0"/>
                </a:solidFill>
                <a:latin typeface="Montserrat" panose="020B0604020202020204" charset="0"/>
              </a:rPr>
              <a:t> </a:t>
            </a:r>
            <a:r>
              <a:rPr lang="fr-FR" b="1" dirty="0" smtClean="0">
                <a:solidFill>
                  <a:srgbClr val="00B0F0"/>
                </a:solidFill>
                <a:latin typeface="Montserrat" panose="020B0604020202020204" charset="0"/>
              </a:rPr>
              <a:t>AMEN</a:t>
            </a:r>
            <a:r>
              <a:rPr lang="fr-FR" dirty="0" smtClean="0">
                <a:solidFill>
                  <a:srgbClr val="677CB0"/>
                </a:solidFill>
                <a:latin typeface="Montserrat" panose="020B0604020202020204" charset="0"/>
              </a:rPr>
              <a:t> </a:t>
            </a:r>
            <a:r>
              <a:rPr lang="fr-FR" dirty="0" smtClean="0">
                <a:solidFill>
                  <a:schemeClr val="bg1"/>
                </a:solidFill>
                <a:latin typeface="Montserrat" panose="020B0604020202020204" charset="0"/>
              </a:rPr>
              <a:t>est </a:t>
            </a:r>
            <a:r>
              <a:rPr lang="fr-FR" dirty="0">
                <a:solidFill>
                  <a:schemeClr val="bg1"/>
                </a:solidFill>
                <a:latin typeface="Montserrat" panose="020B0604020202020204" charset="0"/>
              </a:rPr>
              <a:t>un outil capable </a:t>
            </a:r>
            <a:r>
              <a:rPr lang="fr-FR" dirty="0" smtClean="0">
                <a:latin typeface="Montserrat" panose="020B0604020202020204" charset="0"/>
              </a:rPr>
              <a:t>d’ apporter </a:t>
            </a:r>
            <a:r>
              <a:rPr lang="fr-FR" dirty="0">
                <a:latin typeface="Montserrat" panose="020B0604020202020204" charset="0"/>
              </a:rPr>
              <a:t>une contribution dans le domaine de agents conversationnels médicales qui est devenu un facteur clés de l’automédication, dans le domaine de   l’authentification biométrique par l’iris (l’une des modalités les plus précises et difficiles à pirater), le visage (l’une des modalités les moins intrusives et les moins coûteuses) et celui d’assurer une prise en charge appropriée des patients </a:t>
            </a:r>
            <a:r>
              <a:rPr lang="fr-FR" b="1" dirty="0">
                <a:latin typeface="Montserrat" panose="020B0604020202020204" charset="0"/>
              </a:rPr>
              <a:t>victimes d’un accident vasculaire cérébral (AVC). </a:t>
            </a:r>
            <a:r>
              <a:rPr lang="fr-FR" dirty="0">
                <a:latin typeface="Montserrat" panose="020B0604020202020204" charset="0"/>
              </a:rPr>
              <a:t>Ceci implique des mesures immédiates lors de l’admission du patient, des procédures de revascularisation, la mise en route de la prévention et de l’analyse des complications aigues, un bilan des facteurs étiologiques et le début de la rééducation tout en considérant le patient dans sa </a:t>
            </a:r>
            <a:r>
              <a:rPr lang="fr-FR" dirty="0" smtClean="0">
                <a:latin typeface="Montserrat" panose="020B0604020202020204" charset="0"/>
              </a:rPr>
              <a:t>globalité.</a:t>
            </a:r>
            <a:endParaRPr dirty="0">
              <a:solidFill>
                <a:schemeClr val="bg1"/>
              </a:solidFill>
              <a:latin typeface="Montserrat" panose="020B0604020202020204" charset="0"/>
            </a:endParaRPr>
          </a:p>
        </p:txBody>
      </p:sp>
      <p:grpSp>
        <p:nvGrpSpPr>
          <p:cNvPr id="5" name="Groupe 4"/>
          <p:cNvGrpSpPr/>
          <p:nvPr/>
        </p:nvGrpSpPr>
        <p:grpSpPr>
          <a:xfrm>
            <a:off x="391218" y="1499451"/>
            <a:ext cx="3171789" cy="2771900"/>
            <a:chOff x="4195962" y="812711"/>
            <a:chExt cx="4338518" cy="3791531"/>
          </a:xfrm>
        </p:grpSpPr>
        <p:sp>
          <p:nvSpPr>
            <p:cNvPr id="6" name="Google Shape;795;p64"/>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6;p64"/>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7;p64"/>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798;p64"/>
            <p:cNvGrpSpPr/>
            <p:nvPr/>
          </p:nvGrpSpPr>
          <p:grpSpPr>
            <a:xfrm>
              <a:off x="4195962" y="812731"/>
              <a:ext cx="4338518" cy="3791511"/>
              <a:chOff x="4195962" y="812731"/>
              <a:chExt cx="4338518" cy="3791511"/>
            </a:xfrm>
          </p:grpSpPr>
          <p:grpSp>
            <p:nvGrpSpPr>
              <p:cNvPr id="10" name="Google Shape;799;p64"/>
              <p:cNvGrpSpPr/>
              <p:nvPr/>
            </p:nvGrpSpPr>
            <p:grpSpPr>
              <a:xfrm>
                <a:off x="4470000" y="812731"/>
                <a:ext cx="3490051" cy="2287960"/>
                <a:chOff x="4849800" y="1060525"/>
                <a:chExt cx="2932816" cy="1922656"/>
              </a:xfrm>
            </p:grpSpPr>
            <p:sp>
              <p:nvSpPr>
                <p:cNvPr id="113" name="Google Shape;800;p64"/>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01;p64"/>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02;p64"/>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03;p64"/>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04;p64"/>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05;p64"/>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06;p64"/>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07;p64"/>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08;p64"/>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09;p64"/>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10;p64"/>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11;p64"/>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12;p64"/>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13;p64"/>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14;p64"/>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15;p64"/>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16;p64"/>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17;p64"/>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18;p64"/>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19;p64"/>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20;p64"/>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21;p64"/>
              <p:cNvGrpSpPr/>
              <p:nvPr/>
            </p:nvGrpSpPr>
            <p:grpSpPr>
              <a:xfrm>
                <a:off x="7414457" y="2192098"/>
                <a:ext cx="849904" cy="2412145"/>
                <a:chOff x="6603185" y="2152793"/>
                <a:chExt cx="887165" cy="2517897"/>
              </a:xfrm>
            </p:grpSpPr>
            <p:sp>
              <p:nvSpPr>
                <p:cNvPr id="71" name="Google Shape;822;p64"/>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23;p64"/>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24;p64"/>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25;p64"/>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26;p64"/>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27;p64"/>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28;p64"/>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29;p64"/>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30;p64"/>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31;p64"/>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32;p64"/>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33;p64"/>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4;p64"/>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5;p64"/>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6;p64"/>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37;p64"/>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38;p64"/>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39;p64"/>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40;p64"/>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41;p64"/>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2;p64"/>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43;p64"/>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44;p64"/>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45;p64"/>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46;p64"/>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47;p64"/>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48;p64"/>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49;p64"/>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0;p64"/>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51;p64"/>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52;p64"/>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53;p64"/>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54;p64"/>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55;p64"/>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56;p64"/>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57;p64"/>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58;p64"/>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59;p64"/>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0;p64"/>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1;p64"/>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2;p64"/>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3;p64"/>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864;p64"/>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65;p64"/>
              <p:cNvGrpSpPr/>
              <p:nvPr/>
            </p:nvGrpSpPr>
            <p:grpSpPr>
              <a:xfrm>
                <a:off x="4195962" y="2113572"/>
                <a:ext cx="1676362" cy="2488197"/>
                <a:chOff x="4587881" y="2070350"/>
                <a:chExt cx="1749856" cy="2597283"/>
              </a:xfrm>
            </p:grpSpPr>
            <p:sp>
              <p:nvSpPr>
                <p:cNvPr id="18" name="Google Shape;866;p64"/>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67;p64"/>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8;p64"/>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9;p64"/>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0;p64"/>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1;p64"/>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2;p64"/>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3;p64"/>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74;p64"/>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75;p64"/>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6;p64"/>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77;p64"/>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78;p64"/>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79;p64"/>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0;p64"/>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1;p64"/>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2;p64"/>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83;p64"/>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4;p64"/>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85;p64"/>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6;p64"/>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87;p64"/>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8;p64"/>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p64"/>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90;p64"/>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91;p64"/>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92;p64"/>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93;p64"/>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94;p64"/>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95;p64"/>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96;p64"/>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97;p64"/>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98;p64"/>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99;p64"/>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00;p64"/>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01;p64"/>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02;p64"/>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03;p64"/>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04;p64"/>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05;p64"/>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06;p64"/>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07;p64"/>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08;p64"/>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09;p64"/>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10;p64"/>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11;p64"/>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12;p64"/>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13;p64"/>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14;p64"/>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5;p64"/>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6;p64"/>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7;p64"/>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8;p64"/>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919;p64"/>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0;p64"/>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1;p64"/>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2;p64"/>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136" name="Image 1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Analyse des problèmes</a:t>
            </a:r>
            <a:endParaRPr dirty="0"/>
          </a:p>
        </p:txBody>
      </p:sp>
      <p:sp>
        <p:nvSpPr>
          <p:cNvPr id="214" name="Google Shape;214;p20"/>
          <p:cNvSpPr txBox="1"/>
          <p:nvPr/>
        </p:nvSpPr>
        <p:spPr>
          <a:xfrm>
            <a:off x="1949898" y="200639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dirty="0">
                <a:solidFill>
                  <a:srgbClr val="FFFFFF"/>
                </a:solidFill>
                <a:latin typeface="Montserrat"/>
                <a:ea typeface="Montserrat"/>
                <a:cs typeface="Montserrat"/>
                <a:sym typeface="Montserrat"/>
              </a:rPr>
              <a:t>01</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215" name="Google Shape;215;p20"/>
          <p:cNvSpPr txBox="1">
            <a:spLocks noGrp="1"/>
          </p:cNvSpPr>
          <p:nvPr>
            <p:ph type="body" idx="1"/>
          </p:nvPr>
        </p:nvSpPr>
        <p:spPr>
          <a:xfrm>
            <a:off x="2740754" y="2021962"/>
            <a:ext cx="5877300" cy="1898397"/>
          </a:xfrm>
          <a:prstGeom prst="rect">
            <a:avLst/>
          </a:prstGeom>
        </p:spPr>
        <p:txBody>
          <a:bodyPr spcFirstLastPara="1" wrap="square" lIns="91425" tIns="91425" rIns="91425" bIns="91425" anchor="t" anchorCtr="0">
            <a:noAutofit/>
          </a:bodyPr>
          <a:lstStyle/>
          <a:p>
            <a:pPr marL="0" lvl="0" indent="0">
              <a:spcAft>
                <a:spcPts val="1200"/>
              </a:spcAft>
              <a:buNone/>
            </a:pPr>
            <a:r>
              <a:rPr lang="fr-CA" b="1" dirty="0">
                <a:latin typeface="Montserrat" panose="020B0604020202020204" charset="0"/>
              </a:rPr>
              <a:t>Les systèmes de santé</a:t>
            </a:r>
            <a:r>
              <a:rPr lang="fr-CA" dirty="0">
                <a:latin typeface="Montserrat" panose="020B0604020202020204" charset="0"/>
              </a:rPr>
              <a:t> sont confrontés, depuis des décennies, à des changements historiques. Ces changements comprennent les </a:t>
            </a:r>
            <a:r>
              <a:rPr lang="fr-CA" b="1" dirty="0">
                <a:latin typeface="Montserrat" panose="020B0604020202020204" charset="0"/>
              </a:rPr>
              <a:t>maladies chroniques</a:t>
            </a:r>
            <a:r>
              <a:rPr lang="fr-CA" dirty="0">
                <a:latin typeface="Montserrat" panose="020B0604020202020204" charset="0"/>
              </a:rPr>
              <a:t>, l'évolution des segments démographiques, l'augmentation des coûts, le vieillissement des populations, etc. Tous ces éléments mettent les systèmes de soins de santé, privés et publics, du monde entier sous pression et </a:t>
            </a:r>
            <a:r>
              <a:rPr lang="fr-CA" b="1" dirty="0">
                <a:latin typeface="Montserrat" panose="020B0604020202020204" charset="0"/>
              </a:rPr>
              <a:t>drainent toutes les ressources à mettre au service de toute la </a:t>
            </a:r>
            <a:r>
              <a:rPr lang="fr-CA" b="1" dirty="0" smtClean="0">
                <a:latin typeface="Montserrat" panose="020B0604020202020204" charset="0"/>
              </a:rPr>
              <a:t>population.</a:t>
            </a:r>
            <a:endParaRPr sz="1000" b="1" dirty="0">
              <a:solidFill>
                <a:srgbClr val="FFFFFF"/>
              </a:solidFill>
              <a:latin typeface="Montserrat" panose="020B0604020202020204" charset="0"/>
            </a:endParaRPr>
          </a:p>
        </p:txBody>
      </p:sp>
      <p:grpSp>
        <p:nvGrpSpPr>
          <p:cNvPr id="160" name="Google Shape;4600;p119"/>
          <p:cNvGrpSpPr/>
          <p:nvPr/>
        </p:nvGrpSpPr>
        <p:grpSpPr>
          <a:xfrm>
            <a:off x="659686" y="1141553"/>
            <a:ext cx="1275628" cy="3201064"/>
            <a:chOff x="657200" y="2260904"/>
            <a:chExt cx="928875" cy="2330921"/>
          </a:xfrm>
        </p:grpSpPr>
        <p:sp>
          <p:nvSpPr>
            <p:cNvPr id="161" name="Google Shape;4601;p119"/>
            <p:cNvSpPr/>
            <p:nvPr/>
          </p:nvSpPr>
          <p:spPr>
            <a:xfrm>
              <a:off x="750931" y="3254686"/>
              <a:ext cx="603149" cy="1198876"/>
            </a:xfrm>
            <a:custGeom>
              <a:avLst/>
              <a:gdLst/>
              <a:ahLst/>
              <a:cxnLst/>
              <a:rect l="l" t="t" r="r" b="b"/>
              <a:pathLst>
                <a:path w="11866" h="23586" extrusionOk="0">
                  <a:moveTo>
                    <a:pt x="2903" y="0"/>
                  </a:moveTo>
                  <a:lnTo>
                    <a:pt x="0" y="23586"/>
                  </a:lnTo>
                  <a:lnTo>
                    <a:pt x="3396" y="23586"/>
                  </a:lnTo>
                  <a:lnTo>
                    <a:pt x="6901" y="3542"/>
                  </a:lnTo>
                  <a:lnTo>
                    <a:pt x="7485" y="3542"/>
                  </a:lnTo>
                  <a:lnTo>
                    <a:pt x="7120" y="23586"/>
                  </a:lnTo>
                  <a:lnTo>
                    <a:pt x="10515" y="23586"/>
                  </a:lnTo>
                  <a:lnTo>
                    <a:pt x="11866" y="0"/>
                  </a:lnTo>
                  <a:close/>
                </a:path>
              </a:pathLst>
            </a:custGeom>
            <a:solidFill>
              <a:srgbClr val="374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02;p119"/>
            <p:cNvSpPr/>
            <p:nvPr/>
          </p:nvSpPr>
          <p:spPr>
            <a:xfrm>
              <a:off x="750931" y="3254686"/>
              <a:ext cx="603149" cy="1198876"/>
            </a:xfrm>
            <a:custGeom>
              <a:avLst/>
              <a:gdLst/>
              <a:ahLst/>
              <a:cxnLst/>
              <a:rect l="l" t="t" r="r" b="b"/>
              <a:pathLst>
                <a:path w="11866" h="23586" extrusionOk="0">
                  <a:moveTo>
                    <a:pt x="2903" y="0"/>
                  </a:moveTo>
                  <a:lnTo>
                    <a:pt x="0" y="23586"/>
                  </a:lnTo>
                  <a:lnTo>
                    <a:pt x="3396" y="23586"/>
                  </a:lnTo>
                  <a:lnTo>
                    <a:pt x="6901" y="3542"/>
                  </a:lnTo>
                  <a:lnTo>
                    <a:pt x="7485" y="3542"/>
                  </a:lnTo>
                  <a:lnTo>
                    <a:pt x="7120" y="23586"/>
                  </a:lnTo>
                  <a:lnTo>
                    <a:pt x="10515" y="23586"/>
                  </a:lnTo>
                  <a:lnTo>
                    <a:pt x="11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03;p119"/>
            <p:cNvSpPr/>
            <p:nvPr/>
          </p:nvSpPr>
          <p:spPr>
            <a:xfrm>
              <a:off x="667417" y="4453516"/>
              <a:ext cx="243120" cy="105828"/>
            </a:xfrm>
            <a:custGeom>
              <a:avLst/>
              <a:gdLst/>
              <a:ahLst/>
              <a:cxnLst/>
              <a:rect l="l" t="t" r="r" b="b"/>
              <a:pathLst>
                <a:path w="4783" h="2082" extrusionOk="0">
                  <a:moveTo>
                    <a:pt x="1917" y="1"/>
                  </a:moveTo>
                  <a:lnTo>
                    <a:pt x="1680" y="457"/>
                  </a:lnTo>
                  <a:cubicBezTo>
                    <a:pt x="1515" y="822"/>
                    <a:pt x="1205" y="1096"/>
                    <a:pt x="840" y="1260"/>
                  </a:cubicBezTo>
                  <a:cubicBezTo>
                    <a:pt x="475" y="1406"/>
                    <a:pt x="164" y="1698"/>
                    <a:pt x="0" y="2082"/>
                  </a:cubicBezTo>
                  <a:lnTo>
                    <a:pt x="4564" y="2082"/>
                  </a:lnTo>
                  <a:lnTo>
                    <a:pt x="4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04;p119"/>
            <p:cNvSpPr/>
            <p:nvPr/>
          </p:nvSpPr>
          <p:spPr>
            <a:xfrm>
              <a:off x="657200" y="4559294"/>
              <a:ext cx="243171" cy="32531"/>
            </a:xfrm>
            <a:custGeom>
              <a:avLst/>
              <a:gdLst/>
              <a:ahLst/>
              <a:cxnLst/>
              <a:rect l="l" t="t" r="r" b="b"/>
              <a:pathLst>
                <a:path w="4784" h="640" extrusionOk="0">
                  <a:moveTo>
                    <a:pt x="201" y="1"/>
                  </a:moveTo>
                  <a:cubicBezTo>
                    <a:pt x="165" y="74"/>
                    <a:pt x="146" y="147"/>
                    <a:pt x="110" y="220"/>
                  </a:cubicBezTo>
                  <a:lnTo>
                    <a:pt x="0" y="640"/>
                  </a:lnTo>
                  <a:lnTo>
                    <a:pt x="4710" y="640"/>
                  </a:lnTo>
                  <a:lnTo>
                    <a:pt x="4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05;p119"/>
            <p:cNvSpPr/>
            <p:nvPr/>
          </p:nvSpPr>
          <p:spPr>
            <a:xfrm>
              <a:off x="1111879" y="4453516"/>
              <a:ext cx="296034" cy="105828"/>
            </a:xfrm>
            <a:custGeom>
              <a:avLst/>
              <a:gdLst/>
              <a:ahLst/>
              <a:cxnLst/>
              <a:rect l="l" t="t" r="r" b="b"/>
              <a:pathLst>
                <a:path w="5824" h="2082" extrusionOk="0">
                  <a:moveTo>
                    <a:pt x="256" y="1"/>
                  </a:moveTo>
                  <a:lnTo>
                    <a:pt x="0" y="2082"/>
                  </a:lnTo>
                  <a:lnTo>
                    <a:pt x="5824" y="2082"/>
                  </a:lnTo>
                  <a:cubicBezTo>
                    <a:pt x="5513" y="1589"/>
                    <a:pt x="5020" y="1224"/>
                    <a:pt x="4473" y="1096"/>
                  </a:cubicBezTo>
                  <a:cubicBezTo>
                    <a:pt x="3889" y="950"/>
                    <a:pt x="3378" y="567"/>
                    <a:pt x="3085" y="37"/>
                  </a:cubicBezTo>
                  <a:lnTo>
                    <a:pt x="3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06;p119"/>
            <p:cNvSpPr/>
            <p:nvPr/>
          </p:nvSpPr>
          <p:spPr>
            <a:xfrm>
              <a:off x="1107253" y="4559294"/>
              <a:ext cx="315502" cy="32531"/>
            </a:xfrm>
            <a:custGeom>
              <a:avLst/>
              <a:gdLst/>
              <a:ahLst/>
              <a:cxnLst/>
              <a:rect l="l" t="t" r="r" b="b"/>
              <a:pathLst>
                <a:path w="6207" h="640" extrusionOk="0">
                  <a:moveTo>
                    <a:pt x="91" y="1"/>
                  </a:moveTo>
                  <a:lnTo>
                    <a:pt x="0" y="640"/>
                  </a:lnTo>
                  <a:lnTo>
                    <a:pt x="6207" y="640"/>
                  </a:lnTo>
                  <a:lnTo>
                    <a:pt x="6079" y="329"/>
                  </a:lnTo>
                  <a:cubicBezTo>
                    <a:pt x="6024" y="220"/>
                    <a:pt x="5969" y="92"/>
                    <a:pt x="5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07;p119"/>
            <p:cNvSpPr/>
            <p:nvPr/>
          </p:nvSpPr>
          <p:spPr>
            <a:xfrm>
              <a:off x="856710" y="3253720"/>
              <a:ext cx="498337" cy="412994"/>
            </a:xfrm>
            <a:custGeom>
              <a:avLst/>
              <a:gdLst/>
              <a:ahLst/>
              <a:cxnLst/>
              <a:rect l="l" t="t" r="r" b="b"/>
              <a:pathLst>
                <a:path w="9804" h="8125" extrusionOk="0">
                  <a:moveTo>
                    <a:pt x="9803" y="1"/>
                  </a:moveTo>
                  <a:lnTo>
                    <a:pt x="8817" y="19"/>
                  </a:lnTo>
                  <a:lnTo>
                    <a:pt x="822" y="19"/>
                  </a:lnTo>
                  <a:lnTo>
                    <a:pt x="0" y="6755"/>
                  </a:lnTo>
                  <a:cubicBezTo>
                    <a:pt x="1187" y="7595"/>
                    <a:pt x="2574" y="8070"/>
                    <a:pt x="4035" y="8124"/>
                  </a:cubicBezTo>
                  <a:lnTo>
                    <a:pt x="4820" y="3561"/>
                  </a:lnTo>
                  <a:lnTo>
                    <a:pt x="5422" y="3561"/>
                  </a:lnTo>
                  <a:lnTo>
                    <a:pt x="5331" y="8124"/>
                  </a:lnTo>
                  <a:lnTo>
                    <a:pt x="6097" y="8124"/>
                  </a:lnTo>
                  <a:cubicBezTo>
                    <a:pt x="7229" y="8124"/>
                    <a:pt x="8343" y="7869"/>
                    <a:pt x="9365" y="7394"/>
                  </a:cubicBezTo>
                  <a:lnTo>
                    <a:pt x="9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08;p119"/>
            <p:cNvSpPr/>
            <p:nvPr/>
          </p:nvSpPr>
          <p:spPr>
            <a:xfrm>
              <a:off x="833480" y="3915326"/>
              <a:ext cx="135564" cy="134598"/>
            </a:xfrm>
            <a:custGeom>
              <a:avLst/>
              <a:gdLst/>
              <a:ahLst/>
              <a:cxnLst/>
              <a:rect l="l" t="t" r="r" b="b"/>
              <a:pathLst>
                <a:path w="2667" h="2648" extrusionOk="0">
                  <a:moveTo>
                    <a:pt x="1" y="1"/>
                  </a:moveTo>
                  <a:lnTo>
                    <a:pt x="1" y="1"/>
                  </a:lnTo>
                  <a:cubicBezTo>
                    <a:pt x="37" y="311"/>
                    <a:pt x="129" y="603"/>
                    <a:pt x="275" y="895"/>
                  </a:cubicBezTo>
                  <a:cubicBezTo>
                    <a:pt x="585" y="1534"/>
                    <a:pt x="1114" y="2064"/>
                    <a:pt x="1772" y="2392"/>
                  </a:cubicBezTo>
                  <a:cubicBezTo>
                    <a:pt x="2045" y="2520"/>
                    <a:pt x="2356" y="2611"/>
                    <a:pt x="2666" y="2648"/>
                  </a:cubicBezTo>
                  <a:cubicBezTo>
                    <a:pt x="2374" y="2538"/>
                    <a:pt x="2118" y="2392"/>
                    <a:pt x="1863" y="2228"/>
                  </a:cubicBezTo>
                  <a:cubicBezTo>
                    <a:pt x="1571" y="2027"/>
                    <a:pt x="1315" y="1826"/>
                    <a:pt x="1078" y="1571"/>
                  </a:cubicBezTo>
                  <a:cubicBezTo>
                    <a:pt x="841" y="1333"/>
                    <a:pt x="621" y="1078"/>
                    <a:pt x="439" y="786"/>
                  </a:cubicBezTo>
                  <a:cubicBezTo>
                    <a:pt x="275" y="530"/>
                    <a:pt x="129" y="27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09;p119"/>
            <p:cNvSpPr/>
            <p:nvPr/>
          </p:nvSpPr>
          <p:spPr>
            <a:xfrm>
              <a:off x="905863" y="3973781"/>
              <a:ext cx="73348" cy="23839"/>
            </a:xfrm>
            <a:custGeom>
              <a:avLst/>
              <a:gdLst/>
              <a:ahLst/>
              <a:cxnLst/>
              <a:rect l="l" t="t" r="r" b="b"/>
              <a:pathLst>
                <a:path w="1443" h="469" extrusionOk="0">
                  <a:moveTo>
                    <a:pt x="1443" y="1"/>
                  </a:moveTo>
                  <a:lnTo>
                    <a:pt x="1443" y="1"/>
                  </a:lnTo>
                  <a:cubicBezTo>
                    <a:pt x="1206" y="56"/>
                    <a:pt x="968" y="129"/>
                    <a:pt x="713" y="202"/>
                  </a:cubicBezTo>
                  <a:cubicBezTo>
                    <a:pt x="457" y="275"/>
                    <a:pt x="202" y="329"/>
                    <a:pt x="1" y="403"/>
                  </a:cubicBezTo>
                  <a:cubicBezTo>
                    <a:pt x="138" y="447"/>
                    <a:pt x="280" y="468"/>
                    <a:pt x="420" y="468"/>
                  </a:cubicBezTo>
                  <a:cubicBezTo>
                    <a:pt x="802" y="468"/>
                    <a:pt x="1176" y="308"/>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10;p119"/>
            <p:cNvSpPr/>
            <p:nvPr/>
          </p:nvSpPr>
          <p:spPr>
            <a:xfrm>
              <a:off x="1133227" y="3968240"/>
              <a:ext cx="144764" cy="119755"/>
            </a:xfrm>
            <a:custGeom>
              <a:avLst/>
              <a:gdLst/>
              <a:ahLst/>
              <a:cxnLst/>
              <a:rect l="l" t="t" r="r" b="b"/>
              <a:pathLst>
                <a:path w="2848" h="2356" extrusionOk="0">
                  <a:moveTo>
                    <a:pt x="0" y="0"/>
                  </a:moveTo>
                  <a:lnTo>
                    <a:pt x="0" y="0"/>
                  </a:lnTo>
                  <a:cubicBezTo>
                    <a:pt x="73" y="292"/>
                    <a:pt x="183" y="585"/>
                    <a:pt x="347" y="858"/>
                  </a:cubicBezTo>
                  <a:cubicBezTo>
                    <a:pt x="530" y="1150"/>
                    <a:pt x="767" y="1424"/>
                    <a:pt x="1041" y="1643"/>
                  </a:cubicBezTo>
                  <a:cubicBezTo>
                    <a:pt x="1296" y="1862"/>
                    <a:pt x="1607" y="2045"/>
                    <a:pt x="1954" y="2173"/>
                  </a:cubicBezTo>
                  <a:cubicBezTo>
                    <a:pt x="2227" y="2282"/>
                    <a:pt x="2538" y="2355"/>
                    <a:pt x="2848" y="2355"/>
                  </a:cubicBezTo>
                  <a:cubicBezTo>
                    <a:pt x="2574" y="2264"/>
                    <a:pt x="2300" y="2136"/>
                    <a:pt x="2027" y="2008"/>
                  </a:cubicBezTo>
                  <a:cubicBezTo>
                    <a:pt x="1442" y="1680"/>
                    <a:pt x="913" y="1260"/>
                    <a:pt x="511" y="731"/>
                  </a:cubicBezTo>
                  <a:cubicBezTo>
                    <a:pt x="311" y="512"/>
                    <a:pt x="146" y="25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11;p119"/>
            <p:cNvSpPr/>
            <p:nvPr/>
          </p:nvSpPr>
          <p:spPr>
            <a:xfrm>
              <a:off x="1199104" y="3893062"/>
              <a:ext cx="100237" cy="129972"/>
            </a:xfrm>
            <a:custGeom>
              <a:avLst/>
              <a:gdLst/>
              <a:ahLst/>
              <a:cxnLst/>
              <a:rect l="l" t="t" r="r" b="b"/>
              <a:pathLst>
                <a:path w="1972" h="2557" extrusionOk="0">
                  <a:moveTo>
                    <a:pt x="1972" y="1"/>
                  </a:moveTo>
                  <a:cubicBezTo>
                    <a:pt x="1524" y="968"/>
                    <a:pt x="865" y="1830"/>
                    <a:pt x="48" y="2517"/>
                  </a:cubicBezTo>
                  <a:lnTo>
                    <a:pt x="48" y="2517"/>
                  </a:lnTo>
                  <a:cubicBezTo>
                    <a:pt x="1064" y="2053"/>
                    <a:pt x="1792" y="1115"/>
                    <a:pt x="1972" y="1"/>
                  </a:cubicBezTo>
                  <a:close/>
                  <a:moveTo>
                    <a:pt x="48" y="2517"/>
                  </a:moveTo>
                  <a:lnTo>
                    <a:pt x="48" y="2517"/>
                  </a:lnTo>
                  <a:cubicBezTo>
                    <a:pt x="32" y="2524"/>
                    <a:pt x="16" y="2531"/>
                    <a:pt x="0" y="2538"/>
                  </a:cubicBezTo>
                  <a:lnTo>
                    <a:pt x="0" y="2556"/>
                  </a:lnTo>
                  <a:cubicBezTo>
                    <a:pt x="16" y="2543"/>
                    <a:pt x="32" y="2530"/>
                    <a:pt x="48" y="25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12;p119"/>
            <p:cNvSpPr/>
            <p:nvPr/>
          </p:nvSpPr>
          <p:spPr>
            <a:xfrm>
              <a:off x="698932" y="2699772"/>
              <a:ext cx="186597" cy="410198"/>
            </a:xfrm>
            <a:custGeom>
              <a:avLst/>
              <a:gdLst/>
              <a:ahLst/>
              <a:cxnLst/>
              <a:rect l="l" t="t" r="r" b="b"/>
              <a:pathLst>
                <a:path w="3671" h="8070" extrusionOk="0">
                  <a:moveTo>
                    <a:pt x="3141" y="1"/>
                  </a:moveTo>
                  <a:cubicBezTo>
                    <a:pt x="2447" y="128"/>
                    <a:pt x="1899" y="640"/>
                    <a:pt x="1717" y="1333"/>
                  </a:cubicBezTo>
                  <a:lnTo>
                    <a:pt x="1" y="8015"/>
                  </a:lnTo>
                  <a:lnTo>
                    <a:pt x="3670" y="8069"/>
                  </a:lnTo>
                  <a:lnTo>
                    <a:pt x="3670" y="8069"/>
                  </a:lnTo>
                  <a:lnTo>
                    <a:pt x="3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13;p119"/>
            <p:cNvSpPr/>
            <p:nvPr/>
          </p:nvSpPr>
          <p:spPr>
            <a:xfrm>
              <a:off x="819553" y="2754516"/>
              <a:ext cx="65977" cy="355454"/>
            </a:xfrm>
            <a:custGeom>
              <a:avLst/>
              <a:gdLst/>
              <a:ahLst/>
              <a:cxnLst/>
              <a:rect l="l" t="t" r="r" b="b"/>
              <a:pathLst>
                <a:path w="1298" h="6993" extrusionOk="0">
                  <a:moveTo>
                    <a:pt x="841" y="1"/>
                  </a:moveTo>
                  <a:cubicBezTo>
                    <a:pt x="530" y="1096"/>
                    <a:pt x="330" y="2228"/>
                    <a:pt x="257" y="3360"/>
                  </a:cubicBezTo>
                  <a:lnTo>
                    <a:pt x="1" y="6974"/>
                  </a:lnTo>
                  <a:lnTo>
                    <a:pt x="1297" y="6992"/>
                  </a:lnTo>
                  <a:lnTo>
                    <a:pt x="8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14;p119"/>
            <p:cNvSpPr/>
            <p:nvPr/>
          </p:nvSpPr>
          <p:spPr>
            <a:xfrm>
              <a:off x="676668" y="3107126"/>
              <a:ext cx="142934" cy="395356"/>
            </a:xfrm>
            <a:custGeom>
              <a:avLst/>
              <a:gdLst/>
              <a:ahLst/>
              <a:cxnLst/>
              <a:rect l="l" t="t" r="r" b="b"/>
              <a:pathLst>
                <a:path w="2812" h="7778" extrusionOk="0">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15;p119"/>
            <p:cNvSpPr/>
            <p:nvPr/>
          </p:nvSpPr>
          <p:spPr>
            <a:xfrm>
              <a:off x="659996" y="3458820"/>
              <a:ext cx="135513" cy="190257"/>
            </a:xfrm>
            <a:custGeom>
              <a:avLst/>
              <a:gdLst/>
              <a:ahLst/>
              <a:cxnLst/>
              <a:rect l="l" t="t" r="r" b="b"/>
              <a:pathLst>
                <a:path w="2666" h="3743" extrusionOk="0">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16;p119"/>
            <p:cNvSpPr/>
            <p:nvPr/>
          </p:nvSpPr>
          <p:spPr>
            <a:xfrm>
              <a:off x="724906" y="3107126"/>
              <a:ext cx="94696" cy="33446"/>
            </a:xfrm>
            <a:custGeom>
              <a:avLst/>
              <a:gdLst/>
              <a:ahLst/>
              <a:cxnLst/>
              <a:rect l="l" t="t" r="r" b="b"/>
              <a:pathLst>
                <a:path w="1863" h="658" extrusionOk="0">
                  <a:moveTo>
                    <a:pt x="19" y="1"/>
                  </a:moveTo>
                  <a:lnTo>
                    <a:pt x="1" y="128"/>
                  </a:lnTo>
                  <a:lnTo>
                    <a:pt x="1699" y="658"/>
                  </a:lnTo>
                  <a:lnTo>
                    <a:pt x="1863" y="37"/>
                  </a:lnTo>
                  <a:lnTo>
                    <a:pt x="19"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17;p119"/>
            <p:cNvSpPr/>
            <p:nvPr/>
          </p:nvSpPr>
          <p:spPr>
            <a:xfrm>
              <a:off x="1360541" y="2699772"/>
              <a:ext cx="186546" cy="410198"/>
            </a:xfrm>
            <a:custGeom>
              <a:avLst/>
              <a:gdLst/>
              <a:ahLst/>
              <a:cxnLst/>
              <a:rect l="l" t="t" r="r" b="b"/>
              <a:pathLst>
                <a:path w="3670" h="8070" extrusionOk="0">
                  <a:moveTo>
                    <a:pt x="530" y="1"/>
                  </a:moveTo>
                  <a:lnTo>
                    <a:pt x="1" y="8069"/>
                  </a:lnTo>
                  <a:lnTo>
                    <a:pt x="3670" y="8015"/>
                  </a:lnTo>
                  <a:lnTo>
                    <a:pt x="1954" y="1333"/>
                  </a:lnTo>
                  <a:cubicBezTo>
                    <a:pt x="1771" y="640"/>
                    <a:pt x="1224" y="128"/>
                    <a:pt x="5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18;p119"/>
            <p:cNvSpPr/>
            <p:nvPr/>
          </p:nvSpPr>
          <p:spPr>
            <a:xfrm>
              <a:off x="1360541" y="2754516"/>
              <a:ext cx="65927" cy="355454"/>
            </a:xfrm>
            <a:custGeom>
              <a:avLst/>
              <a:gdLst/>
              <a:ahLst/>
              <a:cxnLst/>
              <a:rect l="l" t="t" r="r" b="b"/>
              <a:pathLst>
                <a:path w="1297" h="6993" extrusionOk="0">
                  <a:moveTo>
                    <a:pt x="457" y="1"/>
                  </a:moveTo>
                  <a:lnTo>
                    <a:pt x="1" y="6992"/>
                  </a:lnTo>
                  <a:lnTo>
                    <a:pt x="1297" y="6974"/>
                  </a:lnTo>
                  <a:lnTo>
                    <a:pt x="1041" y="3360"/>
                  </a:lnTo>
                  <a:cubicBezTo>
                    <a:pt x="950" y="2228"/>
                    <a:pt x="767" y="1096"/>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19;p119"/>
            <p:cNvSpPr/>
            <p:nvPr/>
          </p:nvSpPr>
          <p:spPr>
            <a:xfrm>
              <a:off x="1426417" y="3107126"/>
              <a:ext cx="142985" cy="395356"/>
            </a:xfrm>
            <a:custGeom>
              <a:avLst/>
              <a:gdLst/>
              <a:ahLst/>
              <a:cxnLst/>
              <a:rect l="l" t="t" r="r" b="b"/>
              <a:pathLst>
                <a:path w="2813" h="7778" extrusionOk="0">
                  <a:moveTo>
                    <a:pt x="1826" y="1"/>
                  </a:moveTo>
                  <a:lnTo>
                    <a:pt x="1" y="37"/>
                  </a:lnTo>
                  <a:lnTo>
                    <a:pt x="311" y="1242"/>
                  </a:lnTo>
                  <a:lnTo>
                    <a:pt x="1333" y="7777"/>
                  </a:lnTo>
                  <a:lnTo>
                    <a:pt x="2812" y="7777"/>
                  </a:lnTo>
                  <a:lnTo>
                    <a:pt x="2137" y="1169"/>
                  </a:lnTo>
                  <a:lnTo>
                    <a:pt x="1826"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20;p119"/>
            <p:cNvSpPr/>
            <p:nvPr/>
          </p:nvSpPr>
          <p:spPr>
            <a:xfrm>
              <a:off x="1450562" y="3458820"/>
              <a:ext cx="135513" cy="190511"/>
            </a:xfrm>
            <a:custGeom>
              <a:avLst/>
              <a:gdLst/>
              <a:ahLst/>
              <a:cxnLst/>
              <a:rect l="l" t="t" r="r" b="b"/>
              <a:pathLst>
                <a:path w="2666" h="3748" extrusionOk="0">
                  <a:moveTo>
                    <a:pt x="621" y="0"/>
                  </a:moveTo>
                  <a:lnTo>
                    <a:pt x="858" y="858"/>
                  </a:lnTo>
                  <a:lnTo>
                    <a:pt x="439" y="1223"/>
                  </a:lnTo>
                  <a:cubicBezTo>
                    <a:pt x="201" y="1424"/>
                    <a:pt x="73" y="1698"/>
                    <a:pt x="55" y="2008"/>
                  </a:cubicBezTo>
                  <a:lnTo>
                    <a:pt x="0" y="2976"/>
                  </a:lnTo>
                  <a:cubicBezTo>
                    <a:pt x="220" y="2976"/>
                    <a:pt x="402" y="2830"/>
                    <a:pt x="475" y="2611"/>
                  </a:cubicBezTo>
                  <a:lnTo>
                    <a:pt x="676" y="1990"/>
                  </a:lnTo>
                  <a:lnTo>
                    <a:pt x="895" y="3469"/>
                  </a:lnTo>
                  <a:cubicBezTo>
                    <a:pt x="925" y="3649"/>
                    <a:pt x="1076" y="3747"/>
                    <a:pt x="1225" y="3747"/>
                  </a:cubicBezTo>
                  <a:cubicBezTo>
                    <a:pt x="1347" y="3747"/>
                    <a:pt x="1466" y="3682"/>
                    <a:pt x="1516" y="3542"/>
                  </a:cubicBezTo>
                  <a:cubicBezTo>
                    <a:pt x="1589" y="3323"/>
                    <a:pt x="1735" y="3158"/>
                    <a:pt x="1935" y="3049"/>
                  </a:cubicBezTo>
                  <a:lnTo>
                    <a:pt x="2118" y="2958"/>
                  </a:lnTo>
                  <a:cubicBezTo>
                    <a:pt x="2465" y="2757"/>
                    <a:pt x="2666" y="2337"/>
                    <a:pt x="2574" y="1954"/>
                  </a:cubicBezTo>
                  <a:lnTo>
                    <a:pt x="2337" y="858"/>
                  </a:lnTo>
                  <a:lnTo>
                    <a:pt x="23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21;p119"/>
            <p:cNvSpPr/>
            <p:nvPr/>
          </p:nvSpPr>
          <p:spPr>
            <a:xfrm>
              <a:off x="1426417" y="3107126"/>
              <a:ext cx="94696" cy="33446"/>
            </a:xfrm>
            <a:custGeom>
              <a:avLst/>
              <a:gdLst/>
              <a:ahLst/>
              <a:cxnLst/>
              <a:rect l="l" t="t" r="r" b="b"/>
              <a:pathLst>
                <a:path w="1863" h="658" extrusionOk="0">
                  <a:moveTo>
                    <a:pt x="1826" y="1"/>
                  </a:moveTo>
                  <a:lnTo>
                    <a:pt x="1" y="37"/>
                  </a:lnTo>
                  <a:lnTo>
                    <a:pt x="165" y="658"/>
                  </a:lnTo>
                  <a:lnTo>
                    <a:pt x="1863" y="128"/>
                  </a:lnTo>
                  <a:lnTo>
                    <a:pt x="1826"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22;p119"/>
            <p:cNvSpPr/>
            <p:nvPr/>
          </p:nvSpPr>
          <p:spPr>
            <a:xfrm>
              <a:off x="819553" y="2649654"/>
              <a:ext cx="586527" cy="954892"/>
            </a:xfrm>
            <a:custGeom>
              <a:avLst/>
              <a:gdLst/>
              <a:ahLst/>
              <a:cxnLst/>
              <a:rect l="l" t="t" r="r" b="b"/>
              <a:pathLst>
                <a:path w="11539" h="18786" extrusionOk="0">
                  <a:moveTo>
                    <a:pt x="5970" y="1"/>
                  </a:moveTo>
                  <a:lnTo>
                    <a:pt x="4966" y="74"/>
                  </a:lnTo>
                  <a:lnTo>
                    <a:pt x="768" y="987"/>
                  </a:lnTo>
                  <a:lnTo>
                    <a:pt x="1297" y="9055"/>
                  </a:lnTo>
                  <a:lnTo>
                    <a:pt x="1" y="16887"/>
                  </a:lnTo>
                  <a:lnTo>
                    <a:pt x="403" y="17161"/>
                  </a:lnTo>
                  <a:cubicBezTo>
                    <a:pt x="1714" y="18221"/>
                    <a:pt x="3362" y="18786"/>
                    <a:pt x="5050" y="18786"/>
                  </a:cubicBezTo>
                  <a:cubicBezTo>
                    <a:pt x="5077" y="18786"/>
                    <a:pt x="5104" y="18786"/>
                    <a:pt x="5131" y="18785"/>
                  </a:cubicBezTo>
                  <a:lnTo>
                    <a:pt x="6810" y="18785"/>
                  </a:lnTo>
                  <a:cubicBezTo>
                    <a:pt x="6837" y="18786"/>
                    <a:pt x="6864" y="18786"/>
                    <a:pt x="6891" y="18786"/>
                  </a:cubicBezTo>
                  <a:cubicBezTo>
                    <a:pt x="8579" y="18786"/>
                    <a:pt x="10226" y="18221"/>
                    <a:pt x="11538" y="17161"/>
                  </a:cubicBezTo>
                  <a:lnTo>
                    <a:pt x="10644" y="9055"/>
                  </a:lnTo>
                  <a:lnTo>
                    <a:pt x="11173" y="987"/>
                  </a:lnTo>
                  <a:lnTo>
                    <a:pt x="6974" y="74"/>
                  </a:lnTo>
                  <a:lnTo>
                    <a:pt x="5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23;p119"/>
            <p:cNvSpPr/>
            <p:nvPr/>
          </p:nvSpPr>
          <p:spPr>
            <a:xfrm>
              <a:off x="889190" y="3296417"/>
              <a:ext cx="412028" cy="153354"/>
            </a:xfrm>
            <a:custGeom>
              <a:avLst/>
              <a:gdLst/>
              <a:ahLst/>
              <a:cxnLst/>
              <a:rect l="l" t="t" r="r" b="b"/>
              <a:pathLst>
                <a:path w="8106" h="3017" extrusionOk="0">
                  <a:moveTo>
                    <a:pt x="0" y="1"/>
                  </a:moveTo>
                  <a:cubicBezTo>
                    <a:pt x="493" y="512"/>
                    <a:pt x="1022" y="968"/>
                    <a:pt x="1588" y="1388"/>
                  </a:cubicBezTo>
                  <a:cubicBezTo>
                    <a:pt x="2246" y="1863"/>
                    <a:pt x="2957" y="2264"/>
                    <a:pt x="3706" y="2556"/>
                  </a:cubicBezTo>
                  <a:cubicBezTo>
                    <a:pt x="4473" y="2848"/>
                    <a:pt x="5276" y="3013"/>
                    <a:pt x="6097" y="3013"/>
                  </a:cubicBezTo>
                  <a:cubicBezTo>
                    <a:pt x="6147" y="3015"/>
                    <a:pt x="6196" y="3016"/>
                    <a:pt x="6246" y="3016"/>
                  </a:cubicBezTo>
                  <a:cubicBezTo>
                    <a:pt x="6579" y="3016"/>
                    <a:pt x="6911" y="2964"/>
                    <a:pt x="7229" y="2885"/>
                  </a:cubicBezTo>
                  <a:cubicBezTo>
                    <a:pt x="7558" y="2812"/>
                    <a:pt x="7868" y="2648"/>
                    <a:pt x="8105" y="2410"/>
                  </a:cubicBezTo>
                  <a:lnTo>
                    <a:pt x="8105" y="2410"/>
                  </a:lnTo>
                  <a:cubicBezTo>
                    <a:pt x="7832" y="2611"/>
                    <a:pt x="7521" y="2739"/>
                    <a:pt x="7193" y="2775"/>
                  </a:cubicBezTo>
                  <a:cubicBezTo>
                    <a:pt x="6961" y="2810"/>
                    <a:pt x="6730" y="2823"/>
                    <a:pt x="6503" y="2823"/>
                  </a:cubicBezTo>
                  <a:cubicBezTo>
                    <a:pt x="6372" y="2823"/>
                    <a:pt x="6243" y="2819"/>
                    <a:pt x="6116" y="2812"/>
                  </a:cubicBezTo>
                  <a:cubicBezTo>
                    <a:pt x="5331" y="2739"/>
                    <a:pt x="4564" y="2575"/>
                    <a:pt x="3834" y="2283"/>
                  </a:cubicBezTo>
                  <a:cubicBezTo>
                    <a:pt x="3085" y="1990"/>
                    <a:pt x="2392" y="1644"/>
                    <a:pt x="1716" y="1206"/>
                  </a:cubicBezTo>
                  <a:cubicBezTo>
                    <a:pt x="1077" y="804"/>
                    <a:pt x="493" y="38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24;p119"/>
            <p:cNvSpPr/>
            <p:nvPr/>
          </p:nvSpPr>
          <p:spPr>
            <a:xfrm>
              <a:off x="1079398" y="3302924"/>
              <a:ext cx="241290" cy="85394"/>
            </a:xfrm>
            <a:custGeom>
              <a:avLst/>
              <a:gdLst/>
              <a:ahLst/>
              <a:cxnLst/>
              <a:rect l="l" t="t" r="r" b="b"/>
              <a:pathLst>
                <a:path w="4747" h="1680" extrusionOk="0">
                  <a:moveTo>
                    <a:pt x="4747" y="0"/>
                  </a:moveTo>
                  <a:cubicBezTo>
                    <a:pt x="4436" y="256"/>
                    <a:pt x="4090" y="475"/>
                    <a:pt x="3743" y="676"/>
                  </a:cubicBezTo>
                  <a:cubicBezTo>
                    <a:pt x="3359" y="895"/>
                    <a:pt x="2939" y="1078"/>
                    <a:pt x="2520" y="1224"/>
                  </a:cubicBezTo>
                  <a:cubicBezTo>
                    <a:pt x="2081" y="1370"/>
                    <a:pt x="1643" y="1479"/>
                    <a:pt x="1205" y="1534"/>
                  </a:cubicBezTo>
                  <a:cubicBezTo>
                    <a:pt x="804" y="1589"/>
                    <a:pt x="402" y="1607"/>
                    <a:pt x="0" y="1607"/>
                  </a:cubicBezTo>
                  <a:cubicBezTo>
                    <a:pt x="268" y="1656"/>
                    <a:pt x="536" y="1680"/>
                    <a:pt x="804" y="1680"/>
                  </a:cubicBezTo>
                  <a:cubicBezTo>
                    <a:pt x="938" y="1680"/>
                    <a:pt x="1071" y="1674"/>
                    <a:pt x="1205" y="1662"/>
                  </a:cubicBezTo>
                  <a:cubicBezTo>
                    <a:pt x="1680" y="1625"/>
                    <a:pt x="2136" y="1534"/>
                    <a:pt x="2574" y="1388"/>
                  </a:cubicBezTo>
                  <a:cubicBezTo>
                    <a:pt x="3013" y="1242"/>
                    <a:pt x="3432" y="1041"/>
                    <a:pt x="3816" y="785"/>
                  </a:cubicBezTo>
                  <a:cubicBezTo>
                    <a:pt x="4144" y="566"/>
                    <a:pt x="4473" y="293"/>
                    <a:pt x="4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25;p119"/>
            <p:cNvSpPr/>
            <p:nvPr/>
          </p:nvSpPr>
          <p:spPr>
            <a:xfrm>
              <a:off x="961573" y="2827814"/>
              <a:ext cx="370246" cy="167485"/>
            </a:xfrm>
            <a:custGeom>
              <a:avLst/>
              <a:gdLst/>
              <a:ahLst/>
              <a:cxnLst/>
              <a:rect l="l" t="t" r="r" b="b"/>
              <a:pathLst>
                <a:path w="7284" h="3295" extrusionOk="0">
                  <a:moveTo>
                    <a:pt x="7284" y="1"/>
                  </a:moveTo>
                  <a:lnTo>
                    <a:pt x="7284" y="1"/>
                  </a:lnTo>
                  <a:cubicBezTo>
                    <a:pt x="6827" y="457"/>
                    <a:pt x="6335" y="859"/>
                    <a:pt x="5823" y="1242"/>
                  </a:cubicBezTo>
                  <a:cubicBezTo>
                    <a:pt x="4655" y="2082"/>
                    <a:pt x="3322" y="2684"/>
                    <a:pt x="1899" y="2995"/>
                  </a:cubicBezTo>
                  <a:cubicBezTo>
                    <a:pt x="1278" y="3141"/>
                    <a:pt x="639" y="3214"/>
                    <a:pt x="0" y="3250"/>
                  </a:cubicBezTo>
                  <a:cubicBezTo>
                    <a:pt x="263" y="3279"/>
                    <a:pt x="523" y="3294"/>
                    <a:pt x="781" y="3294"/>
                  </a:cubicBezTo>
                  <a:cubicBezTo>
                    <a:pt x="1168" y="3294"/>
                    <a:pt x="1552" y="3261"/>
                    <a:pt x="1935" y="3196"/>
                  </a:cubicBezTo>
                  <a:cubicBezTo>
                    <a:pt x="3414" y="2958"/>
                    <a:pt x="4801" y="2338"/>
                    <a:pt x="5951" y="1407"/>
                  </a:cubicBezTo>
                  <a:cubicBezTo>
                    <a:pt x="6444" y="987"/>
                    <a:pt x="6900" y="512"/>
                    <a:pt x="7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26;p119"/>
            <p:cNvSpPr/>
            <p:nvPr/>
          </p:nvSpPr>
          <p:spPr>
            <a:xfrm>
              <a:off x="893816" y="2821358"/>
              <a:ext cx="301625" cy="99474"/>
            </a:xfrm>
            <a:custGeom>
              <a:avLst/>
              <a:gdLst/>
              <a:ahLst/>
              <a:cxnLst/>
              <a:rect l="l" t="t" r="r" b="b"/>
              <a:pathLst>
                <a:path w="5934" h="1957" extrusionOk="0">
                  <a:moveTo>
                    <a:pt x="0" y="0"/>
                  </a:moveTo>
                  <a:cubicBezTo>
                    <a:pt x="347" y="365"/>
                    <a:pt x="749" y="694"/>
                    <a:pt x="1169" y="968"/>
                  </a:cubicBezTo>
                  <a:cubicBezTo>
                    <a:pt x="2155" y="1588"/>
                    <a:pt x="3286" y="1917"/>
                    <a:pt x="4436" y="1953"/>
                  </a:cubicBezTo>
                  <a:cubicBezTo>
                    <a:pt x="4500" y="1956"/>
                    <a:pt x="4564" y="1957"/>
                    <a:pt x="4627" y="1957"/>
                  </a:cubicBezTo>
                  <a:cubicBezTo>
                    <a:pt x="5071" y="1957"/>
                    <a:pt x="5502" y="1901"/>
                    <a:pt x="5933" y="1789"/>
                  </a:cubicBezTo>
                  <a:lnTo>
                    <a:pt x="5933" y="1789"/>
                  </a:lnTo>
                  <a:cubicBezTo>
                    <a:pt x="5687" y="1816"/>
                    <a:pt x="5440" y="1830"/>
                    <a:pt x="5194" y="1830"/>
                  </a:cubicBezTo>
                  <a:cubicBezTo>
                    <a:pt x="4948" y="1830"/>
                    <a:pt x="4701" y="1816"/>
                    <a:pt x="4455" y="1789"/>
                  </a:cubicBezTo>
                  <a:cubicBezTo>
                    <a:pt x="3889" y="1753"/>
                    <a:pt x="3341" y="1643"/>
                    <a:pt x="2793" y="1479"/>
                  </a:cubicBezTo>
                  <a:cubicBezTo>
                    <a:pt x="2264" y="1314"/>
                    <a:pt x="1735" y="1095"/>
                    <a:pt x="1242" y="822"/>
                  </a:cubicBezTo>
                  <a:cubicBezTo>
                    <a:pt x="804" y="584"/>
                    <a:pt x="402" y="31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27;p119"/>
            <p:cNvSpPr/>
            <p:nvPr/>
          </p:nvSpPr>
          <p:spPr>
            <a:xfrm>
              <a:off x="955981" y="3100619"/>
              <a:ext cx="359165" cy="51491"/>
            </a:xfrm>
            <a:custGeom>
              <a:avLst/>
              <a:gdLst/>
              <a:ahLst/>
              <a:cxnLst/>
              <a:rect l="l" t="t" r="r" b="b"/>
              <a:pathLst>
                <a:path w="7066" h="1013" extrusionOk="0">
                  <a:moveTo>
                    <a:pt x="0" y="1"/>
                  </a:moveTo>
                  <a:lnTo>
                    <a:pt x="0" y="1"/>
                  </a:lnTo>
                  <a:cubicBezTo>
                    <a:pt x="493" y="293"/>
                    <a:pt x="1005" y="530"/>
                    <a:pt x="1570" y="695"/>
                  </a:cubicBezTo>
                  <a:cubicBezTo>
                    <a:pt x="2267" y="906"/>
                    <a:pt x="2990" y="1012"/>
                    <a:pt x="3715" y="1012"/>
                  </a:cubicBezTo>
                  <a:cubicBezTo>
                    <a:pt x="4301" y="1012"/>
                    <a:pt x="4887" y="943"/>
                    <a:pt x="5459" y="804"/>
                  </a:cubicBezTo>
                  <a:cubicBezTo>
                    <a:pt x="6025" y="658"/>
                    <a:pt x="6572" y="457"/>
                    <a:pt x="7065" y="183"/>
                  </a:cubicBezTo>
                  <a:lnTo>
                    <a:pt x="7065" y="183"/>
                  </a:lnTo>
                  <a:cubicBezTo>
                    <a:pt x="6536" y="366"/>
                    <a:pt x="5988" y="512"/>
                    <a:pt x="5422" y="622"/>
                  </a:cubicBezTo>
                  <a:cubicBezTo>
                    <a:pt x="4868" y="726"/>
                    <a:pt x="4307" y="777"/>
                    <a:pt x="3745" y="777"/>
                  </a:cubicBezTo>
                  <a:cubicBezTo>
                    <a:pt x="3030" y="777"/>
                    <a:pt x="2313" y="694"/>
                    <a:pt x="1607" y="530"/>
                  </a:cubicBezTo>
                  <a:cubicBezTo>
                    <a:pt x="1059" y="402"/>
                    <a:pt x="512" y="2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28;p119"/>
            <p:cNvSpPr/>
            <p:nvPr/>
          </p:nvSpPr>
          <p:spPr>
            <a:xfrm>
              <a:off x="997713" y="2643198"/>
              <a:ext cx="95662" cy="296034"/>
            </a:xfrm>
            <a:custGeom>
              <a:avLst/>
              <a:gdLst/>
              <a:ahLst/>
              <a:cxnLst/>
              <a:rect l="l" t="t" r="r" b="b"/>
              <a:pathLst>
                <a:path w="1882" h="5824" extrusionOk="0">
                  <a:moveTo>
                    <a:pt x="1826" y="0"/>
                  </a:moveTo>
                  <a:lnTo>
                    <a:pt x="1699" y="55"/>
                  </a:lnTo>
                  <a:cubicBezTo>
                    <a:pt x="877" y="237"/>
                    <a:pt x="275" y="913"/>
                    <a:pt x="165" y="1753"/>
                  </a:cubicBezTo>
                  <a:lnTo>
                    <a:pt x="129" y="1953"/>
                  </a:lnTo>
                  <a:cubicBezTo>
                    <a:pt x="19" y="2793"/>
                    <a:pt x="1" y="3651"/>
                    <a:pt x="111" y="4509"/>
                  </a:cubicBezTo>
                  <a:lnTo>
                    <a:pt x="257" y="5823"/>
                  </a:lnTo>
                  <a:lnTo>
                    <a:pt x="457" y="5805"/>
                  </a:lnTo>
                  <a:lnTo>
                    <a:pt x="311" y="4491"/>
                  </a:lnTo>
                  <a:cubicBezTo>
                    <a:pt x="220" y="3651"/>
                    <a:pt x="238" y="2811"/>
                    <a:pt x="348" y="1972"/>
                  </a:cubicBezTo>
                  <a:lnTo>
                    <a:pt x="366" y="1771"/>
                  </a:lnTo>
                  <a:cubicBezTo>
                    <a:pt x="476" y="1022"/>
                    <a:pt x="1023" y="420"/>
                    <a:pt x="1735" y="237"/>
                  </a:cubicBezTo>
                  <a:lnTo>
                    <a:pt x="1881" y="219"/>
                  </a:lnTo>
                  <a:lnTo>
                    <a:pt x="18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29;p119"/>
            <p:cNvSpPr/>
            <p:nvPr/>
          </p:nvSpPr>
          <p:spPr>
            <a:xfrm>
              <a:off x="1154576" y="2644113"/>
              <a:ext cx="124381" cy="177295"/>
            </a:xfrm>
            <a:custGeom>
              <a:avLst/>
              <a:gdLst/>
              <a:ahLst/>
              <a:cxnLst/>
              <a:rect l="l" t="t" r="r" b="b"/>
              <a:pathLst>
                <a:path w="2447" h="3488" extrusionOk="0">
                  <a:moveTo>
                    <a:pt x="37" y="0"/>
                  </a:moveTo>
                  <a:lnTo>
                    <a:pt x="0" y="201"/>
                  </a:lnTo>
                  <a:lnTo>
                    <a:pt x="55" y="219"/>
                  </a:lnTo>
                  <a:cubicBezTo>
                    <a:pt x="584" y="329"/>
                    <a:pt x="968" y="767"/>
                    <a:pt x="1004" y="1296"/>
                  </a:cubicBezTo>
                  <a:lnTo>
                    <a:pt x="1059" y="1935"/>
                  </a:lnTo>
                  <a:cubicBezTo>
                    <a:pt x="475" y="2027"/>
                    <a:pt x="37" y="2538"/>
                    <a:pt x="37" y="3122"/>
                  </a:cubicBezTo>
                  <a:lnTo>
                    <a:pt x="37" y="3487"/>
                  </a:lnTo>
                  <a:lnTo>
                    <a:pt x="256" y="3487"/>
                  </a:lnTo>
                  <a:lnTo>
                    <a:pt x="256" y="3122"/>
                  </a:lnTo>
                  <a:cubicBezTo>
                    <a:pt x="283" y="2492"/>
                    <a:pt x="762" y="2177"/>
                    <a:pt x="1244" y="2177"/>
                  </a:cubicBezTo>
                  <a:cubicBezTo>
                    <a:pt x="1725" y="2177"/>
                    <a:pt x="2209" y="2492"/>
                    <a:pt x="2245" y="3122"/>
                  </a:cubicBezTo>
                  <a:lnTo>
                    <a:pt x="2245" y="3469"/>
                  </a:lnTo>
                  <a:lnTo>
                    <a:pt x="2446" y="3469"/>
                  </a:lnTo>
                  <a:lnTo>
                    <a:pt x="2446" y="3122"/>
                  </a:lnTo>
                  <a:cubicBezTo>
                    <a:pt x="2446" y="2465"/>
                    <a:pt x="1917" y="1935"/>
                    <a:pt x="1278" y="1935"/>
                  </a:cubicBezTo>
                  <a:lnTo>
                    <a:pt x="1223" y="1278"/>
                  </a:lnTo>
                  <a:cubicBezTo>
                    <a:pt x="1168" y="658"/>
                    <a:pt x="712" y="128"/>
                    <a:pt x="110" y="19"/>
                  </a:cubicBez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30;p119"/>
            <p:cNvSpPr/>
            <p:nvPr/>
          </p:nvSpPr>
          <p:spPr>
            <a:xfrm>
              <a:off x="970824" y="2924340"/>
              <a:ext cx="83565" cy="70806"/>
            </a:xfrm>
            <a:custGeom>
              <a:avLst/>
              <a:gdLst/>
              <a:ahLst/>
              <a:cxnLst/>
              <a:rect l="l" t="t" r="r" b="b"/>
              <a:pathLst>
                <a:path w="1644" h="1393" extrusionOk="0">
                  <a:moveTo>
                    <a:pt x="932" y="0"/>
                  </a:moveTo>
                  <a:cubicBezTo>
                    <a:pt x="311" y="0"/>
                    <a:pt x="1" y="749"/>
                    <a:pt x="439" y="1187"/>
                  </a:cubicBezTo>
                  <a:cubicBezTo>
                    <a:pt x="580" y="1329"/>
                    <a:pt x="756" y="1392"/>
                    <a:pt x="930" y="1392"/>
                  </a:cubicBezTo>
                  <a:cubicBezTo>
                    <a:pt x="1292" y="1392"/>
                    <a:pt x="1644" y="1114"/>
                    <a:pt x="1644" y="694"/>
                  </a:cubicBezTo>
                  <a:cubicBezTo>
                    <a:pt x="1644" y="311"/>
                    <a:pt x="1315" y="0"/>
                    <a:pt x="932" y="0"/>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31;p119"/>
            <p:cNvSpPr/>
            <p:nvPr/>
          </p:nvSpPr>
          <p:spPr>
            <a:xfrm>
              <a:off x="982871" y="2932676"/>
              <a:ext cx="62216" cy="53524"/>
            </a:xfrm>
            <a:custGeom>
              <a:avLst/>
              <a:gdLst/>
              <a:ahLst/>
              <a:cxnLst/>
              <a:rect l="l" t="t" r="r" b="b"/>
              <a:pathLst>
                <a:path w="1224" h="1053" extrusionOk="0">
                  <a:moveTo>
                    <a:pt x="695" y="1"/>
                  </a:moveTo>
                  <a:cubicBezTo>
                    <a:pt x="238" y="1"/>
                    <a:pt x="1" y="567"/>
                    <a:pt x="329" y="895"/>
                  </a:cubicBezTo>
                  <a:cubicBezTo>
                    <a:pt x="438" y="1003"/>
                    <a:pt x="571" y="1052"/>
                    <a:pt x="702" y="1052"/>
                  </a:cubicBezTo>
                  <a:cubicBezTo>
                    <a:pt x="969" y="1052"/>
                    <a:pt x="1224" y="849"/>
                    <a:pt x="1224" y="530"/>
                  </a:cubicBezTo>
                  <a:cubicBezTo>
                    <a:pt x="1224" y="238"/>
                    <a:pt x="987" y="1"/>
                    <a:pt x="695" y="1"/>
                  </a:cubicBez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32;p119"/>
            <p:cNvSpPr/>
            <p:nvPr/>
          </p:nvSpPr>
          <p:spPr>
            <a:xfrm>
              <a:off x="998679" y="2943808"/>
              <a:ext cx="36242" cy="31311"/>
            </a:xfrm>
            <a:custGeom>
              <a:avLst/>
              <a:gdLst/>
              <a:ahLst/>
              <a:cxnLst/>
              <a:rect l="l" t="t" r="r" b="b"/>
              <a:pathLst>
                <a:path w="713" h="616" extrusionOk="0">
                  <a:moveTo>
                    <a:pt x="402" y="1"/>
                  </a:moveTo>
                  <a:cubicBezTo>
                    <a:pt x="128" y="1"/>
                    <a:pt x="0" y="329"/>
                    <a:pt x="183" y="530"/>
                  </a:cubicBezTo>
                  <a:cubicBezTo>
                    <a:pt x="247" y="589"/>
                    <a:pt x="325" y="615"/>
                    <a:pt x="401" y="615"/>
                  </a:cubicBezTo>
                  <a:cubicBezTo>
                    <a:pt x="561" y="615"/>
                    <a:pt x="712" y="497"/>
                    <a:pt x="712" y="311"/>
                  </a:cubicBezTo>
                  <a:cubicBezTo>
                    <a:pt x="694" y="147"/>
                    <a:pt x="566" y="1"/>
                    <a:pt x="402"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33;p119"/>
            <p:cNvSpPr/>
            <p:nvPr/>
          </p:nvSpPr>
          <p:spPr>
            <a:xfrm>
              <a:off x="1159202" y="2821358"/>
              <a:ext cx="26025" cy="123466"/>
            </a:xfrm>
            <a:custGeom>
              <a:avLst/>
              <a:gdLst/>
              <a:ahLst/>
              <a:cxnLst/>
              <a:rect l="l" t="t" r="r" b="b"/>
              <a:pathLst>
                <a:path w="512" h="2429" extrusionOk="0">
                  <a:moveTo>
                    <a:pt x="0" y="0"/>
                  </a:moveTo>
                  <a:lnTo>
                    <a:pt x="0" y="1917"/>
                  </a:lnTo>
                  <a:cubicBezTo>
                    <a:pt x="0" y="2209"/>
                    <a:pt x="238" y="2428"/>
                    <a:pt x="511" y="2428"/>
                  </a:cubicBezTo>
                  <a:lnTo>
                    <a:pt x="511" y="2318"/>
                  </a:lnTo>
                  <a:cubicBezTo>
                    <a:pt x="292" y="2318"/>
                    <a:pt x="110" y="2136"/>
                    <a:pt x="110" y="1917"/>
                  </a:cubicBezTo>
                  <a:lnTo>
                    <a:pt x="110"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34;p119"/>
            <p:cNvSpPr/>
            <p:nvPr/>
          </p:nvSpPr>
          <p:spPr>
            <a:xfrm>
              <a:off x="1184261" y="2937149"/>
              <a:ext cx="13012" cy="9505"/>
            </a:xfrm>
            <a:custGeom>
              <a:avLst/>
              <a:gdLst/>
              <a:ahLst/>
              <a:cxnLst/>
              <a:rect l="l" t="t" r="r" b="b"/>
              <a:pathLst>
                <a:path w="256" h="187" extrusionOk="0">
                  <a:moveTo>
                    <a:pt x="168" y="0"/>
                  </a:moveTo>
                  <a:cubicBezTo>
                    <a:pt x="161" y="0"/>
                    <a:pt x="154" y="2"/>
                    <a:pt x="146" y="4"/>
                  </a:cubicBezTo>
                  <a:lnTo>
                    <a:pt x="37" y="22"/>
                  </a:lnTo>
                  <a:cubicBezTo>
                    <a:pt x="18" y="22"/>
                    <a:pt x="0" y="22"/>
                    <a:pt x="0" y="40"/>
                  </a:cubicBezTo>
                  <a:lnTo>
                    <a:pt x="0" y="150"/>
                  </a:lnTo>
                  <a:cubicBezTo>
                    <a:pt x="18" y="168"/>
                    <a:pt x="18" y="168"/>
                    <a:pt x="37" y="168"/>
                  </a:cubicBezTo>
                  <a:lnTo>
                    <a:pt x="146" y="187"/>
                  </a:lnTo>
                  <a:cubicBezTo>
                    <a:pt x="201" y="187"/>
                    <a:pt x="256" y="150"/>
                    <a:pt x="256" y="95"/>
                  </a:cubicBezTo>
                  <a:cubicBezTo>
                    <a:pt x="256" y="48"/>
                    <a:pt x="215" y="0"/>
                    <a:pt x="168" y="0"/>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35;p119"/>
            <p:cNvSpPr/>
            <p:nvPr/>
          </p:nvSpPr>
          <p:spPr>
            <a:xfrm>
              <a:off x="1251052" y="2821358"/>
              <a:ext cx="26025" cy="123466"/>
            </a:xfrm>
            <a:custGeom>
              <a:avLst/>
              <a:gdLst/>
              <a:ahLst/>
              <a:cxnLst/>
              <a:rect l="l" t="t" r="r" b="b"/>
              <a:pathLst>
                <a:path w="512" h="2429" extrusionOk="0">
                  <a:moveTo>
                    <a:pt x="402" y="0"/>
                  </a:moveTo>
                  <a:lnTo>
                    <a:pt x="402" y="1917"/>
                  </a:lnTo>
                  <a:cubicBezTo>
                    <a:pt x="402" y="2136"/>
                    <a:pt x="220" y="2318"/>
                    <a:pt x="1" y="2318"/>
                  </a:cubicBezTo>
                  <a:lnTo>
                    <a:pt x="1" y="2428"/>
                  </a:lnTo>
                  <a:cubicBezTo>
                    <a:pt x="293" y="2428"/>
                    <a:pt x="512" y="2209"/>
                    <a:pt x="512" y="1917"/>
                  </a:cubicBezTo>
                  <a:lnTo>
                    <a:pt x="512"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36;p119"/>
            <p:cNvSpPr/>
            <p:nvPr/>
          </p:nvSpPr>
          <p:spPr>
            <a:xfrm>
              <a:off x="1239006" y="2937149"/>
              <a:ext cx="12098" cy="9505"/>
            </a:xfrm>
            <a:custGeom>
              <a:avLst/>
              <a:gdLst/>
              <a:ahLst/>
              <a:cxnLst/>
              <a:rect l="l" t="t" r="r" b="b"/>
              <a:pathLst>
                <a:path w="238" h="187" extrusionOk="0">
                  <a:moveTo>
                    <a:pt x="88" y="0"/>
                  </a:moveTo>
                  <a:cubicBezTo>
                    <a:pt x="41" y="0"/>
                    <a:pt x="0" y="48"/>
                    <a:pt x="0" y="95"/>
                  </a:cubicBezTo>
                  <a:cubicBezTo>
                    <a:pt x="0" y="150"/>
                    <a:pt x="55" y="187"/>
                    <a:pt x="110" y="187"/>
                  </a:cubicBezTo>
                  <a:lnTo>
                    <a:pt x="219" y="168"/>
                  </a:lnTo>
                  <a:cubicBezTo>
                    <a:pt x="238" y="168"/>
                    <a:pt x="238" y="168"/>
                    <a:pt x="238" y="150"/>
                  </a:cubicBezTo>
                  <a:lnTo>
                    <a:pt x="238" y="40"/>
                  </a:lnTo>
                  <a:cubicBezTo>
                    <a:pt x="238" y="22"/>
                    <a:pt x="238" y="22"/>
                    <a:pt x="219" y="22"/>
                  </a:cubicBezTo>
                  <a:lnTo>
                    <a:pt x="110" y="4"/>
                  </a:lnTo>
                  <a:cubicBezTo>
                    <a:pt x="102" y="2"/>
                    <a:pt x="95" y="0"/>
                    <a:pt x="88" y="0"/>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37;p119"/>
            <p:cNvSpPr/>
            <p:nvPr/>
          </p:nvSpPr>
          <p:spPr>
            <a:xfrm>
              <a:off x="1078483" y="2567105"/>
              <a:ext cx="89105" cy="132717"/>
            </a:xfrm>
            <a:custGeom>
              <a:avLst/>
              <a:gdLst/>
              <a:ahLst/>
              <a:cxnLst/>
              <a:rect l="l" t="t" r="r" b="b"/>
              <a:pathLst>
                <a:path w="1753" h="2611" extrusionOk="0">
                  <a:moveTo>
                    <a:pt x="0" y="0"/>
                  </a:moveTo>
                  <a:lnTo>
                    <a:pt x="0" y="2264"/>
                  </a:lnTo>
                  <a:cubicBezTo>
                    <a:pt x="0" y="2446"/>
                    <a:pt x="384" y="2611"/>
                    <a:pt x="876" y="2611"/>
                  </a:cubicBezTo>
                  <a:cubicBezTo>
                    <a:pt x="1369" y="2611"/>
                    <a:pt x="1753" y="2446"/>
                    <a:pt x="1753" y="2264"/>
                  </a:cubicBezTo>
                  <a:lnTo>
                    <a:pt x="1753" y="0"/>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38;p119"/>
            <p:cNvSpPr/>
            <p:nvPr/>
          </p:nvSpPr>
          <p:spPr>
            <a:xfrm>
              <a:off x="1078483" y="2567105"/>
              <a:ext cx="89105" cy="77058"/>
            </a:xfrm>
            <a:custGeom>
              <a:avLst/>
              <a:gdLst/>
              <a:ahLst/>
              <a:cxnLst/>
              <a:rect l="l" t="t" r="r" b="b"/>
              <a:pathLst>
                <a:path w="1753" h="1516" extrusionOk="0">
                  <a:moveTo>
                    <a:pt x="0" y="0"/>
                  </a:moveTo>
                  <a:lnTo>
                    <a:pt x="0" y="1169"/>
                  </a:lnTo>
                  <a:cubicBezTo>
                    <a:pt x="183" y="1388"/>
                    <a:pt x="438" y="1515"/>
                    <a:pt x="712" y="1515"/>
                  </a:cubicBezTo>
                  <a:lnTo>
                    <a:pt x="1041" y="1515"/>
                  </a:lnTo>
                  <a:cubicBezTo>
                    <a:pt x="1315" y="1515"/>
                    <a:pt x="1570" y="1388"/>
                    <a:pt x="1753" y="1169"/>
                  </a:cubicBezTo>
                  <a:lnTo>
                    <a:pt x="1753" y="0"/>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639;p119"/>
            <p:cNvSpPr/>
            <p:nvPr/>
          </p:nvSpPr>
          <p:spPr>
            <a:xfrm>
              <a:off x="990292" y="2438098"/>
              <a:ext cx="265434" cy="101203"/>
            </a:xfrm>
            <a:custGeom>
              <a:avLst/>
              <a:gdLst/>
              <a:ahLst/>
              <a:cxnLst/>
              <a:rect l="l" t="t" r="r" b="b"/>
              <a:pathLst>
                <a:path w="5222" h="1991" extrusionOk="0">
                  <a:moveTo>
                    <a:pt x="1" y="1"/>
                  </a:moveTo>
                  <a:lnTo>
                    <a:pt x="1" y="859"/>
                  </a:lnTo>
                  <a:cubicBezTo>
                    <a:pt x="1" y="1479"/>
                    <a:pt x="512" y="1991"/>
                    <a:pt x="1151" y="1991"/>
                  </a:cubicBezTo>
                  <a:lnTo>
                    <a:pt x="4072" y="1991"/>
                  </a:lnTo>
                  <a:cubicBezTo>
                    <a:pt x="4711" y="1991"/>
                    <a:pt x="5222" y="1479"/>
                    <a:pt x="5222" y="859"/>
                  </a:cubicBezTo>
                  <a:lnTo>
                    <a:pt x="5222" y="1"/>
                  </a:lnTo>
                  <a:cubicBezTo>
                    <a:pt x="5222" y="640"/>
                    <a:pt x="4711" y="1151"/>
                    <a:pt x="4072" y="1151"/>
                  </a:cubicBezTo>
                  <a:lnTo>
                    <a:pt x="1151" y="1151"/>
                  </a:lnTo>
                  <a:cubicBezTo>
                    <a:pt x="512" y="1151"/>
                    <a:pt x="1" y="640"/>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40;p119"/>
            <p:cNvSpPr/>
            <p:nvPr/>
          </p:nvSpPr>
          <p:spPr>
            <a:xfrm>
              <a:off x="990292" y="2260904"/>
              <a:ext cx="265434" cy="235699"/>
            </a:xfrm>
            <a:custGeom>
              <a:avLst/>
              <a:gdLst/>
              <a:ahLst/>
              <a:cxnLst/>
              <a:rect l="l" t="t" r="r" b="b"/>
              <a:pathLst>
                <a:path w="5222" h="4637" extrusionOk="0">
                  <a:moveTo>
                    <a:pt x="2611" y="0"/>
                  </a:moveTo>
                  <a:cubicBezTo>
                    <a:pt x="1169" y="0"/>
                    <a:pt x="1" y="1168"/>
                    <a:pt x="1" y="2611"/>
                  </a:cubicBezTo>
                  <a:lnTo>
                    <a:pt x="1" y="3487"/>
                  </a:lnTo>
                  <a:cubicBezTo>
                    <a:pt x="1" y="4126"/>
                    <a:pt x="512" y="4637"/>
                    <a:pt x="1133" y="4637"/>
                  </a:cubicBezTo>
                  <a:lnTo>
                    <a:pt x="4072" y="4637"/>
                  </a:lnTo>
                  <a:cubicBezTo>
                    <a:pt x="4711" y="4637"/>
                    <a:pt x="5222" y="4126"/>
                    <a:pt x="5222" y="3487"/>
                  </a:cubicBezTo>
                  <a:lnTo>
                    <a:pt x="5222" y="2611"/>
                  </a:lnTo>
                  <a:cubicBezTo>
                    <a:pt x="5222" y="1168"/>
                    <a:pt x="4054" y="0"/>
                    <a:pt x="2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41;p119"/>
            <p:cNvSpPr/>
            <p:nvPr/>
          </p:nvSpPr>
          <p:spPr>
            <a:xfrm>
              <a:off x="1020943" y="2384269"/>
              <a:ext cx="204184" cy="230209"/>
            </a:xfrm>
            <a:custGeom>
              <a:avLst/>
              <a:gdLst/>
              <a:ahLst/>
              <a:cxnLst/>
              <a:rect l="l" t="t" r="r" b="b"/>
              <a:pathLst>
                <a:path w="4017" h="4529" extrusionOk="0">
                  <a:moveTo>
                    <a:pt x="1278" y="1"/>
                  </a:moveTo>
                  <a:cubicBezTo>
                    <a:pt x="566" y="1"/>
                    <a:pt x="0" y="567"/>
                    <a:pt x="0" y="1279"/>
                  </a:cubicBezTo>
                  <a:lnTo>
                    <a:pt x="0" y="2520"/>
                  </a:lnTo>
                  <a:cubicBezTo>
                    <a:pt x="0" y="3634"/>
                    <a:pt x="895" y="4528"/>
                    <a:pt x="2008" y="4528"/>
                  </a:cubicBezTo>
                  <a:cubicBezTo>
                    <a:pt x="3122" y="4528"/>
                    <a:pt x="4016" y="3634"/>
                    <a:pt x="4016" y="2520"/>
                  </a:cubicBezTo>
                  <a:lnTo>
                    <a:pt x="4016" y="1279"/>
                  </a:lnTo>
                  <a:cubicBezTo>
                    <a:pt x="4016" y="567"/>
                    <a:pt x="3451" y="1"/>
                    <a:pt x="2739" y="1"/>
                  </a:cubicBez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42;p119"/>
            <p:cNvSpPr/>
            <p:nvPr/>
          </p:nvSpPr>
          <p:spPr>
            <a:xfrm>
              <a:off x="1031160" y="2481711"/>
              <a:ext cx="182836" cy="38122"/>
            </a:xfrm>
            <a:custGeom>
              <a:avLst/>
              <a:gdLst/>
              <a:ahLst/>
              <a:cxnLst/>
              <a:rect l="l" t="t" r="r" b="b"/>
              <a:pathLst>
                <a:path w="3597" h="750" extrusionOk="0">
                  <a:moveTo>
                    <a:pt x="1807" y="1"/>
                  </a:moveTo>
                  <a:cubicBezTo>
                    <a:pt x="1406" y="1"/>
                    <a:pt x="1150" y="402"/>
                    <a:pt x="0" y="475"/>
                  </a:cubicBezTo>
                  <a:lnTo>
                    <a:pt x="0" y="749"/>
                  </a:lnTo>
                  <a:cubicBezTo>
                    <a:pt x="1114" y="640"/>
                    <a:pt x="1369" y="238"/>
                    <a:pt x="1807" y="238"/>
                  </a:cubicBezTo>
                  <a:cubicBezTo>
                    <a:pt x="2227" y="238"/>
                    <a:pt x="2501" y="640"/>
                    <a:pt x="3596" y="749"/>
                  </a:cubicBezTo>
                  <a:lnTo>
                    <a:pt x="3596" y="475"/>
                  </a:lnTo>
                  <a:cubicBezTo>
                    <a:pt x="2465" y="402"/>
                    <a:pt x="2209" y="1"/>
                    <a:pt x="1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43;p119"/>
            <p:cNvSpPr/>
            <p:nvPr/>
          </p:nvSpPr>
          <p:spPr>
            <a:xfrm>
              <a:off x="1030194" y="2493808"/>
              <a:ext cx="185631" cy="130887"/>
            </a:xfrm>
            <a:custGeom>
              <a:avLst/>
              <a:gdLst/>
              <a:ahLst/>
              <a:cxnLst/>
              <a:rect l="l" t="t" r="r" b="b"/>
              <a:pathLst>
                <a:path w="3652" h="2575" extrusionOk="0">
                  <a:moveTo>
                    <a:pt x="1826" y="0"/>
                  </a:moveTo>
                  <a:cubicBezTo>
                    <a:pt x="1407" y="0"/>
                    <a:pt x="1133" y="402"/>
                    <a:pt x="19" y="511"/>
                  </a:cubicBezTo>
                  <a:lnTo>
                    <a:pt x="19" y="931"/>
                  </a:lnTo>
                  <a:cubicBezTo>
                    <a:pt x="1" y="1826"/>
                    <a:pt x="731" y="2574"/>
                    <a:pt x="1626" y="2574"/>
                  </a:cubicBezTo>
                  <a:lnTo>
                    <a:pt x="2045" y="2574"/>
                  </a:lnTo>
                  <a:cubicBezTo>
                    <a:pt x="2940" y="2556"/>
                    <a:pt x="3652" y="1826"/>
                    <a:pt x="3634" y="931"/>
                  </a:cubicBezTo>
                  <a:lnTo>
                    <a:pt x="3634" y="511"/>
                  </a:lnTo>
                  <a:cubicBezTo>
                    <a:pt x="2520" y="402"/>
                    <a:pt x="2246" y="0"/>
                    <a:pt x="1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44;p119"/>
            <p:cNvSpPr/>
            <p:nvPr/>
          </p:nvSpPr>
          <p:spPr>
            <a:xfrm>
              <a:off x="1039496" y="2412022"/>
              <a:ext cx="68722" cy="19620"/>
            </a:xfrm>
            <a:custGeom>
              <a:avLst/>
              <a:gdLst/>
              <a:ahLst/>
              <a:cxnLst/>
              <a:rect l="l" t="t" r="r" b="b"/>
              <a:pathLst>
                <a:path w="1352" h="386" extrusionOk="0">
                  <a:moveTo>
                    <a:pt x="713" y="1"/>
                  </a:moveTo>
                  <a:cubicBezTo>
                    <a:pt x="695" y="1"/>
                    <a:pt x="676" y="1"/>
                    <a:pt x="658" y="3"/>
                  </a:cubicBezTo>
                  <a:cubicBezTo>
                    <a:pt x="384" y="21"/>
                    <a:pt x="146" y="167"/>
                    <a:pt x="0" y="386"/>
                  </a:cubicBezTo>
                  <a:lnTo>
                    <a:pt x="1351" y="276"/>
                  </a:lnTo>
                  <a:cubicBezTo>
                    <a:pt x="1182" y="107"/>
                    <a:pt x="950" y="1"/>
                    <a:pt x="713" y="1"/>
                  </a:cubicBezTo>
                  <a:close/>
                </a:path>
              </a:pathLst>
            </a:custGeom>
            <a:solidFill>
              <a:srgbClr val="A03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45;p119"/>
            <p:cNvSpPr/>
            <p:nvPr/>
          </p:nvSpPr>
          <p:spPr>
            <a:xfrm>
              <a:off x="1061760" y="2440894"/>
              <a:ext cx="20484" cy="17333"/>
            </a:xfrm>
            <a:custGeom>
              <a:avLst/>
              <a:gdLst/>
              <a:ahLst/>
              <a:cxnLst/>
              <a:rect l="l" t="t" r="r" b="b"/>
              <a:pathLst>
                <a:path w="403" h="341" extrusionOk="0">
                  <a:moveTo>
                    <a:pt x="238" y="1"/>
                  </a:moveTo>
                  <a:cubicBezTo>
                    <a:pt x="74" y="1"/>
                    <a:pt x="1" y="183"/>
                    <a:pt x="110" y="293"/>
                  </a:cubicBezTo>
                  <a:cubicBezTo>
                    <a:pt x="144" y="326"/>
                    <a:pt x="184" y="341"/>
                    <a:pt x="224" y="341"/>
                  </a:cubicBezTo>
                  <a:cubicBezTo>
                    <a:pt x="315" y="341"/>
                    <a:pt x="402" y="266"/>
                    <a:pt x="402" y="165"/>
                  </a:cubicBezTo>
                  <a:cubicBezTo>
                    <a:pt x="402" y="74"/>
                    <a:pt x="329" y="1"/>
                    <a:pt x="238" y="1"/>
                  </a:cubicBez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46;p119"/>
            <p:cNvSpPr/>
            <p:nvPr/>
          </p:nvSpPr>
          <p:spPr>
            <a:xfrm>
              <a:off x="1138768" y="2412022"/>
              <a:ext cx="67807" cy="19620"/>
            </a:xfrm>
            <a:custGeom>
              <a:avLst/>
              <a:gdLst/>
              <a:ahLst/>
              <a:cxnLst/>
              <a:rect l="l" t="t" r="r" b="b"/>
              <a:pathLst>
                <a:path w="1334" h="386" extrusionOk="0">
                  <a:moveTo>
                    <a:pt x="635" y="1"/>
                  </a:moveTo>
                  <a:cubicBezTo>
                    <a:pt x="384" y="1"/>
                    <a:pt x="153" y="107"/>
                    <a:pt x="1" y="276"/>
                  </a:cubicBezTo>
                  <a:lnTo>
                    <a:pt x="1333" y="386"/>
                  </a:lnTo>
                  <a:cubicBezTo>
                    <a:pt x="1187" y="167"/>
                    <a:pt x="950" y="21"/>
                    <a:pt x="694" y="3"/>
                  </a:cubicBezTo>
                  <a:cubicBezTo>
                    <a:pt x="675" y="1"/>
                    <a:pt x="655" y="1"/>
                    <a:pt x="635" y="1"/>
                  </a:cubicBezTo>
                  <a:close/>
                </a:path>
              </a:pathLst>
            </a:custGeom>
            <a:solidFill>
              <a:srgbClr val="A03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47;p119"/>
            <p:cNvSpPr/>
            <p:nvPr/>
          </p:nvSpPr>
          <p:spPr>
            <a:xfrm>
              <a:off x="1163827" y="2440894"/>
              <a:ext cx="20484" cy="17333"/>
            </a:xfrm>
            <a:custGeom>
              <a:avLst/>
              <a:gdLst/>
              <a:ahLst/>
              <a:cxnLst/>
              <a:rect l="l" t="t" r="r" b="b"/>
              <a:pathLst>
                <a:path w="403" h="341" extrusionOk="0">
                  <a:moveTo>
                    <a:pt x="165" y="1"/>
                  </a:moveTo>
                  <a:cubicBezTo>
                    <a:pt x="74" y="1"/>
                    <a:pt x="1" y="74"/>
                    <a:pt x="1" y="165"/>
                  </a:cubicBezTo>
                  <a:cubicBezTo>
                    <a:pt x="1" y="266"/>
                    <a:pt x="88" y="341"/>
                    <a:pt x="179" y="341"/>
                  </a:cubicBezTo>
                  <a:cubicBezTo>
                    <a:pt x="219" y="341"/>
                    <a:pt x="259" y="326"/>
                    <a:pt x="293" y="293"/>
                  </a:cubicBezTo>
                  <a:cubicBezTo>
                    <a:pt x="402" y="183"/>
                    <a:pt x="311" y="1"/>
                    <a:pt x="165" y="1"/>
                  </a:cubicBez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48;p119"/>
            <p:cNvSpPr/>
            <p:nvPr/>
          </p:nvSpPr>
          <p:spPr>
            <a:xfrm>
              <a:off x="1243631" y="3337234"/>
              <a:ext cx="58505" cy="7472"/>
            </a:xfrm>
            <a:custGeom>
              <a:avLst/>
              <a:gdLst/>
              <a:ahLst/>
              <a:cxnLst/>
              <a:rect l="l" t="t" r="r" b="b"/>
              <a:pathLst>
                <a:path w="1151" h="147" extrusionOk="0">
                  <a:moveTo>
                    <a:pt x="1" y="147"/>
                  </a:moveTo>
                  <a:lnTo>
                    <a:pt x="1" y="147"/>
                  </a:lnTo>
                  <a:lnTo>
                    <a:pt x="11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 calcmode="lin" valueType="num">
                                      <p:cBhvr additive="base">
                                        <p:cTn id="7" dur="500" fill="hold"/>
                                        <p:tgtEl>
                                          <p:spTgt spid="160"/>
                                        </p:tgtEl>
                                        <p:attrNameLst>
                                          <p:attrName>ppt_x</p:attrName>
                                        </p:attrNameLst>
                                      </p:cBhvr>
                                      <p:tavLst>
                                        <p:tav tm="0">
                                          <p:val>
                                            <p:strVal val="0-#ppt_w/2"/>
                                          </p:val>
                                        </p:tav>
                                        <p:tav tm="100000">
                                          <p:val>
                                            <p:strVal val="#ppt_x"/>
                                          </p:val>
                                        </p:tav>
                                      </p:tavLst>
                                    </p:anim>
                                    <p:anim calcmode="lin" valueType="num">
                                      <p:cBhvr additive="base">
                                        <p:cTn id="8" dur="500" fill="hold"/>
                                        <p:tgtEl>
                                          <p:spTgt spid="1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Analyse des problèmes</a:t>
            </a:r>
            <a:endParaRPr dirty="0"/>
          </a:p>
        </p:txBody>
      </p:sp>
      <p:sp>
        <p:nvSpPr>
          <p:cNvPr id="214" name="Google Shape;214;p20"/>
          <p:cNvSpPr txBox="1"/>
          <p:nvPr/>
        </p:nvSpPr>
        <p:spPr>
          <a:xfrm>
            <a:off x="1949898" y="200639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dirty="0" smtClean="0">
                <a:solidFill>
                  <a:srgbClr val="FFFFFF"/>
                </a:solidFill>
                <a:latin typeface="Montserrat"/>
                <a:ea typeface="Montserrat"/>
                <a:cs typeface="Montserrat"/>
                <a:sym typeface="Montserrat"/>
              </a:rPr>
              <a:t>02</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215" name="Google Shape;215;p20"/>
          <p:cNvSpPr txBox="1">
            <a:spLocks noGrp="1"/>
          </p:cNvSpPr>
          <p:nvPr>
            <p:ph type="body" idx="1"/>
          </p:nvPr>
        </p:nvSpPr>
        <p:spPr>
          <a:xfrm>
            <a:off x="2740754" y="2021962"/>
            <a:ext cx="5877300" cy="1803804"/>
          </a:xfrm>
          <a:prstGeom prst="rect">
            <a:avLst/>
          </a:prstGeom>
        </p:spPr>
        <p:txBody>
          <a:bodyPr spcFirstLastPara="1" wrap="square" lIns="91425" tIns="91425" rIns="91425" bIns="91425" anchor="t" anchorCtr="0">
            <a:noAutofit/>
          </a:bodyPr>
          <a:lstStyle/>
          <a:p>
            <a:pPr marL="0" lvl="0" indent="0">
              <a:spcAft>
                <a:spcPts val="1200"/>
              </a:spcAft>
              <a:buNone/>
            </a:pPr>
            <a:r>
              <a:rPr lang="fr-CA" b="1" dirty="0">
                <a:latin typeface="Montserrat" panose="020B0604020202020204" charset="0"/>
              </a:rPr>
              <a:t>L’engorgement des urgences</a:t>
            </a:r>
            <a:r>
              <a:rPr lang="fr-CA" dirty="0">
                <a:latin typeface="Montserrat" panose="020B0604020202020204" charset="0"/>
              </a:rPr>
              <a:t>, dans de nombreux pays est considéré comme une crise nationale. En 2017, les États-Unis ont enregistré plus de 22 millions de visites aux urgences et un temps d'attente </a:t>
            </a:r>
            <a:r>
              <a:rPr lang="fr-CA" b="1" dirty="0">
                <a:latin typeface="Montserrat" panose="020B0604020202020204" charset="0"/>
              </a:rPr>
              <a:t>moyen de 40 minutes</a:t>
            </a:r>
            <a:r>
              <a:rPr lang="fr-CA" dirty="0">
                <a:latin typeface="Montserrat" panose="020B0604020202020204" charset="0"/>
              </a:rPr>
              <a:t>, dont plus de 16% ont répondu avoir </a:t>
            </a:r>
            <a:r>
              <a:rPr lang="fr-CA" b="1" dirty="0">
                <a:latin typeface="Montserrat" panose="020B0604020202020204" charset="0"/>
              </a:rPr>
              <a:t>attendu plus d'une heure</a:t>
            </a:r>
            <a:r>
              <a:rPr lang="fr-CA" dirty="0">
                <a:latin typeface="Montserrat" panose="020B0604020202020204" charset="0"/>
              </a:rPr>
              <a:t>. Contrairement aux pays européens, les patients peuvent attendre en moyenne quatre heures pour voir un médecin au service des </a:t>
            </a:r>
            <a:r>
              <a:rPr lang="fr-CA" dirty="0" smtClean="0">
                <a:latin typeface="Montserrat" panose="020B0604020202020204" charset="0"/>
              </a:rPr>
              <a:t>urgences.</a:t>
            </a:r>
            <a:endParaRPr sz="1000" dirty="0">
              <a:solidFill>
                <a:srgbClr val="FFFFFF"/>
              </a:solidFill>
              <a:latin typeface="Montserrat" panose="020B0604020202020204" charset="0"/>
            </a:endParaRPr>
          </a:p>
        </p:txBody>
      </p:sp>
      <p:grpSp>
        <p:nvGrpSpPr>
          <p:cNvPr id="54" name="Google Shape;4548;p119"/>
          <p:cNvGrpSpPr/>
          <p:nvPr/>
        </p:nvGrpSpPr>
        <p:grpSpPr>
          <a:xfrm>
            <a:off x="783334" y="1307850"/>
            <a:ext cx="1166564" cy="3247818"/>
            <a:chOff x="1638299" y="2272225"/>
            <a:chExt cx="826976" cy="2302375"/>
          </a:xfrm>
        </p:grpSpPr>
        <p:sp>
          <p:nvSpPr>
            <p:cNvPr id="55" name="Google Shape;4549;p119"/>
            <p:cNvSpPr/>
            <p:nvPr/>
          </p:nvSpPr>
          <p:spPr>
            <a:xfrm>
              <a:off x="1650226" y="3384567"/>
              <a:ext cx="137553" cy="100892"/>
            </a:xfrm>
            <a:custGeom>
              <a:avLst/>
              <a:gdLst/>
              <a:ahLst/>
              <a:cxnLst/>
              <a:rect l="l" t="t" r="r" b="b"/>
              <a:pathLst>
                <a:path w="2739" h="2009" extrusionOk="0">
                  <a:moveTo>
                    <a:pt x="2648" y="1"/>
                  </a:moveTo>
                  <a:lnTo>
                    <a:pt x="1" y="329"/>
                  </a:lnTo>
                  <a:lnTo>
                    <a:pt x="92" y="2009"/>
                  </a:lnTo>
                  <a:lnTo>
                    <a:pt x="2739" y="1662"/>
                  </a:lnTo>
                  <a:lnTo>
                    <a:pt x="2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0;p119"/>
            <p:cNvSpPr/>
            <p:nvPr/>
          </p:nvSpPr>
          <p:spPr>
            <a:xfrm>
              <a:off x="1669511" y="3468938"/>
              <a:ext cx="138457" cy="153121"/>
            </a:xfrm>
            <a:custGeom>
              <a:avLst/>
              <a:gdLst/>
              <a:ahLst/>
              <a:cxnLst/>
              <a:rect l="l" t="t" r="r" b="b"/>
              <a:pathLst>
                <a:path w="2757" h="3049" extrusionOk="0">
                  <a:moveTo>
                    <a:pt x="2172" y="0"/>
                  </a:moveTo>
                  <a:lnTo>
                    <a:pt x="256" y="256"/>
                  </a:lnTo>
                  <a:lnTo>
                    <a:pt x="0" y="2026"/>
                  </a:lnTo>
                  <a:lnTo>
                    <a:pt x="1351" y="2501"/>
                  </a:lnTo>
                  <a:lnTo>
                    <a:pt x="1607" y="3049"/>
                  </a:lnTo>
                  <a:lnTo>
                    <a:pt x="2118" y="3049"/>
                  </a:lnTo>
                  <a:lnTo>
                    <a:pt x="2245" y="1899"/>
                  </a:lnTo>
                  <a:lnTo>
                    <a:pt x="2757" y="1661"/>
                  </a:lnTo>
                  <a:lnTo>
                    <a:pt x="2172"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51;p119"/>
            <p:cNvSpPr/>
            <p:nvPr/>
          </p:nvSpPr>
          <p:spPr>
            <a:xfrm>
              <a:off x="1771257" y="3501933"/>
              <a:ext cx="21946" cy="62373"/>
            </a:xfrm>
            <a:custGeom>
              <a:avLst/>
              <a:gdLst/>
              <a:ahLst/>
              <a:cxnLst/>
              <a:rect l="l" t="t" r="r" b="b"/>
              <a:pathLst>
                <a:path w="437" h="1242" extrusionOk="0">
                  <a:moveTo>
                    <a:pt x="0" y="0"/>
                  </a:moveTo>
                  <a:lnTo>
                    <a:pt x="215" y="1219"/>
                  </a:lnTo>
                  <a:lnTo>
                    <a:pt x="215" y="1219"/>
                  </a:lnTo>
                  <a:cubicBezTo>
                    <a:pt x="436" y="857"/>
                    <a:pt x="378" y="396"/>
                    <a:pt x="92" y="110"/>
                  </a:cubicBezTo>
                  <a:lnTo>
                    <a:pt x="0" y="0"/>
                  </a:lnTo>
                  <a:close/>
                  <a:moveTo>
                    <a:pt x="215" y="1219"/>
                  </a:moveTo>
                  <a:cubicBezTo>
                    <a:pt x="211" y="1227"/>
                    <a:pt x="206" y="1234"/>
                    <a:pt x="201" y="1242"/>
                  </a:cubicBezTo>
                  <a:lnTo>
                    <a:pt x="219" y="1242"/>
                  </a:lnTo>
                  <a:lnTo>
                    <a:pt x="215" y="1219"/>
                  </a:lnTo>
                  <a:close/>
                </a:path>
              </a:pathLst>
            </a:custGeom>
            <a:solidFill>
              <a:srgbClr val="FFA6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52;p119"/>
            <p:cNvSpPr/>
            <p:nvPr/>
          </p:nvSpPr>
          <p:spPr>
            <a:xfrm>
              <a:off x="1678651" y="3468938"/>
              <a:ext cx="99988" cy="41281"/>
            </a:xfrm>
            <a:custGeom>
              <a:avLst/>
              <a:gdLst/>
              <a:ahLst/>
              <a:cxnLst/>
              <a:rect l="l" t="t" r="r" b="b"/>
              <a:pathLst>
                <a:path w="1991" h="822" extrusionOk="0">
                  <a:moveTo>
                    <a:pt x="1990" y="0"/>
                  </a:moveTo>
                  <a:lnTo>
                    <a:pt x="74" y="256"/>
                  </a:lnTo>
                  <a:lnTo>
                    <a:pt x="1" y="822"/>
                  </a:lnTo>
                  <a:lnTo>
                    <a:pt x="1990" y="0"/>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53;p119"/>
            <p:cNvSpPr/>
            <p:nvPr/>
          </p:nvSpPr>
          <p:spPr>
            <a:xfrm>
              <a:off x="2106754" y="3107699"/>
              <a:ext cx="141219" cy="390611"/>
            </a:xfrm>
            <a:custGeom>
              <a:avLst/>
              <a:gdLst/>
              <a:ahLst/>
              <a:cxnLst/>
              <a:rect l="l" t="t" r="r" b="b"/>
              <a:pathLst>
                <a:path w="2812" h="7778" extrusionOk="0">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54;p119"/>
            <p:cNvSpPr/>
            <p:nvPr/>
          </p:nvSpPr>
          <p:spPr>
            <a:xfrm>
              <a:off x="2090281" y="3455177"/>
              <a:ext cx="133887" cy="187973"/>
            </a:xfrm>
            <a:custGeom>
              <a:avLst/>
              <a:gdLst/>
              <a:ahLst/>
              <a:cxnLst/>
              <a:rect l="l" t="t" r="r" b="b"/>
              <a:pathLst>
                <a:path w="2666" h="3743" extrusionOk="0">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rgbClr val="FF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55;p119"/>
            <p:cNvSpPr/>
            <p:nvPr/>
          </p:nvSpPr>
          <p:spPr>
            <a:xfrm>
              <a:off x="2154413" y="3107699"/>
              <a:ext cx="93560" cy="33045"/>
            </a:xfrm>
            <a:custGeom>
              <a:avLst/>
              <a:gdLst/>
              <a:ahLst/>
              <a:cxnLst/>
              <a:rect l="l" t="t" r="r" b="b"/>
              <a:pathLst>
                <a:path w="1863" h="658" extrusionOk="0">
                  <a:moveTo>
                    <a:pt x="19" y="1"/>
                  </a:moveTo>
                  <a:lnTo>
                    <a:pt x="1" y="128"/>
                  </a:lnTo>
                  <a:lnTo>
                    <a:pt x="1699" y="658"/>
                  </a:lnTo>
                  <a:lnTo>
                    <a:pt x="1863" y="37"/>
                  </a:lnTo>
                  <a:lnTo>
                    <a:pt x="19"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56;p119"/>
            <p:cNvSpPr/>
            <p:nvPr/>
          </p:nvSpPr>
          <p:spPr>
            <a:xfrm>
              <a:off x="1791370" y="3244300"/>
              <a:ext cx="530876" cy="1192775"/>
            </a:xfrm>
            <a:custGeom>
              <a:avLst/>
              <a:gdLst/>
              <a:ahLst/>
              <a:cxnLst/>
              <a:rect l="l" t="t" r="r" b="b"/>
              <a:pathLst>
                <a:path w="10571" h="23751" extrusionOk="0">
                  <a:moveTo>
                    <a:pt x="804" y="1"/>
                  </a:moveTo>
                  <a:lnTo>
                    <a:pt x="1" y="23751"/>
                  </a:lnTo>
                  <a:lnTo>
                    <a:pt x="3415" y="23751"/>
                  </a:lnTo>
                  <a:lnTo>
                    <a:pt x="4127" y="3579"/>
                  </a:lnTo>
                  <a:lnTo>
                    <a:pt x="6317" y="3579"/>
                  </a:lnTo>
                  <a:lnTo>
                    <a:pt x="7157" y="23751"/>
                  </a:lnTo>
                  <a:lnTo>
                    <a:pt x="10571" y="23751"/>
                  </a:lnTo>
                  <a:lnTo>
                    <a:pt x="9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57;p119"/>
            <p:cNvSpPr/>
            <p:nvPr/>
          </p:nvSpPr>
          <p:spPr>
            <a:xfrm>
              <a:off x="1708908" y="4437046"/>
              <a:ext cx="252155" cy="104558"/>
            </a:xfrm>
            <a:custGeom>
              <a:avLst/>
              <a:gdLst/>
              <a:ahLst/>
              <a:cxnLst/>
              <a:rect l="l" t="t" r="r" b="b"/>
              <a:pathLst>
                <a:path w="5021" h="2082" extrusionOk="0">
                  <a:moveTo>
                    <a:pt x="1917" y="1"/>
                  </a:moveTo>
                  <a:lnTo>
                    <a:pt x="1698" y="457"/>
                  </a:lnTo>
                  <a:cubicBezTo>
                    <a:pt x="1515" y="822"/>
                    <a:pt x="1223" y="1096"/>
                    <a:pt x="858" y="1260"/>
                  </a:cubicBezTo>
                  <a:cubicBezTo>
                    <a:pt x="475" y="1406"/>
                    <a:pt x="164" y="1716"/>
                    <a:pt x="0" y="2082"/>
                  </a:cubicBezTo>
                  <a:lnTo>
                    <a:pt x="5020" y="2082"/>
                  </a:lnTo>
                  <a:lnTo>
                    <a:pt x="4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8;p119"/>
            <p:cNvSpPr/>
            <p:nvPr/>
          </p:nvSpPr>
          <p:spPr>
            <a:xfrm>
              <a:off x="1698814" y="4541555"/>
              <a:ext cx="265915" cy="33045"/>
            </a:xfrm>
            <a:custGeom>
              <a:avLst/>
              <a:gdLst/>
              <a:ahLst/>
              <a:cxnLst/>
              <a:rect l="l" t="t" r="r" b="b"/>
              <a:pathLst>
                <a:path w="5295" h="658" extrusionOk="0">
                  <a:moveTo>
                    <a:pt x="201" y="1"/>
                  </a:moveTo>
                  <a:cubicBezTo>
                    <a:pt x="165" y="74"/>
                    <a:pt x="146" y="165"/>
                    <a:pt x="110" y="238"/>
                  </a:cubicBezTo>
                  <a:lnTo>
                    <a:pt x="0" y="658"/>
                  </a:lnTo>
                  <a:lnTo>
                    <a:pt x="5294" y="658"/>
                  </a:lnTo>
                  <a:lnTo>
                    <a:pt x="5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59;p119"/>
            <p:cNvSpPr/>
            <p:nvPr/>
          </p:nvSpPr>
          <p:spPr>
            <a:xfrm>
              <a:off x="2160841" y="4437046"/>
              <a:ext cx="252155" cy="104558"/>
            </a:xfrm>
            <a:custGeom>
              <a:avLst/>
              <a:gdLst/>
              <a:ahLst/>
              <a:cxnLst/>
              <a:rect l="l" t="t" r="r" b="b"/>
              <a:pathLst>
                <a:path w="5021" h="2082" extrusionOk="0">
                  <a:moveTo>
                    <a:pt x="220" y="1"/>
                  </a:moveTo>
                  <a:lnTo>
                    <a:pt x="1" y="2082"/>
                  </a:lnTo>
                  <a:lnTo>
                    <a:pt x="5021" y="2082"/>
                  </a:lnTo>
                  <a:cubicBezTo>
                    <a:pt x="4857" y="1698"/>
                    <a:pt x="4546" y="1406"/>
                    <a:pt x="4163" y="1260"/>
                  </a:cubicBezTo>
                  <a:cubicBezTo>
                    <a:pt x="3798" y="1096"/>
                    <a:pt x="3506" y="822"/>
                    <a:pt x="3323" y="457"/>
                  </a:cubicBezTo>
                  <a:lnTo>
                    <a:pt x="3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0;p119"/>
            <p:cNvSpPr/>
            <p:nvPr/>
          </p:nvSpPr>
          <p:spPr>
            <a:xfrm>
              <a:off x="2157175" y="4541555"/>
              <a:ext cx="265915" cy="33045"/>
            </a:xfrm>
            <a:custGeom>
              <a:avLst/>
              <a:gdLst/>
              <a:ahLst/>
              <a:cxnLst/>
              <a:rect l="l" t="t" r="r" b="b"/>
              <a:pathLst>
                <a:path w="5295" h="658" extrusionOk="0">
                  <a:moveTo>
                    <a:pt x="74" y="1"/>
                  </a:moveTo>
                  <a:lnTo>
                    <a:pt x="1" y="658"/>
                  </a:lnTo>
                  <a:lnTo>
                    <a:pt x="5295" y="658"/>
                  </a:lnTo>
                  <a:lnTo>
                    <a:pt x="5185" y="238"/>
                  </a:lnTo>
                  <a:cubicBezTo>
                    <a:pt x="5149" y="165"/>
                    <a:pt x="5130" y="74"/>
                    <a:pt x="5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61;p119"/>
            <p:cNvSpPr/>
            <p:nvPr/>
          </p:nvSpPr>
          <p:spPr>
            <a:xfrm>
              <a:off x="1831747" y="2710754"/>
              <a:ext cx="444648" cy="590437"/>
            </a:xfrm>
            <a:custGeom>
              <a:avLst/>
              <a:gdLst/>
              <a:ahLst/>
              <a:cxnLst/>
              <a:rect l="l" t="t" r="r" b="b"/>
              <a:pathLst>
                <a:path w="8854" h="11757" extrusionOk="0">
                  <a:moveTo>
                    <a:pt x="694" y="0"/>
                  </a:moveTo>
                  <a:lnTo>
                    <a:pt x="146" y="4217"/>
                  </a:lnTo>
                  <a:lnTo>
                    <a:pt x="0" y="11756"/>
                  </a:lnTo>
                  <a:lnTo>
                    <a:pt x="8854" y="11756"/>
                  </a:lnTo>
                  <a:lnTo>
                    <a:pt x="8635" y="4217"/>
                  </a:lnTo>
                  <a:lnTo>
                    <a:pt x="8051" y="0"/>
                  </a:ln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2;p119"/>
            <p:cNvSpPr/>
            <p:nvPr/>
          </p:nvSpPr>
          <p:spPr>
            <a:xfrm>
              <a:off x="1984819" y="3423990"/>
              <a:ext cx="140315" cy="389707"/>
            </a:xfrm>
            <a:custGeom>
              <a:avLst/>
              <a:gdLst/>
              <a:ahLst/>
              <a:cxnLst/>
              <a:rect l="l" t="t" r="r" b="b"/>
              <a:pathLst>
                <a:path w="2794" h="7760" extrusionOk="0">
                  <a:moveTo>
                    <a:pt x="275" y="1"/>
                  </a:moveTo>
                  <a:lnTo>
                    <a:pt x="1" y="7759"/>
                  </a:lnTo>
                  <a:lnTo>
                    <a:pt x="877" y="7759"/>
                  </a:lnTo>
                  <a:lnTo>
                    <a:pt x="1388" y="3889"/>
                  </a:lnTo>
                  <a:lnTo>
                    <a:pt x="1918" y="7759"/>
                  </a:lnTo>
                  <a:lnTo>
                    <a:pt x="2794" y="7759"/>
                  </a:lnTo>
                  <a:lnTo>
                    <a:pt x="2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63;p119"/>
            <p:cNvSpPr/>
            <p:nvPr/>
          </p:nvSpPr>
          <p:spPr>
            <a:xfrm>
              <a:off x="1753805" y="2710754"/>
              <a:ext cx="249393" cy="1172587"/>
            </a:xfrm>
            <a:custGeom>
              <a:avLst/>
              <a:gdLst/>
              <a:ahLst/>
              <a:cxnLst/>
              <a:rect l="l" t="t" r="r" b="b"/>
              <a:pathLst>
                <a:path w="4966" h="23349" extrusionOk="0">
                  <a:moveTo>
                    <a:pt x="2246" y="0"/>
                  </a:moveTo>
                  <a:lnTo>
                    <a:pt x="1698" y="3816"/>
                  </a:lnTo>
                  <a:lnTo>
                    <a:pt x="1" y="23348"/>
                  </a:lnTo>
                  <a:lnTo>
                    <a:pt x="2702" y="23348"/>
                  </a:lnTo>
                  <a:lnTo>
                    <a:pt x="4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64;p119"/>
            <p:cNvSpPr/>
            <p:nvPr/>
          </p:nvSpPr>
          <p:spPr>
            <a:xfrm>
              <a:off x="1881214" y="2710754"/>
              <a:ext cx="121984" cy="421748"/>
            </a:xfrm>
            <a:custGeom>
              <a:avLst/>
              <a:gdLst/>
              <a:ahLst/>
              <a:cxnLst/>
              <a:rect l="l" t="t" r="r" b="b"/>
              <a:pathLst>
                <a:path w="2429" h="8398" extrusionOk="0">
                  <a:moveTo>
                    <a:pt x="2429" y="0"/>
                  </a:moveTo>
                  <a:lnTo>
                    <a:pt x="676" y="1570"/>
                  </a:lnTo>
                  <a:cubicBezTo>
                    <a:pt x="366" y="1862"/>
                    <a:pt x="384" y="2355"/>
                    <a:pt x="713" y="2629"/>
                  </a:cubicBezTo>
                  <a:lnTo>
                    <a:pt x="1042" y="2885"/>
                  </a:lnTo>
                  <a:lnTo>
                    <a:pt x="275" y="3596"/>
                  </a:lnTo>
                  <a:cubicBezTo>
                    <a:pt x="74" y="3797"/>
                    <a:pt x="1" y="4089"/>
                    <a:pt x="92" y="4363"/>
                  </a:cubicBezTo>
                  <a:lnTo>
                    <a:pt x="1607" y="8398"/>
                  </a:lnTo>
                  <a:lnTo>
                    <a:pt x="2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65;p119"/>
            <p:cNvSpPr/>
            <p:nvPr/>
          </p:nvSpPr>
          <p:spPr>
            <a:xfrm>
              <a:off x="1897737" y="2710754"/>
              <a:ext cx="105462" cy="421748"/>
            </a:xfrm>
            <a:custGeom>
              <a:avLst/>
              <a:gdLst/>
              <a:ahLst/>
              <a:cxnLst/>
              <a:rect l="l" t="t" r="r" b="b"/>
              <a:pathLst>
                <a:path w="2100" h="8398" extrusionOk="0">
                  <a:moveTo>
                    <a:pt x="2100" y="0"/>
                  </a:moveTo>
                  <a:lnTo>
                    <a:pt x="603" y="1698"/>
                  </a:lnTo>
                  <a:cubicBezTo>
                    <a:pt x="402" y="1935"/>
                    <a:pt x="420" y="2319"/>
                    <a:pt x="676" y="2519"/>
                  </a:cubicBezTo>
                  <a:lnTo>
                    <a:pt x="1096" y="2903"/>
                  </a:lnTo>
                  <a:lnTo>
                    <a:pt x="201" y="3816"/>
                  </a:lnTo>
                  <a:cubicBezTo>
                    <a:pt x="55" y="3962"/>
                    <a:pt x="1" y="4181"/>
                    <a:pt x="55" y="4381"/>
                  </a:cubicBezTo>
                  <a:lnTo>
                    <a:pt x="1278" y="8398"/>
                  </a:lnTo>
                  <a:lnTo>
                    <a:pt x="2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66;p119"/>
            <p:cNvSpPr/>
            <p:nvPr/>
          </p:nvSpPr>
          <p:spPr>
            <a:xfrm>
              <a:off x="2100326" y="2710754"/>
              <a:ext cx="249443" cy="1172587"/>
            </a:xfrm>
            <a:custGeom>
              <a:avLst/>
              <a:gdLst/>
              <a:ahLst/>
              <a:cxnLst/>
              <a:rect l="l" t="t" r="r" b="b"/>
              <a:pathLst>
                <a:path w="4967" h="23349" extrusionOk="0">
                  <a:moveTo>
                    <a:pt x="1" y="0"/>
                  </a:moveTo>
                  <a:lnTo>
                    <a:pt x="2246" y="23348"/>
                  </a:lnTo>
                  <a:lnTo>
                    <a:pt x="4966" y="23348"/>
                  </a:lnTo>
                  <a:lnTo>
                    <a:pt x="3269" y="3816"/>
                  </a:lnTo>
                  <a:lnTo>
                    <a:pt x="2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67;p119"/>
            <p:cNvSpPr/>
            <p:nvPr/>
          </p:nvSpPr>
          <p:spPr>
            <a:xfrm>
              <a:off x="2100326" y="2710754"/>
              <a:ext cx="121984" cy="422652"/>
            </a:xfrm>
            <a:custGeom>
              <a:avLst/>
              <a:gdLst/>
              <a:ahLst/>
              <a:cxnLst/>
              <a:rect l="l" t="t" r="r" b="b"/>
              <a:pathLst>
                <a:path w="2429" h="8416" extrusionOk="0">
                  <a:moveTo>
                    <a:pt x="1" y="0"/>
                  </a:moveTo>
                  <a:lnTo>
                    <a:pt x="822" y="8416"/>
                  </a:lnTo>
                  <a:lnTo>
                    <a:pt x="2319" y="4363"/>
                  </a:lnTo>
                  <a:cubicBezTo>
                    <a:pt x="2429" y="4089"/>
                    <a:pt x="2356" y="3797"/>
                    <a:pt x="2155" y="3596"/>
                  </a:cubicBezTo>
                  <a:lnTo>
                    <a:pt x="1370" y="2885"/>
                  </a:lnTo>
                  <a:lnTo>
                    <a:pt x="1699" y="2629"/>
                  </a:lnTo>
                  <a:cubicBezTo>
                    <a:pt x="2046" y="2373"/>
                    <a:pt x="2064" y="1862"/>
                    <a:pt x="1735" y="157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68;p119"/>
            <p:cNvSpPr/>
            <p:nvPr/>
          </p:nvSpPr>
          <p:spPr>
            <a:xfrm>
              <a:off x="2100326" y="2710754"/>
              <a:ext cx="105512" cy="421748"/>
            </a:xfrm>
            <a:custGeom>
              <a:avLst/>
              <a:gdLst/>
              <a:ahLst/>
              <a:cxnLst/>
              <a:rect l="l" t="t" r="r" b="b"/>
              <a:pathLst>
                <a:path w="2101" h="8398" extrusionOk="0">
                  <a:moveTo>
                    <a:pt x="1" y="0"/>
                  </a:moveTo>
                  <a:lnTo>
                    <a:pt x="822" y="8398"/>
                  </a:lnTo>
                  <a:lnTo>
                    <a:pt x="2046" y="4381"/>
                  </a:lnTo>
                  <a:cubicBezTo>
                    <a:pt x="2100" y="4181"/>
                    <a:pt x="2046" y="3962"/>
                    <a:pt x="1899" y="3816"/>
                  </a:cubicBezTo>
                  <a:lnTo>
                    <a:pt x="1005" y="2903"/>
                  </a:lnTo>
                  <a:lnTo>
                    <a:pt x="1425" y="2519"/>
                  </a:lnTo>
                  <a:cubicBezTo>
                    <a:pt x="1662" y="2319"/>
                    <a:pt x="1699" y="1954"/>
                    <a:pt x="1480" y="169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69;p119"/>
            <p:cNvSpPr/>
            <p:nvPr/>
          </p:nvSpPr>
          <p:spPr>
            <a:xfrm>
              <a:off x="1638299" y="2710754"/>
              <a:ext cx="228300" cy="690374"/>
            </a:xfrm>
            <a:custGeom>
              <a:avLst/>
              <a:gdLst/>
              <a:ahLst/>
              <a:cxnLst/>
              <a:rect l="l" t="t" r="r" b="b"/>
              <a:pathLst>
                <a:path w="4546" h="13747" extrusionOk="0">
                  <a:moveTo>
                    <a:pt x="4546" y="0"/>
                  </a:moveTo>
                  <a:cubicBezTo>
                    <a:pt x="3688" y="0"/>
                    <a:pt x="2921" y="511"/>
                    <a:pt x="2593" y="1315"/>
                  </a:cubicBezTo>
                  <a:lnTo>
                    <a:pt x="457" y="6645"/>
                  </a:lnTo>
                  <a:cubicBezTo>
                    <a:pt x="128" y="7430"/>
                    <a:pt x="0" y="8288"/>
                    <a:pt x="37" y="9146"/>
                  </a:cubicBezTo>
                  <a:lnTo>
                    <a:pt x="311" y="13746"/>
                  </a:lnTo>
                  <a:lnTo>
                    <a:pt x="2958" y="13418"/>
                  </a:lnTo>
                  <a:lnTo>
                    <a:pt x="2720" y="8708"/>
                  </a:lnTo>
                  <a:lnTo>
                    <a:pt x="3998" y="3816"/>
                  </a:lnTo>
                  <a:lnTo>
                    <a:pt x="4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70;p119"/>
            <p:cNvSpPr/>
            <p:nvPr/>
          </p:nvSpPr>
          <p:spPr>
            <a:xfrm>
              <a:off x="1812463" y="2783172"/>
              <a:ext cx="44093" cy="189832"/>
            </a:xfrm>
            <a:custGeom>
              <a:avLst/>
              <a:gdLst/>
              <a:ahLst/>
              <a:cxnLst/>
              <a:rect l="l" t="t" r="r" b="b"/>
              <a:pathLst>
                <a:path w="878" h="3780" extrusionOk="0">
                  <a:moveTo>
                    <a:pt x="877" y="0"/>
                  </a:moveTo>
                  <a:lnTo>
                    <a:pt x="567" y="676"/>
                  </a:lnTo>
                  <a:cubicBezTo>
                    <a:pt x="147" y="1643"/>
                    <a:pt x="1" y="2720"/>
                    <a:pt x="147" y="3779"/>
                  </a:cubicBezTo>
                  <a:lnTo>
                    <a:pt x="530" y="2374"/>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71;p119"/>
            <p:cNvSpPr/>
            <p:nvPr/>
          </p:nvSpPr>
          <p:spPr>
            <a:xfrm>
              <a:off x="2312105" y="3384567"/>
              <a:ext cx="137603" cy="100892"/>
            </a:xfrm>
            <a:custGeom>
              <a:avLst/>
              <a:gdLst/>
              <a:ahLst/>
              <a:cxnLst/>
              <a:rect l="l" t="t" r="r" b="b"/>
              <a:pathLst>
                <a:path w="2740" h="2009" extrusionOk="0">
                  <a:moveTo>
                    <a:pt x="92" y="1"/>
                  </a:moveTo>
                  <a:lnTo>
                    <a:pt x="1" y="1662"/>
                  </a:lnTo>
                  <a:lnTo>
                    <a:pt x="2648" y="2009"/>
                  </a:lnTo>
                  <a:lnTo>
                    <a:pt x="2739" y="329"/>
                  </a:lnTo>
                  <a:lnTo>
                    <a:pt x="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72;p119"/>
            <p:cNvSpPr/>
            <p:nvPr/>
          </p:nvSpPr>
          <p:spPr>
            <a:xfrm>
              <a:off x="2236021" y="2710754"/>
              <a:ext cx="229254" cy="690374"/>
            </a:xfrm>
            <a:custGeom>
              <a:avLst/>
              <a:gdLst/>
              <a:ahLst/>
              <a:cxnLst/>
              <a:rect l="l" t="t" r="r" b="b"/>
              <a:pathLst>
                <a:path w="4565" h="13747" extrusionOk="0">
                  <a:moveTo>
                    <a:pt x="1" y="0"/>
                  </a:moveTo>
                  <a:lnTo>
                    <a:pt x="567" y="3816"/>
                  </a:lnTo>
                  <a:lnTo>
                    <a:pt x="1844" y="8708"/>
                  </a:lnTo>
                  <a:lnTo>
                    <a:pt x="1607" y="13418"/>
                  </a:lnTo>
                  <a:lnTo>
                    <a:pt x="4254" y="13746"/>
                  </a:lnTo>
                  <a:lnTo>
                    <a:pt x="4510" y="9146"/>
                  </a:lnTo>
                  <a:cubicBezTo>
                    <a:pt x="4564" y="8288"/>
                    <a:pt x="4418" y="7430"/>
                    <a:pt x="4108" y="6645"/>
                  </a:cubicBezTo>
                  <a:lnTo>
                    <a:pt x="1972" y="1315"/>
                  </a:lnTo>
                  <a:cubicBezTo>
                    <a:pt x="1644" y="511"/>
                    <a:pt x="859"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73;p119"/>
            <p:cNvSpPr/>
            <p:nvPr/>
          </p:nvSpPr>
          <p:spPr>
            <a:xfrm>
              <a:off x="2291966" y="3468938"/>
              <a:ext cx="138457" cy="153121"/>
            </a:xfrm>
            <a:custGeom>
              <a:avLst/>
              <a:gdLst/>
              <a:ahLst/>
              <a:cxnLst/>
              <a:rect l="l" t="t" r="r" b="b"/>
              <a:pathLst>
                <a:path w="2757" h="3049" extrusionOk="0">
                  <a:moveTo>
                    <a:pt x="584" y="0"/>
                  </a:moveTo>
                  <a:lnTo>
                    <a:pt x="0" y="1661"/>
                  </a:lnTo>
                  <a:lnTo>
                    <a:pt x="511" y="1899"/>
                  </a:lnTo>
                  <a:lnTo>
                    <a:pt x="639" y="3049"/>
                  </a:lnTo>
                  <a:lnTo>
                    <a:pt x="1150" y="3049"/>
                  </a:lnTo>
                  <a:lnTo>
                    <a:pt x="1388" y="2501"/>
                  </a:lnTo>
                  <a:lnTo>
                    <a:pt x="2757" y="2026"/>
                  </a:lnTo>
                  <a:lnTo>
                    <a:pt x="2483" y="256"/>
                  </a:lnTo>
                  <a:lnTo>
                    <a:pt x="584"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74;p119"/>
            <p:cNvSpPr/>
            <p:nvPr/>
          </p:nvSpPr>
          <p:spPr>
            <a:xfrm>
              <a:off x="2306631" y="3501933"/>
              <a:ext cx="22047" cy="62373"/>
            </a:xfrm>
            <a:custGeom>
              <a:avLst/>
              <a:gdLst/>
              <a:ahLst/>
              <a:cxnLst/>
              <a:rect l="l" t="t" r="r" b="b"/>
              <a:pathLst>
                <a:path w="439" h="1242" extrusionOk="0">
                  <a:moveTo>
                    <a:pt x="438" y="0"/>
                  </a:moveTo>
                  <a:lnTo>
                    <a:pt x="347" y="110"/>
                  </a:lnTo>
                  <a:cubicBezTo>
                    <a:pt x="55" y="402"/>
                    <a:pt x="0" y="877"/>
                    <a:pt x="219" y="1242"/>
                  </a:cubicBezTo>
                  <a:lnTo>
                    <a:pt x="438" y="0"/>
                  </a:lnTo>
                  <a:close/>
                </a:path>
              </a:pathLst>
            </a:custGeom>
            <a:solidFill>
              <a:srgbClr val="FFA6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75;p119"/>
            <p:cNvSpPr/>
            <p:nvPr/>
          </p:nvSpPr>
          <p:spPr>
            <a:xfrm>
              <a:off x="2321295" y="3468938"/>
              <a:ext cx="99988" cy="41281"/>
            </a:xfrm>
            <a:custGeom>
              <a:avLst/>
              <a:gdLst/>
              <a:ahLst/>
              <a:cxnLst/>
              <a:rect l="l" t="t" r="r" b="b"/>
              <a:pathLst>
                <a:path w="1991" h="822" extrusionOk="0">
                  <a:moveTo>
                    <a:pt x="0" y="0"/>
                  </a:moveTo>
                  <a:lnTo>
                    <a:pt x="1990" y="822"/>
                  </a:lnTo>
                  <a:lnTo>
                    <a:pt x="1899" y="256"/>
                  </a:lnTo>
                  <a:lnTo>
                    <a:pt x="0" y="0"/>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76;p119"/>
            <p:cNvSpPr/>
            <p:nvPr/>
          </p:nvSpPr>
          <p:spPr>
            <a:xfrm>
              <a:off x="2247019" y="2783172"/>
              <a:ext cx="43139" cy="189832"/>
            </a:xfrm>
            <a:custGeom>
              <a:avLst/>
              <a:gdLst/>
              <a:ahLst/>
              <a:cxnLst/>
              <a:rect l="l" t="t" r="r" b="b"/>
              <a:pathLst>
                <a:path w="859" h="3780" extrusionOk="0">
                  <a:moveTo>
                    <a:pt x="1" y="0"/>
                  </a:moveTo>
                  <a:lnTo>
                    <a:pt x="348" y="2374"/>
                  </a:lnTo>
                  <a:lnTo>
                    <a:pt x="713" y="3779"/>
                  </a:lnTo>
                  <a:cubicBezTo>
                    <a:pt x="859" y="2720"/>
                    <a:pt x="731" y="1643"/>
                    <a:pt x="293" y="676"/>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77;p119"/>
            <p:cNvSpPr/>
            <p:nvPr/>
          </p:nvSpPr>
          <p:spPr>
            <a:xfrm>
              <a:off x="1925258" y="2681425"/>
              <a:ext cx="93560" cy="292481"/>
            </a:xfrm>
            <a:custGeom>
              <a:avLst/>
              <a:gdLst/>
              <a:ahLst/>
              <a:cxnLst/>
              <a:rect l="l" t="t" r="r" b="b"/>
              <a:pathLst>
                <a:path w="1863" h="5824" extrusionOk="0">
                  <a:moveTo>
                    <a:pt x="1826" y="0"/>
                  </a:moveTo>
                  <a:lnTo>
                    <a:pt x="1680" y="55"/>
                  </a:lnTo>
                  <a:cubicBezTo>
                    <a:pt x="876" y="256"/>
                    <a:pt x="274" y="931"/>
                    <a:pt x="165" y="1753"/>
                  </a:cubicBezTo>
                  <a:lnTo>
                    <a:pt x="128" y="1953"/>
                  </a:lnTo>
                  <a:cubicBezTo>
                    <a:pt x="0" y="2811"/>
                    <a:pt x="0" y="3669"/>
                    <a:pt x="91" y="4509"/>
                  </a:cubicBezTo>
                  <a:lnTo>
                    <a:pt x="238" y="5823"/>
                  </a:lnTo>
                  <a:lnTo>
                    <a:pt x="457" y="5805"/>
                  </a:lnTo>
                  <a:lnTo>
                    <a:pt x="311" y="4491"/>
                  </a:lnTo>
                  <a:cubicBezTo>
                    <a:pt x="219" y="3651"/>
                    <a:pt x="219" y="2811"/>
                    <a:pt x="329" y="1990"/>
                  </a:cubicBezTo>
                  <a:lnTo>
                    <a:pt x="365" y="1771"/>
                  </a:lnTo>
                  <a:cubicBezTo>
                    <a:pt x="475" y="1022"/>
                    <a:pt x="1004" y="420"/>
                    <a:pt x="1734" y="256"/>
                  </a:cubicBezTo>
                  <a:lnTo>
                    <a:pt x="1862" y="219"/>
                  </a:lnTo>
                  <a:lnTo>
                    <a:pt x="1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78;p119"/>
            <p:cNvSpPr/>
            <p:nvPr/>
          </p:nvSpPr>
          <p:spPr>
            <a:xfrm>
              <a:off x="2079283" y="2682329"/>
              <a:ext cx="123792" cy="175167"/>
            </a:xfrm>
            <a:custGeom>
              <a:avLst/>
              <a:gdLst/>
              <a:ahLst/>
              <a:cxnLst/>
              <a:rect l="l" t="t" r="r" b="b"/>
              <a:pathLst>
                <a:path w="2465" h="3488" extrusionOk="0">
                  <a:moveTo>
                    <a:pt x="55" y="0"/>
                  </a:moveTo>
                  <a:lnTo>
                    <a:pt x="0" y="201"/>
                  </a:lnTo>
                  <a:lnTo>
                    <a:pt x="73" y="219"/>
                  </a:lnTo>
                  <a:cubicBezTo>
                    <a:pt x="584" y="329"/>
                    <a:pt x="968" y="767"/>
                    <a:pt x="1022" y="1296"/>
                  </a:cubicBezTo>
                  <a:lnTo>
                    <a:pt x="1077" y="1954"/>
                  </a:lnTo>
                  <a:cubicBezTo>
                    <a:pt x="493" y="2045"/>
                    <a:pt x="55" y="2538"/>
                    <a:pt x="55" y="3140"/>
                  </a:cubicBezTo>
                  <a:lnTo>
                    <a:pt x="55" y="3487"/>
                  </a:lnTo>
                  <a:lnTo>
                    <a:pt x="256" y="3487"/>
                  </a:lnTo>
                  <a:lnTo>
                    <a:pt x="256" y="3140"/>
                  </a:lnTo>
                  <a:cubicBezTo>
                    <a:pt x="256" y="2474"/>
                    <a:pt x="753" y="2141"/>
                    <a:pt x="1251" y="2141"/>
                  </a:cubicBezTo>
                  <a:cubicBezTo>
                    <a:pt x="1748" y="2141"/>
                    <a:pt x="2245" y="2474"/>
                    <a:pt x="2245" y="3140"/>
                  </a:cubicBezTo>
                  <a:lnTo>
                    <a:pt x="2245" y="3487"/>
                  </a:lnTo>
                  <a:lnTo>
                    <a:pt x="2465" y="3487"/>
                  </a:lnTo>
                  <a:lnTo>
                    <a:pt x="2465" y="3140"/>
                  </a:lnTo>
                  <a:cubicBezTo>
                    <a:pt x="2465" y="2483"/>
                    <a:pt x="1935" y="1935"/>
                    <a:pt x="1278" y="1935"/>
                  </a:cubicBezTo>
                  <a:lnTo>
                    <a:pt x="1223" y="1278"/>
                  </a:lnTo>
                  <a:cubicBezTo>
                    <a:pt x="1168" y="657"/>
                    <a:pt x="712" y="146"/>
                    <a:pt x="110" y="19"/>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79;p119"/>
            <p:cNvSpPr/>
            <p:nvPr/>
          </p:nvSpPr>
          <p:spPr>
            <a:xfrm>
              <a:off x="1905069" y="2958995"/>
              <a:ext cx="79800" cy="70107"/>
            </a:xfrm>
            <a:custGeom>
              <a:avLst/>
              <a:gdLst/>
              <a:ahLst/>
              <a:cxnLst/>
              <a:rect l="l" t="t" r="r" b="b"/>
              <a:pathLst>
                <a:path w="1589" h="1396" extrusionOk="0">
                  <a:moveTo>
                    <a:pt x="794" y="0"/>
                  </a:moveTo>
                  <a:cubicBezTo>
                    <a:pt x="515" y="0"/>
                    <a:pt x="243" y="174"/>
                    <a:pt x="128" y="461"/>
                  </a:cubicBezTo>
                  <a:cubicBezTo>
                    <a:pt x="1" y="826"/>
                    <a:pt x="183" y="1227"/>
                    <a:pt x="548" y="1355"/>
                  </a:cubicBezTo>
                  <a:cubicBezTo>
                    <a:pt x="627" y="1383"/>
                    <a:pt x="707" y="1396"/>
                    <a:pt x="786" y="1396"/>
                  </a:cubicBezTo>
                  <a:cubicBezTo>
                    <a:pt x="1074" y="1396"/>
                    <a:pt x="1342" y="1222"/>
                    <a:pt x="1443" y="935"/>
                  </a:cubicBezTo>
                  <a:cubicBezTo>
                    <a:pt x="1589" y="570"/>
                    <a:pt x="1388" y="169"/>
                    <a:pt x="1023" y="41"/>
                  </a:cubicBezTo>
                  <a:cubicBezTo>
                    <a:pt x="948" y="13"/>
                    <a:pt x="871" y="0"/>
                    <a:pt x="794" y="0"/>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80;p119"/>
            <p:cNvSpPr/>
            <p:nvPr/>
          </p:nvSpPr>
          <p:spPr>
            <a:xfrm>
              <a:off x="1918829" y="2968336"/>
              <a:ext cx="52279" cy="52329"/>
            </a:xfrm>
            <a:custGeom>
              <a:avLst/>
              <a:gdLst/>
              <a:ahLst/>
              <a:cxnLst/>
              <a:rect l="l" t="t" r="r" b="b"/>
              <a:pathLst>
                <a:path w="1041" h="1042" extrusionOk="0">
                  <a:moveTo>
                    <a:pt x="530" y="1"/>
                  </a:moveTo>
                  <a:cubicBezTo>
                    <a:pt x="238" y="1"/>
                    <a:pt x="0" y="220"/>
                    <a:pt x="0" y="512"/>
                  </a:cubicBezTo>
                  <a:cubicBezTo>
                    <a:pt x="0" y="804"/>
                    <a:pt x="238" y="1041"/>
                    <a:pt x="530" y="1041"/>
                  </a:cubicBezTo>
                  <a:cubicBezTo>
                    <a:pt x="822" y="1041"/>
                    <a:pt x="1041" y="804"/>
                    <a:pt x="1041" y="512"/>
                  </a:cubicBezTo>
                  <a:cubicBezTo>
                    <a:pt x="1041" y="220"/>
                    <a:pt x="822" y="1"/>
                    <a:pt x="530" y="1"/>
                  </a:cubicBez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1;p119"/>
            <p:cNvSpPr/>
            <p:nvPr/>
          </p:nvSpPr>
          <p:spPr>
            <a:xfrm>
              <a:off x="1925258" y="2979335"/>
              <a:ext cx="34853" cy="30032"/>
            </a:xfrm>
            <a:custGeom>
              <a:avLst/>
              <a:gdLst/>
              <a:ahLst/>
              <a:cxnLst/>
              <a:rect l="l" t="t" r="r" b="b"/>
              <a:pathLst>
                <a:path w="694" h="598" extrusionOk="0">
                  <a:moveTo>
                    <a:pt x="402" y="1"/>
                  </a:moveTo>
                  <a:cubicBezTo>
                    <a:pt x="128" y="1"/>
                    <a:pt x="0" y="330"/>
                    <a:pt x="183" y="512"/>
                  </a:cubicBezTo>
                  <a:cubicBezTo>
                    <a:pt x="241" y="571"/>
                    <a:pt x="315" y="597"/>
                    <a:pt x="388" y="597"/>
                  </a:cubicBezTo>
                  <a:cubicBezTo>
                    <a:pt x="543" y="597"/>
                    <a:pt x="694" y="479"/>
                    <a:pt x="694" y="293"/>
                  </a:cubicBezTo>
                  <a:cubicBezTo>
                    <a:pt x="694" y="129"/>
                    <a:pt x="566" y="1"/>
                    <a:pt x="402"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82;p119"/>
            <p:cNvSpPr/>
            <p:nvPr/>
          </p:nvSpPr>
          <p:spPr>
            <a:xfrm>
              <a:off x="2083853" y="2857449"/>
              <a:ext cx="25713" cy="121934"/>
            </a:xfrm>
            <a:custGeom>
              <a:avLst/>
              <a:gdLst/>
              <a:ahLst/>
              <a:cxnLst/>
              <a:rect l="l" t="t" r="r" b="b"/>
              <a:pathLst>
                <a:path w="512" h="2428" extrusionOk="0">
                  <a:moveTo>
                    <a:pt x="0" y="0"/>
                  </a:moveTo>
                  <a:lnTo>
                    <a:pt x="0" y="1935"/>
                  </a:lnTo>
                  <a:cubicBezTo>
                    <a:pt x="0" y="2209"/>
                    <a:pt x="238" y="2428"/>
                    <a:pt x="511" y="2428"/>
                  </a:cubicBezTo>
                  <a:lnTo>
                    <a:pt x="511" y="2318"/>
                  </a:lnTo>
                  <a:cubicBezTo>
                    <a:pt x="292" y="2318"/>
                    <a:pt x="110" y="2154"/>
                    <a:pt x="110" y="1935"/>
                  </a:cubicBezTo>
                  <a:lnTo>
                    <a:pt x="110"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83;p119"/>
            <p:cNvSpPr/>
            <p:nvPr/>
          </p:nvSpPr>
          <p:spPr>
            <a:xfrm>
              <a:off x="2109516" y="2972003"/>
              <a:ext cx="12907" cy="9240"/>
            </a:xfrm>
            <a:custGeom>
              <a:avLst/>
              <a:gdLst/>
              <a:ahLst/>
              <a:cxnLst/>
              <a:rect l="l" t="t" r="r" b="b"/>
              <a:pathLst>
                <a:path w="257" h="184" extrusionOk="0">
                  <a:moveTo>
                    <a:pt x="147" y="1"/>
                  </a:moveTo>
                  <a:lnTo>
                    <a:pt x="19" y="19"/>
                  </a:lnTo>
                  <a:cubicBezTo>
                    <a:pt x="19" y="19"/>
                    <a:pt x="0" y="19"/>
                    <a:pt x="0" y="37"/>
                  </a:cubicBezTo>
                  <a:lnTo>
                    <a:pt x="0" y="165"/>
                  </a:lnTo>
                  <a:cubicBezTo>
                    <a:pt x="0" y="165"/>
                    <a:pt x="19" y="165"/>
                    <a:pt x="19" y="183"/>
                  </a:cubicBezTo>
                  <a:lnTo>
                    <a:pt x="147" y="183"/>
                  </a:lnTo>
                  <a:cubicBezTo>
                    <a:pt x="256" y="183"/>
                    <a:pt x="256" y="1"/>
                    <a:pt x="147"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84;p119"/>
            <p:cNvSpPr/>
            <p:nvPr/>
          </p:nvSpPr>
          <p:spPr>
            <a:xfrm>
              <a:off x="2175505" y="2857449"/>
              <a:ext cx="25713" cy="121934"/>
            </a:xfrm>
            <a:custGeom>
              <a:avLst/>
              <a:gdLst/>
              <a:ahLst/>
              <a:cxnLst/>
              <a:rect l="l" t="t" r="r" b="b"/>
              <a:pathLst>
                <a:path w="512" h="2428" extrusionOk="0">
                  <a:moveTo>
                    <a:pt x="402" y="0"/>
                  </a:moveTo>
                  <a:lnTo>
                    <a:pt x="402" y="1935"/>
                  </a:lnTo>
                  <a:cubicBezTo>
                    <a:pt x="402" y="2154"/>
                    <a:pt x="220" y="2318"/>
                    <a:pt x="1" y="2318"/>
                  </a:cubicBezTo>
                  <a:lnTo>
                    <a:pt x="1" y="2428"/>
                  </a:lnTo>
                  <a:cubicBezTo>
                    <a:pt x="275" y="2428"/>
                    <a:pt x="512" y="2209"/>
                    <a:pt x="512" y="1935"/>
                  </a:cubicBezTo>
                  <a:lnTo>
                    <a:pt x="512"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85;p119"/>
            <p:cNvSpPr/>
            <p:nvPr/>
          </p:nvSpPr>
          <p:spPr>
            <a:xfrm>
              <a:off x="2162699" y="2972003"/>
              <a:ext cx="12856" cy="9240"/>
            </a:xfrm>
            <a:custGeom>
              <a:avLst/>
              <a:gdLst/>
              <a:ahLst/>
              <a:cxnLst/>
              <a:rect l="l" t="t" r="r" b="b"/>
              <a:pathLst>
                <a:path w="256" h="184" extrusionOk="0">
                  <a:moveTo>
                    <a:pt x="128" y="1"/>
                  </a:moveTo>
                  <a:cubicBezTo>
                    <a:pt x="0" y="1"/>
                    <a:pt x="0" y="183"/>
                    <a:pt x="128" y="183"/>
                  </a:cubicBezTo>
                  <a:lnTo>
                    <a:pt x="238" y="183"/>
                  </a:lnTo>
                  <a:cubicBezTo>
                    <a:pt x="238" y="183"/>
                    <a:pt x="256" y="165"/>
                    <a:pt x="256" y="165"/>
                  </a:cubicBezTo>
                  <a:lnTo>
                    <a:pt x="256" y="37"/>
                  </a:lnTo>
                  <a:cubicBezTo>
                    <a:pt x="256" y="19"/>
                    <a:pt x="238" y="19"/>
                    <a:pt x="238" y="19"/>
                  </a:cubicBezTo>
                  <a:lnTo>
                    <a:pt x="128" y="1"/>
                  </a:ln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6;p119"/>
            <p:cNvSpPr/>
            <p:nvPr/>
          </p:nvSpPr>
          <p:spPr>
            <a:xfrm>
              <a:off x="2003149" y="2557630"/>
              <a:ext cx="97226" cy="216398"/>
            </a:xfrm>
            <a:custGeom>
              <a:avLst/>
              <a:gdLst/>
              <a:ahLst/>
              <a:cxnLst/>
              <a:rect l="l" t="t" r="r" b="b"/>
              <a:pathLst>
                <a:path w="1936" h="4309" extrusionOk="0">
                  <a:moveTo>
                    <a:pt x="1" y="1"/>
                  </a:moveTo>
                  <a:lnTo>
                    <a:pt x="1" y="3049"/>
                  </a:lnTo>
                  <a:lnTo>
                    <a:pt x="968" y="4309"/>
                  </a:lnTo>
                  <a:lnTo>
                    <a:pt x="1936" y="3049"/>
                  </a:lnTo>
                  <a:lnTo>
                    <a:pt x="193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87;p119"/>
            <p:cNvSpPr/>
            <p:nvPr/>
          </p:nvSpPr>
          <p:spPr>
            <a:xfrm>
              <a:off x="2003149" y="2557630"/>
              <a:ext cx="97226" cy="109630"/>
            </a:xfrm>
            <a:custGeom>
              <a:avLst/>
              <a:gdLst/>
              <a:ahLst/>
              <a:cxnLst/>
              <a:rect l="l" t="t" r="r" b="b"/>
              <a:pathLst>
                <a:path w="1936" h="2183" extrusionOk="0">
                  <a:moveTo>
                    <a:pt x="1" y="1"/>
                  </a:moveTo>
                  <a:lnTo>
                    <a:pt x="1" y="1771"/>
                  </a:lnTo>
                  <a:cubicBezTo>
                    <a:pt x="266" y="2045"/>
                    <a:pt x="617" y="2182"/>
                    <a:pt x="968" y="2182"/>
                  </a:cubicBezTo>
                  <a:cubicBezTo>
                    <a:pt x="1320" y="2182"/>
                    <a:pt x="1671" y="2045"/>
                    <a:pt x="1936" y="1771"/>
                  </a:cubicBezTo>
                  <a:lnTo>
                    <a:pt x="1936" y="1"/>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88;p119"/>
            <p:cNvSpPr/>
            <p:nvPr/>
          </p:nvSpPr>
          <p:spPr>
            <a:xfrm>
              <a:off x="1875991" y="2504446"/>
              <a:ext cx="96975" cy="82612"/>
            </a:xfrm>
            <a:custGeom>
              <a:avLst/>
              <a:gdLst/>
              <a:ahLst/>
              <a:cxnLst/>
              <a:rect l="l" t="t" r="r" b="b"/>
              <a:pathLst>
                <a:path w="1931" h="1645" extrusionOk="0">
                  <a:moveTo>
                    <a:pt x="1122" y="0"/>
                  </a:moveTo>
                  <a:cubicBezTo>
                    <a:pt x="1112" y="0"/>
                    <a:pt x="1101" y="0"/>
                    <a:pt x="1091" y="1"/>
                  </a:cubicBezTo>
                  <a:cubicBezTo>
                    <a:pt x="1083" y="1"/>
                    <a:pt x="1076" y="1"/>
                    <a:pt x="1069" y="1"/>
                  </a:cubicBezTo>
                  <a:cubicBezTo>
                    <a:pt x="353" y="1"/>
                    <a:pt x="1" y="882"/>
                    <a:pt x="507" y="1406"/>
                  </a:cubicBezTo>
                  <a:cubicBezTo>
                    <a:pt x="677" y="1571"/>
                    <a:pt x="883" y="1645"/>
                    <a:pt x="1085" y="1645"/>
                  </a:cubicBezTo>
                  <a:cubicBezTo>
                    <a:pt x="1511" y="1645"/>
                    <a:pt x="1918" y="1317"/>
                    <a:pt x="1930" y="822"/>
                  </a:cubicBezTo>
                  <a:cubicBezTo>
                    <a:pt x="1930" y="376"/>
                    <a:pt x="1565" y="0"/>
                    <a:pt x="112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89;p119"/>
            <p:cNvSpPr/>
            <p:nvPr/>
          </p:nvSpPr>
          <p:spPr>
            <a:xfrm>
              <a:off x="1909639" y="2523731"/>
              <a:ext cx="43139" cy="43139"/>
            </a:xfrm>
            <a:custGeom>
              <a:avLst/>
              <a:gdLst/>
              <a:ahLst/>
              <a:cxnLst/>
              <a:rect l="l" t="t" r="r" b="b"/>
              <a:pathLst>
                <a:path w="859" h="859" extrusionOk="0">
                  <a:moveTo>
                    <a:pt x="421" y="0"/>
                  </a:moveTo>
                  <a:cubicBezTo>
                    <a:pt x="183" y="0"/>
                    <a:pt x="1" y="201"/>
                    <a:pt x="1" y="438"/>
                  </a:cubicBezTo>
                  <a:cubicBezTo>
                    <a:pt x="1" y="676"/>
                    <a:pt x="183" y="858"/>
                    <a:pt x="421" y="858"/>
                  </a:cubicBezTo>
                  <a:cubicBezTo>
                    <a:pt x="658" y="858"/>
                    <a:pt x="859" y="676"/>
                    <a:pt x="859" y="438"/>
                  </a:cubicBezTo>
                  <a:cubicBezTo>
                    <a:pt x="859" y="201"/>
                    <a:pt x="658" y="0"/>
                    <a:pt x="42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90;p119"/>
            <p:cNvSpPr/>
            <p:nvPr/>
          </p:nvSpPr>
          <p:spPr>
            <a:xfrm>
              <a:off x="2126942" y="2503994"/>
              <a:ext cx="90798" cy="82813"/>
            </a:xfrm>
            <a:custGeom>
              <a:avLst/>
              <a:gdLst/>
              <a:ahLst/>
              <a:cxnLst/>
              <a:rect l="l" t="t" r="r" b="b"/>
              <a:pathLst>
                <a:path w="1808" h="1649" extrusionOk="0">
                  <a:moveTo>
                    <a:pt x="902" y="1"/>
                  </a:moveTo>
                  <a:cubicBezTo>
                    <a:pt x="689" y="1"/>
                    <a:pt x="475" y="83"/>
                    <a:pt x="311" y="247"/>
                  </a:cubicBezTo>
                  <a:cubicBezTo>
                    <a:pt x="0" y="557"/>
                    <a:pt x="0" y="1087"/>
                    <a:pt x="311" y="1415"/>
                  </a:cubicBezTo>
                  <a:cubicBezTo>
                    <a:pt x="475" y="1571"/>
                    <a:pt x="689" y="1648"/>
                    <a:pt x="902" y="1648"/>
                  </a:cubicBezTo>
                  <a:cubicBezTo>
                    <a:pt x="1114" y="1648"/>
                    <a:pt x="1324" y="1571"/>
                    <a:pt x="1479" y="1415"/>
                  </a:cubicBezTo>
                  <a:cubicBezTo>
                    <a:pt x="1808" y="1087"/>
                    <a:pt x="1808" y="557"/>
                    <a:pt x="1479" y="247"/>
                  </a:cubicBezTo>
                  <a:cubicBezTo>
                    <a:pt x="1324" y="83"/>
                    <a:pt x="1114" y="1"/>
                    <a:pt x="902"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91;p119"/>
            <p:cNvSpPr/>
            <p:nvPr/>
          </p:nvSpPr>
          <p:spPr>
            <a:xfrm>
              <a:off x="2150747" y="2523731"/>
              <a:ext cx="50471" cy="43290"/>
            </a:xfrm>
            <a:custGeom>
              <a:avLst/>
              <a:gdLst/>
              <a:ahLst/>
              <a:cxnLst/>
              <a:rect l="l" t="t" r="r" b="b"/>
              <a:pathLst>
                <a:path w="1005" h="862" extrusionOk="0">
                  <a:moveTo>
                    <a:pt x="439" y="0"/>
                  </a:moveTo>
                  <a:cubicBezTo>
                    <a:pt x="202" y="0"/>
                    <a:pt x="1" y="201"/>
                    <a:pt x="1" y="438"/>
                  </a:cubicBezTo>
                  <a:cubicBezTo>
                    <a:pt x="1" y="695"/>
                    <a:pt x="214" y="862"/>
                    <a:pt x="436" y="862"/>
                  </a:cubicBezTo>
                  <a:cubicBezTo>
                    <a:pt x="546" y="862"/>
                    <a:pt x="659" y="821"/>
                    <a:pt x="749" y="730"/>
                  </a:cubicBezTo>
                  <a:cubicBezTo>
                    <a:pt x="1005" y="457"/>
                    <a:pt x="822" y="0"/>
                    <a:pt x="43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92;p119"/>
            <p:cNvSpPr/>
            <p:nvPr/>
          </p:nvSpPr>
          <p:spPr>
            <a:xfrm>
              <a:off x="1933494" y="2321090"/>
              <a:ext cx="235682" cy="323668"/>
            </a:xfrm>
            <a:custGeom>
              <a:avLst/>
              <a:gdLst/>
              <a:ahLst/>
              <a:cxnLst/>
              <a:rect l="l" t="t" r="r" b="b"/>
              <a:pathLst>
                <a:path w="4693" h="6445" extrusionOk="0">
                  <a:moveTo>
                    <a:pt x="2355" y="1"/>
                  </a:moveTo>
                  <a:cubicBezTo>
                    <a:pt x="1059" y="1"/>
                    <a:pt x="1" y="1041"/>
                    <a:pt x="1" y="2337"/>
                  </a:cubicBezTo>
                  <a:lnTo>
                    <a:pt x="1" y="4108"/>
                  </a:lnTo>
                  <a:cubicBezTo>
                    <a:pt x="1" y="5404"/>
                    <a:pt x="1059" y="6445"/>
                    <a:pt x="2355" y="6445"/>
                  </a:cubicBezTo>
                  <a:cubicBezTo>
                    <a:pt x="3652" y="6445"/>
                    <a:pt x="4692" y="5404"/>
                    <a:pt x="4692" y="4108"/>
                  </a:cubicBezTo>
                  <a:lnTo>
                    <a:pt x="4692" y="2337"/>
                  </a:lnTo>
                  <a:cubicBezTo>
                    <a:pt x="4692" y="1041"/>
                    <a:pt x="3652" y="1"/>
                    <a:pt x="2355" y="1"/>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93;p119"/>
            <p:cNvSpPr/>
            <p:nvPr/>
          </p:nvSpPr>
          <p:spPr>
            <a:xfrm>
              <a:off x="1992151" y="2478783"/>
              <a:ext cx="15669" cy="25060"/>
            </a:xfrm>
            <a:custGeom>
              <a:avLst/>
              <a:gdLst/>
              <a:ahLst/>
              <a:cxnLst/>
              <a:rect l="l" t="t" r="r" b="b"/>
              <a:pathLst>
                <a:path w="312" h="499" extrusionOk="0">
                  <a:moveTo>
                    <a:pt x="165" y="1"/>
                  </a:moveTo>
                  <a:cubicBezTo>
                    <a:pt x="74" y="1"/>
                    <a:pt x="1" y="74"/>
                    <a:pt x="1" y="147"/>
                  </a:cubicBezTo>
                  <a:lnTo>
                    <a:pt x="1" y="348"/>
                  </a:lnTo>
                  <a:cubicBezTo>
                    <a:pt x="1" y="448"/>
                    <a:pt x="78" y="498"/>
                    <a:pt x="156" y="498"/>
                  </a:cubicBezTo>
                  <a:cubicBezTo>
                    <a:pt x="234" y="498"/>
                    <a:pt x="311" y="448"/>
                    <a:pt x="311" y="348"/>
                  </a:cubicBezTo>
                  <a:lnTo>
                    <a:pt x="311" y="147"/>
                  </a:lnTo>
                  <a:cubicBezTo>
                    <a:pt x="311" y="55"/>
                    <a:pt x="238" y="1"/>
                    <a:pt x="165" y="1"/>
                  </a:cubicBez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94;p119"/>
            <p:cNvSpPr/>
            <p:nvPr/>
          </p:nvSpPr>
          <p:spPr>
            <a:xfrm>
              <a:off x="2016006" y="2571391"/>
              <a:ext cx="74326" cy="31337"/>
            </a:xfrm>
            <a:custGeom>
              <a:avLst/>
              <a:gdLst/>
              <a:ahLst/>
              <a:cxnLst/>
              <a:rect l="l" t="t" r="r" b="b"/>
              <a:pathLst>
                <a:path w="1480" h="624" extrusionOk="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95;p119"/>
            <p:cNvSpPr/>
            <p:nvPr/>
          </p:nvSpPr>
          <p:spPr>
            <a:xfrm>
              <a:off x="1962822" y="2446592"/>
              <a:ext cx="62423" cy="19435"/>
            </a:xfrm>
            <a:custGeom>
              <a:avLst/>
              <a:gdLst/>
              <a:ahLst/>
              <a:cxnLst/>
              <a:rect l="l" t="t" r="r" b="b"/>
              <a:pathLst>
                <a:path w="1243" h="387" extrusionOk="0">
                  <a:moveTo>
                    <a:pt x="660" y="0"/>
                  </a:moveTo>
                  <a:cubicBezTo>
                    <a:pt x="635" y="0"/>
                    <a:pt x="610" y="1"/>
                    <a:pt x="585" y="3"/>
                  </a:cubicBezTo>
                  <a:cubicBezTo>
                    <a:pt x="348" y="39"/>
                    <a:pt x="128" y="185"/>
                    <a:pt x="1" y="386"/>
                  </a:cubicBezTo>
                  <a:lnTo>
                    <a:pt x="1242" y="240"/>
                  </a:lnTo>
                  <a:cubicBezTo>
                    <a:pt x="1094" y="76"/>
                    <a:pt x="887" y="0"/>
                    <a:pt x="6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96;p119"/>
            <p:cNvSpPr/>
            <p:nvPr/>
          </p:nvSpPr>
          <p:spPr>
            <a:xfrm>
              <a:off x="2095755" y="2478783"/>
              <a:ext cx="14714" cy="25060"/>
            </a:xfrm>
            <a:custGeom>
              <a:avLst/>
              <a:gdLst/>
              <a:ahLst/>
              <a:cxnLst/>
              <a:rect l="l" t="t" r="r" b="b"/>
              <a:pathLst>
                <a:path w="293" h="499" extrusionOk="0">
                  <a:moveTo>
                    <a:pt x="147" y="1"/>
                  </a:moveTo>
                  <a:cubicBezTo>
                    <a:pt x="74" y="1"/>
                    <a:pt x="1" y="55"/>
                    <a:pt x="1" y="147"/>
                  </a:cubicBezTo>
                  <a:lnTo>
                    <a:pt x="1" y="348"/>
                  </a:lnTo>
                  <a:cubicBezTo>
                    <a:pt x="1" y="448"/>
                    <a:pt x="74" y="498"/>
                    <a:pt x="147" y="498"/>
                  </a:cubicBezTo>
                  <a:cubicBezTo>
                    <a:pt x="220" y="498"/>
                    <a:pt x="293" y="448"/>
                    <a:pt x="293" y="348"/>
                  </a:cubicBezTo>
                  <a:lnTo>
                    <a:pt x="293" y="147"/>
                  </a:lnTo>
                  <a:cubicBezTo>
                    <a:pt x="293" y="74"/>
                    <a:pt x="238" y="1"/>
                    <a:pt x="147" y="1"/>
                  </a:cubicBez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97;p119"/>
            <p:cNvSpPr/>
            <p:nvPr/>
          </p:nvSpPr>
          <p:spPr>
            <a:xfrm>
              <a:off x="2077425" y="2446592"/>
              <a:ext cx="62373" cy="19435"/>
            </a:xfrm>
            <a:custGeom>
              <a:avLst/>
              <a:gdLst/>
              <a:ahLst/>
              <a:cxnLst/>
              <a:rect l="l" t="t" r="r" b="b"/>
              <a:pathLst>
                <a:path w="1242" h="387" extrusionOk="0">
                  <a:moveTo>
                    <a:pt x="587" y="0"/>
                  </a:moveTo>
                  <a:cubicBezTo>
                    <a:pt x="374" y="0"/>
                    <a:pt x="165" y="76"/>
                    <a:pt x="1" y="240"/>
                  </a:cubicBezTo>
                  <a:lnTo>
                    <a:pt x="1242" y="386"/>
                  </a:lnTo>
                  <a:cubicBezTo>
                    <a:pt x="1132" y="185"/>
                    <a:pt x="913" y="39"/>
                    <a:pt x="658" y="3"/>
                  </a:cubicBezTo>
                  <a:cubicBezTo>
                    <a:pt x="634" y="1"/>
                    <a:pt x="611" y="0"/>
                    <a:pt x="58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8;p119"/>
            <p:cNvSpPr/>
            <p:nvPr/>
          </p:nvSpPr>
          <p:spPr>
            <a:xfrm>
              <a:off x="1894975" y="2272225"/>
              <a:ext cx="312670" cy="268024"/>
            </a:xfrm>
            <a:custGeom>
              <a:avLst/>
              <a:gdLst/>
              <a:ahLst/>
              <a:cxnLst/>
              <a:rect l="l" t="t" r="r" b="b"/>
              <a:pathLst>
                <a:path w="6226" h="5337" extrusionOk="0">
                  <a:moveTo>
                    <a:pt x="3215" y="1"/>
                  </a:moveTo>
                  <a:cubicBezTo>
                    <a:pt x="3154" y="1"/>
                    <a:pt x="3093" y="3"/>
                    <a:pt x="3031" y="6"/>
                  </a:cubicBezTo>
                  <a:cubicBezTo>
                    <a:pt x="2465" y="43"/>
                    <a:pt x="1954" y="335"/>
                    <a:pt x="1625" y="791"/>
                  </a:cubicBezTo>
                  <a:cubicBezTo>
                    <a:pt x="1607" y="791"/>
                    <a:pt x="1589" y="790"/>
                    <a:pt x="1570" y="790"/>
                  </a:cubicBezTo>
                  <a:cubicBezTo>
                    <a:pt x="1116" y="790"/>
                    <a:pt x="682" y="1007"/>
                    <a:pt x="384" y="1375"/>
                  </a:cubicBezTo>
                  <a:cubicBezTo>
                    <a:pt x="129" y="1722"/>
                    <a:pt x="1" y="2142"/>
                    <a:pt x="19" y="2562"/>
                  </a:cubicBezTo>
                  <a:cubicBezTo>
                    <a:pt x="37" y="2982"/>
                    <a:pt x="129" y="3402"/>
                    <a:pt x="238" y="3803"/>
                  </a:cubicBezTo>
                  <a:cubicBezTo>
                    <a:pt x="402" y="4314"/>
                    <a:pt x="585" y="4807"/>
                    <a:pt x="804" y="5282"/>
                  </a:cubicBezTo>
                  <a:lnTo>
                    <a:pt x="1114" y="2927"/>
                  </a:lnTo>
                  <a:cubicBezTo>
                    <a:pt x="1370" y="3110"/>
                    <a:pt x="1662" y="3201"/>
                    <a:pt x="1972" y="3237"/>
                  </a:cubicBezTo>
                  <a:cubicBezTo>
                    <a:pt x="2000" y="3242"/>
                    <a:pt x="2027" y="3244"/>
                    <a:pt x="2054" y="3244"/>
                  </a:cubicBezTo>
                  <a:cubicBezTo>
                    <a:pt x="2135" y="3244"/>
                    <a:pt x="2214" y="3224"/>
                    <a:pt x="2283" y="3183"/>
                  </a:cubicBezTo>
                  <a:cubicBezTo>
                    <a:pt x="2374" y="3146"/>
                    <a:pt x="2429" y="3055"/>
                    <a:pt x="2429" y="2964"/>
                  </a:cubicBezTo>
                  <a:cubicBezTo>
                    <a:pt x="2429" y="2861"/>
                    <a:pt x="2380" y="2774"/>
                    <a:pt x="2314" y="2719"/>
                  </a:cubicBezTo>
                  <a:lnTo>
                    <a:pt x="2314" y="2719"/>
                  </a:lnTo>
                  <a:cubicBezTo>
                    <a:pt x="2585" y="2932"/>
                    <a:pt x="2909" y="3075"/>
                    <a:pt x="3250" y="3164"/>
                  </a:cubicBezTo>
                  <a:cubicBezTo>
                    <a:pt x="3297" y="3182"/>
                    <a:pt x="3348" y="3190"/>
                    <a:pt x="3399" y="3190"/>
                  </a:cubicBezTo>
                  <a:cubicBezTo>
                    <a:pt x="3508" y="3190"/>
                    <a:pt x="3620" y="3153"/>
                    <a:pt x="3707" y="3091"/>
                  </a:cubicBezTo>
                  <a:cubicBezTo>
                    <a:pt x="3798" y="3018"/>
                    <a:pt x="3816" y="2909"/>
                    <a:pt x="3780" y="2799"/>
                  </a:cubicBezTo>
                  <a:cubicBezTo>
                    <a:pt x="3754" y="2722"/>
                    <a:pt x="3719" y="2654"/>
                    <a:pt x="3676" y="2596"/>
                  </a:cubicBezTo>
                  <a:lnTo>
                    <a:pt x="3676" y="2596"/>
                  </a:lnTo>
                  <a:cubicBezTo>
                    <a:pt x="3814" y="2745"/>
                    <a:pt x="3991" y="2866"/>
                    <a:pt x="4181" y="2945"/>
                  </a:cubicBezTo>
                  <a:cubicBezTo>
                    <a:pt x="4321" y="3022"/>
                    <a:pt x="4488" y="3054"/>
                    <a:pt x="4650" y="3054"/>
                  </a:cubicBezTo>
                  <a:cubicBezTo>
                    <a:pt x="4721" y="3054"/>
                    <a:pt x="4790" y="3048"/>
                    <a:pt x="4857" y="3037"/>
                  </a:cubicBezTo>
                  <a:cubicBezTo>
                    <a:pt x="5003" y="3000"/>
                    <a:pt x="5130" y="2945"/>
                    <a:pt x="5240" y="2854"/>
                  </a:cubicBezTo>
                  <a:lnTo>
                    <a:pt x="5258" y="2945"/>
                  </a:lnTo>
                  <a:lnTo>
                    <a:pt x="5459" y="5337"/>
                  </a:lnTo>
                  <a:cubicBezTo>
                    <a:pt x="5660" y="4844"/>
                    <a:pt x="5861" y="4333"/>
                    <a:pt x="6025" y="3803"/>
                  </a:cubicBezTo>
                  <a:cubicBezTo>
                    <a:pt x="6135" y="3402"/>
                    <a:pt x="6208" y="2982"/>
                    <a:pt x="6226" y="2562"/>
                  </a:cubicBezTo>
                  <a:cubicBezTo>
                    <a:pt x="6226" y="2270"/>
                    <a:pt x="6171" y="1978"/>
                    <a:pt x="6080" y="1704"/>
                  </a:cubicBezTo>
                  <a:cubicBezTo>
                    <a:pt x="6025" y="1558"/>
                    <a:pt x="5970" y="1412"/>
                    <a:pt x="5879" y="1284"/>
                  </a:cubicBezTo>
                  <a:cubicBezTo>
                    <a:pt x="5605" y="883"/>
                    <a:pt x="5222" y="554"/>
                    <a:pt x="4765" y="371"/>
                  </a:cubicBezTo>
                  <a:cubicBezTo>
                    <a:pt x="4274" y="142"/>
                    <a:pt x="3752" y="1"/>
                    <a:pt x="321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99;p119"/>
            <p:cNvSpPr/>
            <p:nvPr/>
          </p:nvSpPr>
          <p:spPr>
            <a:xfrm>
              <a:off x="2036194" y="2533775"/>
              <a:ext cx="31187" cy="12907"/>
            </a:xfrm>
            <a:custGeom>
              <a:avLst/>
              <a:gdLst/>
              <a:ahLst/>
              <a:cxnLst/>
              <a:rect l="l" t="t" r="r" b="b"/>
              <a:pathLst>
                <a:path w="621" h="257" extrusionOk="0">
                  <a:moveTo>
                    <a:pt x="0" y="1"/>
                  </a:moveTo>
                  <a:cubicBezTo>
                    <a:pt x="55" y="147"/>
                    <a:pt x="164" y="257"/>
                    <a:pt x="310" y="257"/>
                  </a:cubicBezTo>
                  <a:cubicBezTo>
                    <a:pt x="456" y="257"/>
                    <a:pt x="584" y="147"/>
                    <a:pt x="621"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108" name="Imag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extLst>
      <p:ext uri="{BB962C8B-B14F-4D97-AF65-F5344CB8AC3E}">
        <p14:creationId xmlns:p14="http://schemas.microsoft.com/office/powerpoint/2010/main" val="239665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Analyse des problèmes</a:t>
            </a:r>
            <a:endParaRPr dirty="0"/>
          </a:p>
        </p:txBody>
      </p:sp>
      <p:sp>
        <p:nvSpPr>
          <p:cNvPr id="214" name="Google Shape;214;p20"/>
          <p:cNvSpPr txBox="1"/>
          <p:nvPr/>
        </p:nvSpPr>
        <p:spPr>
          <a:xfrm>
            <a:off x="1978996" y="1737907"/>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dirty="0" smtClean="0">
                <a:solidFill>
                  <a:srgbClr val="FFFFFF"/>
                </a:solidFill>
                <a:latin typeface="Montserrat"/>
                <a:ea typeface="Montserrat"/>
                <a:cs typeface="Montserrat"/>
                <a:sym typeface="Montserrat"/>
              </a:rPr>
              <a:t>02</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215" name="Google Shape;215;p20"/>
          <p:cNvSpPr txBox="1">
            <a:spLocks noGrp="1"/>
          </p:cNvSpPr>
          <p:nvPr>
            <p:ph type="body" idx="1"/>
          </p:nvPr>
        </p:nvSpPr>
        <p:spPr>
          <a:xfrm>
            <a:off x="2754640" y="1192293"/>
            <a:ext cx="5877300" cy="3610050"/>
          </a:xfrm>
          <a:prstGeom prst="rect">
            <a:avLst/>
          </a:prstGeom>
        </p:spPr>
        <p:txBody>
          <a:bodyPr spcFirstLastPara="1" wrap="square" lIns="91425" tIns="91425" rIns="91425" bIns="91425" anchor="t" anchorCtr="0">
            <a:noAutofit/>
          </a:bodyPr>
          <a:lstStyle/>
          <a:p>
            <a:pPr marL="0" lvl="0" indent="0">
              <a:spcAft>
                <a:spcPts val="1200"/>
              </a:spcAft>
              <a:buNone/>
            </a:pPr>
            <a:r>
              <a:rPr lang="fr-FR" dirty="0">
                <a:latin typeface="Montserrat" panose="020B0604020202020204" charset="0"/>
              </a:rPr>
              <a:t>Cette crise est due à différents facteurs qui peuvent être regroupés en quatre éléments principaux : </a:t>
            </a:r>
          </a:p>
          <a:p>
            <a:pPr marL="285750" lvl="0" indent="-285750">
              <a:spcAft>
                <a:spcPts val="1200"/>
              </a:spcAft>
              <a:buBlip>
                <a:blip r:embed="rId3"/>
              </a:buBlip>
            </a:pPr>
            <a:r>
              <a:rPr lang="fr-FR" b="1" dirty="0" smtClean="0">
                <a:latin typeface="Montserrat" panose="020B0604020202020204" charset="0"/>
              </a:rPr>
              <a:t>la </a:t>
            </a:r>
            <a:r>
              <a:rPr lang="fr-FR" b="1" dirty="0">
                <a:latin typeface="Montserrat" panose="020B0604020202020204" charset="0"/>
              </a:rPr>
              <a:t>manière dont les soins primaires </a:t>
            </a:r>
            <a:r>
              <a:rPr lang="fr-FR" dirty="0">
                <a:latin typeface="Montserrat" panose="020B0604020202020204" charset="0"/>
              </a:rPr>
              <a:t>et les traitements sont organisés, car certains cas non prioritaires peuvent demander de l'aide aux urgences ; </a:t>
            </a:r>
          </a:p>
          <a:p>
            <a:pPr marL="285750" lvl="0" indent="-285750">
              <a:spcAft>
                <a:spcPts val="1200"/>
              </a:spcAft>
              <a:buBlip>
                <a:blip r:embed="rId3"/>
              </a:buBlip>
            </a:pPr>
            <a:r>
              <a:rPr lang="fr-FR" b="1" dirty="0" smtClean="0">
                <a:latin typeface="Montserrat" panose="020B0604020202020204" charset="0"/>
              </a:rPr>
              <a:t> </a:t>
            </a:r>
            <a:r>
              <a:rPr lang="fr-FR" b="1" dirty="0">
                <a:latin typeface="Montserrat" panose="020B0604020202020204" charset="0"/>
              </a:rPr>
              <a:t>l'existence et l'efficacité de modèles organisationnels </a:t>
            </a:r>
            <a:r>
              <a:rPr lang="fr-FR" dirty="0">
                <a:latin typeface="Montserrat" panose="020B0604020202020204" charset="0"/>
              </a:rPr>
              <a:t>et de parcours cliniques pour les patients dont les maladies sont chroniques ; </a:t>
            </a:r>
          </a:p>
          <a:p>
            <a:pPr marL="285750" lvl="0" indent="-285750">
              <a:spcAft>
                <a:spcPts val="1200"/>
              </a:spcAft>
              <a:buBlip>
                <a:blip r:embed="rId3"/>
              </a:buBlip>
            </a:pPr>
            <a:r>
              <a:rPr lang="fr-FR" b="1" dirty="0" smtClean="0">
                <a:latin typeface="Montserrat" panose="020B0604020202020204" charset="0"/>
              </a:rPr>
              <a:t>la </a:t>
            </a:r>
            <a:r>
              <a:rPr lang="fr-FR" b="1" dirty="0">
                <a:latin typeface="Montserrat" panose="020B0604020202020204" charset="0"/>
              </a:rPr>
              <a:t>présence de goulots d'étranglement </a:t>
            </a:r>
            <a:r>
              <a:rPr lang="fr-FR" dirty="0">
                <a:latin typeface="Montserrat" panose="020B0604020202020204" charset="0"/>
              </a:rPr>
              <a:t>liés à la dotation en personnel ou en matériel des urgences ; </a:t>
            </a:r>
          </a:p>
          <a:p>
            <a:pPr marL="285750" lvl="0" indent="-285750">
              <a:spcAft>
                <a:spcPts val="1200"/>
              </a:spcAft>
              <a:buBlip>
                <a:blip r:embed="rId3"/>
              </a:buBlip>
            </a:pPr>
            <a:r>
              <a:rPr lang="fr-FR" b="1" dirty="0" smtClean="0">
                <a:latin typeface="Montserrat" panose="020B0604020202020204" charset="0"/>
              </a:rPr>
              <a:t>la </a:t>
            </a:r>
            <a:r>
              <a:rPr lang="fr-FR" b="1" dirty="0">
                <a:latin typeface="Montserrat" panose="020B0604020202020204" charset="0"/>
              </a:rPr>
              <a:t>manière dont les urgences </a:t>
            </a:r>
            <a:r>
              <a:rPr lang="fr-FR" dirty="0">
                <a:latin typeface="Montserrat" panose="020B0604020202020204" charset="0"/>
              </a:rPr>
              <a:t>sont organisées et leur connexion avec le reste de l'hôpital.</a:t>
            </a:r>
            <a:endParaRPr sz="1000" dirty="0">
              <a:solidFill>
                <a:srgbClr val="FFFFFF"/>
              </a:solidFill>
              <a:latin typeface="Montserrat" panose="020B0604020202020204" charset="0"/>
            </a:endParaRPr>
          </a:p>
        </p:txBody>
      </p:sp>
      <p:grpSp>
        <p:nvGrpSpPr>
          <p:cNvPr id="54" name="Google Shape;4548;p119"/>
          <p:cNvGrpSpPr/>
          <p:nvPr/>
        </p:nvGrpSpPr>
        <p:grpSpPr>
          <a:xfrm>
            <a:off x="783334" y="1307850"/>
            <a:ext cx="1166564" cy="3247818"/>
            <a:chOff x="1638299" y="2272225"/>
            <a:chExt cx="826976" cy="2302375"/>
          </a:xfrm>
        </p:grpSpPr>
        <p:sp>
          <p:nvSpPr>
            <p:cNvPr id="55" name="Google Shape;4549;p119"/>
            <p:cNvSpPr/>
            <p:nvPr/>
          </p:nvSpPr>
          <p:spPr>
            <a:xfrm>
              <a:off x="1650226" y="3384567"/>
              <a:ext cx="137553" cy="100892"/>
            </a:xfrm>
            <a:custGeom>
              <a:avLst/>
              <a:gdLst/>
              <a:ahLst/>
              <a:cxnLst/>
              <a:rect l="l" t="t" r="r" b="b"/>
              <a:pathLst>
                <a:path w="2739" h="2009" extrusionOk="0">
                  <a:moveTo>
                    <a:pt x="2648" y="1"/>
                  </a:moveTo>
                  <a:lnTo>
                    <a:pt x="1" y="329"/>
                  </a:lnTo>
                  <a:lnTo>
                    <a:pt x="92" y="2009"/>
                  </a:lnTo>
                  <a:lnTo>
                    <a:pt x="2739" y="1662"/>
                  </a:lnTo>
                  <a:lnTo>
                    <a:pt x="2648"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0;p119"/>
            <p:cNvSpPr/>
            <p:nvPr/>
          </p:nvSpPr>
          <p:spPr>
            <a:xfrm>
              <a:off x="1669511" y="3468938"/>
              <a:ext cx="138457" cy="153121"/>
            </a:xfrm>
            <a:custGeom>
              <a:avLst/>
              <a:gdLst/>
              <a:ahLst/>
              <a:cxnLst/>
              <a:rect l="l" t="t" r="r" b="b"/>
              <a:pathLst>
                <a:path w="2757" h="3049" extrusionOk="0">
                  <a:moveTo>
                    <a:pt x="2172" y="0"/>
                  </a:moveTo>
                  <a:lnTo>
                    <a:pt x="256" y="256"/>
                  </a:lnTo>
                  <a:lnTo>
                    <a:pt x="0" y="2026"/>
                  </a:lnTo>
                  <a:lnTo>
                    <a:pt x="1351" y="2501"/>
                  </a:lnTo>
                  <a:lnTo>
                    <a:pt x="1607" y="3049"/>
                  </a:lnTo>
                  <a:lnTo>
                    <a:pt x="2118" y="3049"/>
                  </a:lnTo>
                  <a:lnTo>
                    <a:pt x="2245" y="1899"/>
                  </a:lnTo>
                  <a:lnTo>
                    <a:pt x="2757" y="1661"/>
                  </a:lnTo>
                  <a:lnTo>
                    <a:pt x="2172"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51;p119"/>
            <p:cNvSpPr/>
            <p:nvPr/>
          </p:nvSpPr>
          <p:spPr>
            <a:xfrm>
              <a:off x="1771257" y="3501933"/>
              <a:ext cx="21946" cy="62373"/>
            </a:xfrm>
            <a:custGeom>
              <a:avLst/>
              <a:gdLst/>
              <a:ahLst/>
              <a:cxnLst/>
              <a:rect l="l" t="t" r="r" b="b"/>
              <a:pathLst>
                <a:path w="437" h="1242" extrusionOk="0">
                  <a:moveTo>
                    <a:pt x="0" y="0"/>
                  </a:moveTo>
                  <a:lnTo>
                    <a:pt x="215" y="1219"/>
                  </a:lnTo>
                  <a:lnTo>
                    <a:pt x="215" y="1219"/>
                  </a:lnTo>
                  <a:cubicBezTo>
                    <a:pt x="436" y="857"/>
                    <a:pt x="378" y="396"/>
                    <a:pt x="92" y="110"/>
                  </a:cubicBezTo>
                  <a:lnTo>
                    <a:pt x="0" y="0"/>
                  </a:lnTo>
                  <a:close/>
                  <a:moveTo>
                    <a:pt x="215" y="1219"/>
                  </a:moveTo>
                  <a:cubicBezTo>
                    <a:pt x="211" y="1227"/>
                    <a:pt x="206" y="1234"/>
                    <a:pt x="201" y="1242"/>
                  </a:cubicBezTo>
                  <a:lnTo>
                    <a:pt x="219" y="1242"/>
                  </a:lnTo>
                  <a:lnTo>
                    <a:pt x="215" y="1219"/>
                  </a:lnTo>
                  <a:close/>
                </a:path>
              </a:pathLst>
            </a:custGeom>
            <a:solidFill>
              <a:srgbClr val="FFA6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52;p119"/>
            <p:cNvSpPr/>
            <p:nvPr/>
          </p:nvSpPr>
          <p:spPr>
            <a:xfrm>
              <a:off x="1678651" y="3468938"/>
              <a:ext cx="99988" cy="41281"/>
            </a:xfrm>
            <a:custGeom>
              <a:avLst/>
              <a:gdLst/>
              <a:ahLst/>
              <a:cxnLst/>
              <a:rect l="l" t="t" r="r" b="b"/>
              <a:pathLst>
                <a:path w="1991" h="822" extrusionOk="0">
                  <a:moveTo>
                    <a:pt x="1990" y="0"/>
                  </a:moveTo>
                  <a:lnTo>
                    <a:pt x="74" y="256"/>
                  </a:lnTo>
                  <a:lnTo>
                    <a:pt x="1" y="822"/>
                  </a:lnTo>
                  <a:lnTo>
                    <a:pt x="1990" y="0"/>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53;p119"/>
            <p:cNvSpPr/>
            <p:nvPr/>
          </p:nvSpPr>
          <p:spPr>
            <a:xfrm>
              <a:off x="2106754" y="3107699"/>
              <a:ext cx="141219" cy="390611"/>
            </a:xfrm>
            <a:custGeom>
              <a:avLst/>
              <a:gdLst/>
              <a:ahLst/>
              <a:cxnLst/>
              <a:rect l="l" t="t" r="r" b="b"/>
              <a:pathLst>
                <a:path w="2812" h="7778" extrusionOk="0">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54;p119"/>
            <p:cNvSpPr/>
            <p:nvPr/>
          </p:nvSpPr>
          <p:spPr>
            <a:xfrm>
              <a:off x="2090281" y="3455177"/>
              <a:ext cx="133887" cy="187973"/>
            </a:xfrm>
            <a:custGeom>
              <a:avLst/>
              <a:gdLst/>
              <a:ahLst/>
              <a:cxnLst/>
              <a:rect l="l" t="t" r="r" b="b"/>
              <a:pathLst>
                <a:path w="2666" h="3743" extrusionOk="0">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rgbClr val="FF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55;p119"/>
            <p:cNvSpPr/>
            <p:nvPr/>
          </p:nvSpPr>
          <p:spPr>
            <a:xfrm>
              <a:off x="2154413" y="3107699"/>
              <a:ext cx="93560" cy="33045"/>
            </a:xfrm>
            <a:custGeom>
              <a:avLst/>
              <a:gdLst/>
              <a:ahLst/>
              <a:cxnLst/>
              <a:rect l="l" t="t" r="r" b="b"/>
              <a:pathLst>
                <a:path w="1863" h="658" extrusionOk="0">
                  <a:moveTo>
                    <a:pt x="19" y="1"/>
                  </a:moveTo>
                  <a:lnTo>
                    <a:pt x="1" y="128"/>
                  </a:lnTo>
                  <a:lnTo>
                    <a:pt x="1699" y="658"/>
                  </a:lnTo>
                  <a:lnTo>
                    <a:pt x="1863" y="37"/>
                  </a:lnTo>
                  <a:lnTo>
                    <a:pt x="19"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56;p119"/>
            <p:cNvSpPr/>
            <p:nvPr/>
          </p:nvSpPr>
          <p:spPr>
            <a:xfrm>
              <a:off x="1791370" y="3244300"/>
              <a:ext cx="530876" cy="1192775"/>
            </a:xfrm>
            <a:custGeom>
              <a:avLst/>
              <a:gdLst/>
              <a:ahLst/>
              <a:cxnLst/>
              <a:rect l="l" t="t" r="r" b="b"/>
              <a:pathLst>
                <a:path w="10571" h="23751" extrusionOk="0">
                  <a:moveTo>
                    <a:pt x="804" y="1"/>
                  </a:moveTo>
                  <a:lnTo>
                    <a:pt x="1" y="23751"/>
                  </a:lnTo>
                  <a:lnTo>
                    <a:pt x="3415" y="23751"/>
                  </a:lnTo>
                  <a:lnTo>
                    <a:pt x="4127" y="3579"/>
                  </a:lnTo>
                  <a:lnTo>
                    <a:pt x="6317" y="3579"/>
                  </a:lnTo>
                  <a:lnTo>
                    <a:pt x="7157" y="23751"/>
                  </a:lnTo>
                  <a:lnTo>
                    <a:pt x="10571" y="23751"/>
                  </a:lnTo>
                  <a:lnTo>
                    <a:pt x="9658" y="1"/>
                  </a:lnTo>
                  <a:close/>
                </a:path>
              </a:pathLst>
            </a:cu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57;p119"/>
            <p:cNvSpPr/>
            <p:nvPr/>
          </p:nvSpPr>
          <p:spPr>
            <a:xfrm>
              <a:off x="1708908" y="4437046"/>
              <a:ext cx="252155" cy="104558"/>
            </a:xfrm>
            <a:custGeom>
              <a:avLst/>
              <a:gdLst/>
              <a:ahLst/>
              <a:cxnLst/>
              <a:rect l="l" t="t" r="r" b="b"/>
              <a:pathLst>
                <a:path w="5021" h="2082" extrusionOk="0">
                  <a:moveTo>
                    <a:pt x="1917" y="1"/>
                  </a:moveTo>
                  <a:lnTo>
                    <a:pt x="1698" y="457"/>
                  </a:lnTo>
                  <a:cubicBezTo>
                    <a:pt x="1515" y="822"/>
                    <a:pt x="1223" y="1096"/>
                    <a:pt x="858" y="1260"/>
                  </a:cubicBezTo>
                  <a:cubicBezTo>
                    <a:pt x="475" y="1406"/>
                    <a:pt x="164" y="1716"/>
                    <a:pt x="0" y="2082"/>
                  </a:cubicBezTo>
                  <a:lnTo>
                    <a:pt x="5020" y="2082"/>
                  </a:lnTo>
                  <a:lnTo>
                    <a:pt x="4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58;p119"/>
            <p:cNvSpPr/>
            <p:nvPr/>
          </p:nvSpPr>
          <p:spPr>
            <a:xfrm>
              <a:off x="1698814" y="4541555"/>
              <a:ext cx="265915" cy="33045"/>
            </a:xfrm>
            <a:custGeom>
              <a:avLst/>
              <a:gdLst/>
              <a:ahLst/>
              <a:cxnLst/>
              <a:rect l="l" t="t" r="r" b="b"/>
              <a:pathLst>
                <a:path w="5295" h="658" extrusionOk="0">
                  <a:moveTo>
                    <a:pt x="201" y="1"/>
                  </a:moveTo>
                  <a:cubicBezTo>
                    <a:pt x="165" y="74"/>
                    <a:pt x="146" y="165"/>
                    <a:pt x="110" y="238"/>
                  </a:cubicBezTo>
                  <a:lnTo>
                    <a:pt x="0" y="658"/>
                  </a:lnTo>
                  <a:lnTo>
                    <a:pt x="5294" y="658"/>
                  </a:lnTo>
                  <a:lnTo>
                    <a:pt x="5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59;p119"/>
            <p:cNvSpPr/>
            <p:nvPr/>
          </p:nvSpPr>
          <p:spPr>
            <a:xfrm>
              <a:off x="2160841" y="4437046"/>
              <a:ext cx="252155" cy="104558"/>
            </a:xfrm>
            <a:custGeom>
              <a:avLst/>
              <a:gdLst/>
              <a:ahLst/>
              <a:cxnLst/>
              <a:rect l="l" t="t" r="r" b="b"/>
              <a:pathLst>
                <a:path w="5021" h="2082" extrusionOk="0">
                  <a:moveTo>
                    <a:pt x="220" y="1"/>
                  </a:moveTo>
                  <a:lnTo>
                    <a:pt x="1" y="2082"/>
                  </a:lnTo>
                  <a:lnTo>
                    <a:pt x="5021" y="2082"/>
                  </a:lnTo>
                  <a:cubicBezTo>
                    <a:pt x="4857" y="1698"/>
                    <a:pt x="4546" y="1406"/>
                    <a:pt x="4163" y="1260"/>
                  </a:cubicBezTo>
                  <a:cubicBezTo>
                    <a:pt x="3798" y="1096"/>
                    <a:pt x="3506" y="822"/>
                    <a:pt x="3323" y="457"/>
                  </a:cubicBezTo>
                  <a:lnTo>
                    <a:pt x="3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0;p119"/>
            <p:cNvSpPr/>
            <p:nvPr/>
          </p:nvSpPr>
          <p:spPr>
            <a:xfrm>
              <a:off x="2157175" y="4541555"/>
              <a:ext cx="265915" cy="33045"/>
            </a:xfrm>
            <a:custGeom>
              <a:avLst/>
              <a:gdLst/>
              <a:ahLst/>
              <a:cxnLst/>
              <a:rect l="l" t="t" r="r" b="b"/>
              <a:pathLst>
                <a:path w="5295" h="658" extrusionOk="0">
                  <a:moveTo>
                    <a:pt x="74" y="1"/>
                  </a:moveTo>
                  <a:lnTo>
                    <a:pt x="1" y="658"/>
                  </a:lnTo>
                  <a:lnTo>
                    <a:pt x="5295" y="658"/>
                  </a:lnTo>
                  <a:lnTo>
                    <a:pt x="5185" y="238"/>
                  </a:lnTo>
                  <a:cubicBezTo>
                    <a:pt x="5149" y="165"/>
                    <a:pt x="5130" y="74"/>
                    <a:pt x="5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61;p119"/>
            <p:cNvSpPr/>
            <p:nvPr/>
          </p:nvSpPr>
          <p:spPr>
            <a:xfrm>
              <a:off x="1831747" y="2710754"/>
              <a:ext cx="444648" cy="590437"/>
            </a:xfrm>
            <a:custGeom>
              <a:avLst/>
              <a:gdLst/>
              <a:ahLst/>
              <a:cxnLst/>
              <a:rect l="l" t="t" r="r" b="b"/>
              <a:pathLst>
                <a:path w="8854" h="11757" extrusionOk="0">
                  <a:moveTo>
                    <a:pt x="694" y="0"/>
                  </a:moveTo>
                  <a:lnTo>
                    <a:pt x="146" y="4217"/>
                  </a:lnTo>
                  <a:lnTo>
                    <a:pt x="0" y="11756"/>
                  </a:lnTo>
                  <a:lnTo>
                    <a:pt x="8854" y="11756"/>
                  </a:lnTo>
                  <a:lnTo>
                    <a:pt x="8635" y="4217"/>
                  </a:lnTo>
                  <a:lnTo>
                    <a:pt x="8051"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2;p119"/>
            <p:cNvSpPr/>
            <p:nvPr/>
          </p:nvSpPr>
          <p:spPr>
            <a:xfrm>
              <a:off x="1984819" y="3423990"/>
              <a:ext cx="140315" cy="389707"/>
            </a:xfrm>
            <a:custGeom>
              <a:avLst/>
              <a:gdLst/>
              <a:ahLst/>
              <a:cxnLst/>
              <a:rect l="l" t="t" r="r" b="b"/>
              <a:pathLst>
                <a:path w="2794" h="7760" extrusionOk="0">
                  <a:moveTo>
                    <a:pt x="275" y="1"/>
                  </a:moveTo>
                  <a:lnTo>
                    <a:pt x="1" y="7759"/>
                  </a:lnTo>
                  <a:lnTo>
                    <a:pt x="877" y="7759"/>
                  </a:lnTo>
                  <a:lnTo>
                    <a:pt x="1388" y="3889"/>
                  </a:lnTo>
                  <a:lnTo>
                    <a:pt x="1918" y="7759"/>
                  </a:lnTo>
                  <a:lnTo>
                    <a:pt x="2794" y="7759"/>
                  </a:lnTo>
                  <a:lnTo>
                    <a:pt x="2465"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63;p119"/>
            <p:cNvSpPr/>
            <p:nvPr/>
          </p:nvSpPr>
          <p:spPr>
            <a:xfrm>
              <a:off x="1753805" y="2710754"/>
              <a:ext cx="249393" cy="1172587"/>
            </a:xfrm>
            <a:custGeom>
              <a:avLst/>
              <a:gdLst/>
              <a:ahLst/>
              <a:cxnLst/>
              <a:rect l="l" t="t" r="r" b="b"/>
              <a:pathLst>
                <a:path w="4966" h="23349" extrusionOk="0">
                  <a:moveTo>
                    <a:pt x="2246" y="0"/>
                  </a:moveTo>
                  <a:lnTo>
                    <a:pt x="1698" y="3816"/>
                  </a:lnTo>
                  <a:lnTo>
                    <a:pt x="1" y="23348"/>
                  </a:lnTo>
                  <a:lnTo>
                    <a:pt x="2702" y="23348"/>
                  </a:lnTo>
                  <a:lnTo>
                    <a:pt x="4966"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64;p119"/>
            <p:cNvSpPr/>
            <p:nvPr/>
          </p:nvSpPr>
          <p:spPr>
            <a:xfrm>
              <a:off x="1881214" y="2710754"/>
              <a:ext cx="121984" cy="421748"/>
            </a:xfrm>
            <a:custGeom>
              <a:avLst/>
              <a:gdLst/>
              <a:ahLst/>
              <a:cxnLst/>
              <a:rect l="l" t="t" r="r" b="b"/>
              <a:pathLst>
                <a:path w="2429" h="8398" extrusionOk="0">
                  <a:moveTo>
                    <a:pt x="2429" y="0"/>
                  </a:moveTo>
                  <a:lnTo>
                    <a:pt x="676" y="1570"/>
                  </a:lnTo>
                  <a:cubicBezTo>
                    <a:pt x="366" y="1862"/>
                    <a:pt x="384" y="2355"/>
                    <a:pt x="713" y="2629"/>
                  </a:cubicBezTo>
                  <a:lnTo>
                    <a:pt x="1042" y="2885"/>
                  </a:lnTo>
                  <a:lnTo>
                    <a:pt x="275" y="3596"/>
                  </a:lnTo>
                  <a:cubicBezTo>
                    <a:pt x="74" y="3797"/>
                    <a:pt x="1" y="4089"/>
                    <a:pt x="92" y="4363"/>
                  </a:cubicBezTo>
                  <a:lnTo>
                    <a:pt x="1607" y="8398"/>
                  </a:lnTo>
                  <a:lnTo>
                    <a:pt x="2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65;p119"/>
            <p:cNvSpPr/>
            <p:nvPr/>
          </p:nvSpPr>
          <p:spPr>
            <a:xfrm>
              <a:off x="1897737" y="2710754"/>
              <a:ext cx="105462" cy="421748"/>
            </a:xfrm>
            <a:custGeom>
              <a:avLst/>
              <a:gdLst/>
              <a:ahLst/>
              <a:cxnLst/>
              <a:rect l="l" t="t" r="r" b="b"/>
              <a:pathLst>
                <a:path w="2100" h="8398" extrusionOk="0">
                  <a:moveTo>
                    <a:pt x="2100" y="0"/>
                  </a:moveTo>
                  <a:lnTo>
                    <a:pt x="603" y="1698"/>
                  </a:lnTo>
                  <a:cubicBezTo>
                    <a:pt x="402" y="1935"/>
                    <a:pt x="420" y="2319"/>
                    <a:pt x="676" y="2519"/>
                  </a:cubicBezTo>
                  <a:lnTo>
                    <a:pt x="1096" y="2903"/>
                  </a:lnTo>
                  <a:lnTo>
                    <a:pt x="201" y="3816"/>
                  </a:lnTo>
                  <a:cubicBezTo>
                    <a:pt x="55" y="3962"/>
                    <a:pt x="1" y="4181"/>
                    <a:pt x="55" y="4381"/>
                  </a:cubicBezTo>
                  <a:lnTo>
                    <a:pt x="1278" y="8398"/>
                  </a:lnTo>
                  <a:lnTo>
                    <a:pt x="2100"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66;p119"/>
            <p:cNvSpPr/>
            <p:nvPr/>
          </p:nvSpPr>
          <p:spPr>
            <a:xfrm>
              <a:off x="2100326" y="2710754"/>
              <a:ext cx="249443" cy="1172587"/>
            </a:xfrm>
            <a:custGeom>
              <a:avLst/>
              <a:gdLst/>
              <a:ahLst/>
              <a:cxnLst/>
              <a:rect l="l" t="t" r="r" b="b"/>
              <a:pathLst>
                <a:path w="4967" h="23349" extrusionOk="0">
                  <a:moveTo>
                    <a:pt x="1" y="0"/>
                  </a:moveTo>
                  <a:lnTo>
                    <a:pt x="2246" y="23348"/>
                  </a:lnTo>
                  <a:lnTo>
                    <a:pt x="4966" y="23348"/>
                  </a:lnTo>
                  <a:lnTo>
                    <a:pt x="3269" y="3816"/>
                  </a:lnTo>
                  <a:lnTo>
                    <a:pt x="2703"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67;p119"/>
            <p:cNvSpPr/>
            <p:nvPr/>
          </p:nvSpPr>
          <p:spPr>
            <a:xfrm>
              <a:off x="2100326" y="2710754"/>
              <a:ext cx="121984" cy="422652"/>
            </a:xfrm>
            <a:custGeom>
              <a:avLst/>
              <a:gdLst/>
              <a:ahLst/>
              <a:cxnLst/>
              <a:rect l="l" t="t" r="r" b="b"/>
              <a:pathLst>
                <a:path w="2429" h="8416" extrusionOk="0">
                  <a:moveTo>
                    <a:pt x="1" y="0"/>
                  </a:moveTo>
                  <a:lnTo>
                    <a:pt x="822" y="8416"/>
                  </a:lnTo>
                  <a:lnTo>
                    <a:pt x="2319" y="4363"/>
                  </a:lnTo>
                  <a:cubicBezTo>
                    <a:pt x="2429" y="4089"/>
                    <a:pt x="2356" y="3797"/>
                    <a:pt x="2155" y="3596"/>
                  </a:cubicBezTo>
                  <a:lnTo>
                    <a:pt x="1370" y="2885"/>
                  </a:lnTo>
                  <a:lnTo>
                    <a:pt x="1699" y="2629"/>
                  </a:lnTo>
                  <a:cubicBezTo>
                    <a:pt x="2046" y="2373"/>
                    <a:pt x="2064" y="1862"/>
                    <a:pt x="1735" y="157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68;p119"/>
            <p:cNvSpPr/>
            <p:nvPr/>
          </p:nvSpPr>
          <p:spPr>
            <a:xfrm>
              <a:off x="2100326" y="2710754"/>
              <a:ext cx="105512" cy="421748"/>
            </a:xfrm>
            <a:custGeom>
              <a:avLst/>
              <a:gdLst/>
              <a:ahLst/>
              <a:cxnLst/>
              <a:rect l="l" t="t" r="r" b="b"/>
              <a:pathLst>
                <a:path w="2101" h="8398" extrusionOk="0">
                  <a:moveTo>
                    <a:pt x="1" y="0"/>
                  </a:moveTo>
                  <a:lnTo>
                    <a:pt x="822" y="8398"/>
                  </a:lnTo>
                  <a:lnTo>
                    <a:pt x="2046" y="4381"/>
                  </a:lnTo>
                  <a:cubicBezTo>
                    <a:pt x="2100" y="4181"/>
                    <a:pt x="2046" y="3962"/>
                    <a:pt x="1899" y="3816"/>
                  </a:cubicBezTo>
                  <a:lnTo>
                    <a:pt x="1005" y="2903"/>
                  </a:lnTo>
                  <a:lnTo>
                    <a:pt x="1425" y="2519"/>
                  </a:lnTo>
                  <a:cubicBezTo>
                    <a:pt x="1662" y="2319"/>
                    <a:pt x="1699" y="1954"/>
                    <a:pt x="1480" y="1698"/>
                  </a:cubicBezTo>
                  <a:lnTo>
                    <a:pt x="1"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69;p119"/>
            <p:cNvSpPr/>
            <p:nvPr/>
          </p:nvSpPr>
          <p:spPr>
            <a:xfrm>
              <a:off x="1638299" y="2710754"/>
              <a:ext cx="228300" cy="690374"/>
            </a:xfrm>
            <a:custGeom>
              <a:avLst/>
              <a:gdLst/>
              <a:ahLst/>
              <a:cxnLst/>
              <a:rect l="l" t="t" r="r" b="b"/>
              <a:pathLst>
                <a:path w="4546" h="13747" extrusionOk="0">
                  <a:moveTo>
                    <a:pt x="4546" y="0"/>
                  </a:moveTo>
                  <a:cubicBezTo>
                    <a:pt x="3688" y="0"/>
                    <a:pt x="2921" y="511"/>
                    <a:pt x="2593" y="1315"/>
                  </a:cubicBezTo>
                  <a:lnTo>
                    <a:pt x="457" y="6645"/>
                  </a:lnTo>
                  <a:cubicBezTo>
                    <a:pt x="128" y="7430"/>
                    <a:pt x="0" y="8288"/>
                    <a:pt x="37" y="9146"/>
                  </a:cubicBezTo>
                  <a:lnTo>
                    <a:pt x="311" y="13746"/>
                  </a:lnTo>
                  <a:lnTo>
                    <a:pt x="2958" y="13418"/>
                  </a:lnTo>
                  <a:lnTo>
                    <a:pt x="2720" y="8708"/>
                  </a:lnTo>
                  <a:lnTo>
                    <a:pt x="3998" y="3816"/>
                  </a:lnTo>
                  <a:lnTo>
                    <a:pt x="4546"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70;p119"/>
            <p:cNvSpPr/>
            <p:nvPr/>
          </p:nvSpPr>
          <p:spPr>
            <a:xfrm>
              <a:off x="1812463" y="2783172"/>
              <a:ext cx="44093" cy="189832"/>
            </a:xfrm>
            <a:custGeom>
              <a:avLst/>
              <a:gdLst/>
              <a:ahLst/>
              <a:cxnLst/>
              <a:rect l="l" t="t" r="r" b="b"/>
              <a:pathLst>
                <a:path w="878" h="3780" extrusionOk="0">
                  <a:moveTo>
                    <a:pt x="877" y="0"/>
                  </a:moveTo>
                  <a:lnTo>
                    <a:pt x="567" y="676"/>
                  </a:lnTo>
                  <a:cubicBezTo>
                    <a:pt x="147" y="1643"/>
                    <a:pt x="1" y="2720"/>
                    <a:pt x="147" y="3779"/>
                  </a:cubicBezTo>
                  <a:lnTo>
                    <a:pt x="530" y="2374"/>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71;p119"/>
            <p:cNvSpPr/>
            <p:nvPr/>
          </p:nvSpPr>
          <p:spPr>
            <a:xfrm>
              <a:off x="2312105" y="3384567"/>
              <a:ext cx="137603" cy="100892"/>
            </a:xfrm>
            <a:custGeom>
              <a:avLst/>
              <a:gdLst/>
              <a:ahLst/>
              <a:cxnLst/>
              <a:rect l="l" t="t" r="r" b="b"/>
              <a:pathLst>
                <a:path w="2740" h="2009" extrusionOk="0">
                  <a:moveTo>
                    <a:pt x="92" y="1"/>
                  </a:moveTo>
                  <a:lnTo>
                    <a:pt x="1" y="1662"/>
                  </a:lnTo>
                  <a:lnTo>
                    <a:pt x="2648" y="2009"/>
                  </a:lnTo>
                  <a:lnTo>
                    <a:pt x="2739" y="329"/>
                  </a:lnTo>
                  <a:lnTo>
                    <a:pt x="92"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72;p119"/>
            <p:cNvSpPr/>
            <p:nvPr/>
          </p:nvSpPr>
          <p:spPr>
            <a:xfrm>
              <a:off x="2236021" y="2710754"/>
              <a:ext cx="229254" cy="690374"/>
            </a:xfrm>
            <a:custGeom>
              <a:avLst/>
              <a:gdLst/>
              <a:ahLst/>
              <a:cxnLst/>
              <a:rect l="l" t="t" r="r" b="b"/>
              <a:pathLst>
                <a:path w="4565" h="13747" extrusionOk="0">
                  <a:moveTo>
                    <a:pt x="1" y="0"/>
                  </a:moveTo>
                  <a:lnTo>
                    <a:pt x="567" y="3816"/>
                  </a:lnTo>
                  <a:lnTo>
                    <a:pt x="1844" y="8708"/>
                  </a:lnTo>
                  <a:lnTo>
                    <a:pt x="1607" y="13418"/>
                  </a:lnTo>
                  <a:lnTo>
                    <a:pt x="4254" y="13746"/>
                  </a:lnTo>
                  <a:lnTo>
                    <a:pt x="4510" y="9146"/>
                  </a:lnTo>
                  <a:cubicBezTo>
                    <a:pt x="4564" y="8288"/>
                    <a:pt x="4418" y="7430"/>
                    <a:pt x="4108" y="6645"/>
                  </a:cubicBezTo>
                  <a:lnTo>
                    <a:pt x="1972" y="1315"/>
                  </a:lnTo>
                  <a:cubicBezTo>
                    <a:pt x="1644" y="511"/>
                    <a:pt x="859" y="0"/>
                    <a:pt x="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73;p119"/>
            <p:cNvSpPr/>
            <p:nvPr/>
          </p:nvSpPr>
          <p:spPr>
            <a:xfrm>
              <a:off x="2291966" y="3468938"/>
              <a:ext cx="138457" cy="153121"/>
            </a:xfrm>
            <a:custGeom>
              <a:avLst/>
              <a:gdLst/>
              <a:ahLst/>
              <a:cxnLst/>
              <a:rect l="l" t="t" r="r" b="b"/>
              <a:pathLst>
                <a:path w="2757" h="3049" extrusionOk="0">
                  <a:moveTo>
                    <a:pt x="584" y="0"/>
                  </a:moveTo>
                  <a:lnTo>
                    <a:pt x="0" y="1661"/>
                  </a:lnTo>
                  <a:lnTo>
                    <a:pt x="511" y="1899"/>
                  </a:lnTo>
                  <a:lnTo>
                    <a:pt x="639" y="3049"/>
                  </a:lnTo>
                  <a:lnTo>
                    <a:pt x="1150" y="3049"/>
                  </a:lnTo>
                  <a:lnTo>
                    <a:pt x="1388" y="2501"/>
                  </a:lnTo>
                  <a:lnTo>
                    <a:pt x="2757" y="2026"/>
                  </a:lnTo>
                  <a:lnTo>
                    <a:pt x="2483" y="256"/>
                  </a:lnTo>
                  <a:lnTo>
                    <a:pt x="584"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74;p119"/>
            <p:cNvSpPr/>
            <p:nvPr/>
          </p:nvSpPr>
          <p:spPr>
            <a:xfrm>
              <a:off x="2306631" y="3501933"/>
              <a:ext cx="22047" cy="62373"/>
            </a:xfrm>
            <a:custGeom>
              <a:avLst/>
              <a:gdLst/>
              <a:ahLst/>
              <a:cxnLst/>
              <a:rect l="l" t="t" r="r" b="b"/>
              <a:pathLst>
                <a:path w="439" h="1242" extrusionOk="0">
                  <a:moveTo>
                    <a:pt x="438" y="0"/>
                  </a:moveTo>
                  <a:lnTo>
                    <a:pt x="347" y="110"/>
                  </a:lnTo>
                  <a:cubicBezTo>
                    <a:pt x="55" y="402"/>
                    <a:pt x="0" y="877"/>
                    <a:pt x="219" y="1242"/>
                  </a:cubicBezTo>
                  <a:lnTo>
                    <a:pt x="438" y="0"/>
                  </a:lnTo>
                  <a:close/>
                </a:path>
              </a:pathLst>
            </a:custGeom>
            <a:solidFill>
              <a:srgbClr val="FFA6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75;p119"/>
            <p:cNvSpPr/>
            <p:nvPr/>
          </p:nvSpPr>
          <p:spPr>
            <a:xfrm>
              <a:off x="2321295" y="3468938"/>
              <a:ext cx="99988" cy="41281"/>
            </a:xfrm>
            <a:custGeom>
              <a:avLst/>
              <a:gdLst/>
              <a:ahLst/>
              <a:cxnLst/>
              <a:rect l="l" t="t" r="r" b="b"/>
              <a:pathLst>
                <a:path w="1991" h="822" extrusionOk="0">
                  <a:moveTo>
                    <a:pt x="0" y="0"/>
                  </a:moveTo>
                  <a:lnTo>
                    <a:pt x="1990" y="822"/>
                  </a:lnTo>
                  <a:lnTo>
                    <a:pt x="1899" y="256"/>
                  </a:lnTo>
                  <a:lnTo>
                    <a:pt x="0" y="0"/>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76;p119"/>
            <p:cNvSpPr/>
            <p:nvPr/>
          </p:nvSpPr>
          <p:spPr>
            <a:xfrm>
              <a:off x="2247019" y="2783172"/>
              <a:ext cx="43139" cy="189832"/>
            </a:xfrm>
            <a:custGeom>
              <a:avLst/>
              <a:gdLst/>
              <a:ahLst/>
              <a:cxnLst/>
              <a:rect l="l" t="t" r="r" b="b"/>
              <a:pathLst>
                <a:path w="859" h="3780" extrusionOk="0">
                  <a:moveTo>
                    <a:pt x="1" y="0"/>
                  </a:moveTo>
                  <a:lnTo>
                    <a:pt x="348" y="2374"/>
                  </a:lnTo>
                  <a:lnTo>
                    <a:pt x="713" y="3779"/>
                  </a:lnTo>
                  <a:cubicBezTo>
                    <a:pt x="859" y="2720"/>
                    <a:pt x="731" y="1643"/>
                    <a:pt x="293" y="676"/>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77;p119"/>
            <p:cNvSpPr/>
            <p:nvPr/>
          </p:nvSpPr>
          <p:spPr>
            <a:xfrm>
              <a:off x="1925258" y="2681425"/>
              <a:ext cx="93560" cy="292481"/>
            </a:xfrm>
            <a:custGeom>
              <a:avLst/>
              <a:gdLst/>
              <a:ahLst/>
              <a:cxnLst/>
              <a:rect l="l" t="t" r="r" b="b"/>
              <a:pathLst>
                <a:path w="1863" h="5824" extrusionOk="0">
                  <a:moveTo>
                    <a:pt x="1826" y="0"/>
                  </a:moveTo>
                  <a:lnTo>
                    <a:pt x="1680" y="55"/>
                  </a:lnTo>
                  <a:cubicBezTo>
                    <a:pt x="876" y="256"/>
                    <a:pt x="274" y="931"/>
                    <a:pt x="165" y="1753"/>
                  </a:cubicBezTo>
                  <a:lnTo>
                    <a:pt x="128" y="1953"/>
                  </a:lnTo>
                  <a:cubicBezTo>
                    <a:pt x="0" y="2811"/>
                    <a:pt x="0" y="3669"/>
                    <a:pt x="91" y="4509"/>
                  </a:cubicBezTo>
                  <a:lnTo>
                    <a:pt x="238" y="5823"/>
                  </a:lnTo>
                  <a:lnTo>
                    <a:pt x="457" y="5805"/>
                  </a:lnTo>
                  <a:lnTo>
                    <a:pt x="311" y="4491"/>
                  </a:lnTo>
                  <a:cubicBezTo>
                    <a:pt x="219" y="3651"/>
                    <a:pt x="219" y="2811"/>
                    <a:pt x="329" y="1990"/>
                  </a:cubicBezTo>
                  <a:lnTo>
                    <a:pt x="365" y="1771"/>
                  </a:lnTo>
                  <a:cubicBezTo>
                    <a:pt x="475" y="1022"/>
                    <a:pt x="1004" y="420"/>
                    <a:pt x="1734" y="256"/>
                  </a:cubicBezTo>
                  <a:lnTo>
                    <a:pt x="1862" y="219"/>
                  </a:lnTo>
                  <a:lnTo>
                    <a:pt x="1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78;p119"/>
            <p:cNvSpPr/>
            <p:nvPr/>
          </p:nvSpPr>
          <p:spPr>
            <a:xfrm>
              <a:off x="2079283" y="2682329"/>
              <a:ext cx="123792" cy="175167"/>
            </a:xfrm>
            <a:custGeom>
              <a:avLst/>
              <a:gdLst/>
              <a:ahLst/>
              <a:cxnLst/>
              <a:rect l="l" t="t" r="r" b="b"/>
              <a:pathLst>
                <a:path w="2465" h="3488" extrusionOk="0">
                  <a:moveTo>
                    <a:pt x="55" y="0"/>
                  </a:moveTo>
                  <a:lnTo>
                    <a:pt x="0" y="201"/>
                  </a:lnTo>
                  <a:lnTo>
                    <a:pt x="73" y="219"/>
                  </a:lnTo>
                  <a:cubicBezTo>
                    <a:pt x="584" y="329"/>
                    <a:pt x="968" y="767"/>
                    <a:pt x="1022" y="1296"/>
                  </a:cubicBezTo>
                  <a:lnTo>
                    <a:pt x="1077" y="1954"/>
                  </a:lnTo>
                  <a:cubicBezTo>
                    <a:pt x="493" y="2045"/>
                    <a:pt x="55" y="2538"/>
                    <a:pt x="55" y="3140"/>
                  </a:cubicBezTo>
                  <a:lnTo>
                    <a:pt x="55" y="3487"/>
                  </a:lnTo>
                  <a:lnTo>
                    <a:pt x="256" y="3487"/>
                  </a:lnTo>
                  <a:lnTo>
                    <a:pt x="256" y="3140"/>
                  </a:lnTo>
                  <a:cubicBezTo>
                    <a:pt x="256" y="2474"/>
                    <a:pt x="753" y="2141"/>
                    <a:pt x="1251" y="2141"/>
                  </a:cubicBezTo>
                  <a:cubicBezTo>
                    <a:pt x="1748" y="2141"/>
                    <a:pt x="2245" y="2474"/>
                    <a:pt x="2245" y="3140"/>
                  </a:cubicBezTo>
                  <a:lnTo>
                    <a:pt x="2245" y="3487"/>
                  </a:lnTo>
                  <a:lnTo>
                    <a:pt x="2465" y="3487"/>
                  </a:lnTo>
                  <a:lnTo>
                    <a:pt x="2465" y="3140"/>
                  </a:lnTo>
                  <a:cubicBezTo>
                    <a:pt x="2465" y="2483"/>
                    <a:pt x="1935" y="1935"/>
                    <a:pt x="1278" y="1935"/>
                  </a:cubicBezTo>
                  <a:lnTo>
                    <a:pt x="1223" y="1278"/>
                  </a:lnTo>
                  <a:cubicBezTo>
                    <a:pt x="1168" y="657"/>
                    <a:pt x="712" y="146"/>
                    <a:pt x="110" y="19"/>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79;p119"/>
            <p:cNvSpPr/>
            <p:nvPr/>
          </p:nvSpPr>
          <p:spPr>
            <a:xfrm>
              <a:off x="1905069" y="2958995"/>
              <a:ext cx="79800" cy="70107"/>
            </a:xfrm>
            <a:custGeom>
              <a:avLst/>
              <a:gdLst/>
              <a:ahLst/>
              <a:cxnLst/>
              <a:rect l="l" t="t" r="r" b="b"/>
              <a:pathLst>
                <a:path w="1589" h="1396" extrusionOk="0">
                  <a:moveTo>
                    <a:pt x="794" y="0"/>
                  </a:moveTo>
                  <a:cubicBezTo>
                    <a:pt x="515" y="0"/>
                    <a:pt x="243" y="174"/>
                    <a:pt x="128" y="461"/>
                  </a:cubicBezTo>
                  <a:cubicBezTo>
                    <a:pt x="1" y="826"/>
                    <a:pt x="183" y="1227"/>
                    <a:pt x="548" y="1355"/>
                  </a:cubicBezTo>
                  <a:cubicBezTo>
                    <a:pt x="627" y="1383"/>
                    <a:pt x="707" y="1396"/>
                    <a:pt x="786" y="1396"/>
                  </a:cubicBezTo>
                  <a:cubicBezTo>
                    <a:pt x="1074" y="1396"/>
                    <a:pt x="1342" y="1222"/>
                    <a:pt x="1443" y="935"/>
                  </a:cubicBezTo>
                  <a:cubicBezTo>
                    <a:pt x="1589" y="570"/>
                    <a:pt x="1388" y="169"/>
                    <a:pt x="1023" y="41"/>
                  </a:cubicBezTo>
                  <a:cubicBezTo>
                    <a:pt x="948" y="13"/>
                    <a:pt x="871" y="0"/>
                    <a:pt x="794" y="0"/>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80;p119"/>
            <p:cNvSpPr/>
            <p:nvPr/>
          </p:nvSpPr>
          <p:spPr>
            <a:xfrm>
              <a:off x="1918829" y="2968336"/>
              <a:ext cx="52279" cy="52329"/>
            </a:xfrm>
            <a:custGeom>
              <a:avLst/>
              <a:gdLst/>
              <a:ahLst/>
              <a:cxnLst/>
              <a:rect l="l" t="t" r="r" b="b"/>
              <a:pathLst>
                <a:path w="1041" h="1042" extrusionOk="0">
                  <a:moveTo>
                    <a:pt x="530" y="1"/>
                  </a:moveTo>
                  <a:cubicBezTo>
                    <a:pt x="238" y="1"/>
                    <a:pt x="0" y="220"/>
                    <a:pt x="0" y="512"/>
                  </a:cubicBezTo>
                  <a:cubicBezTo>
                    <a:pt x="0" y="804"/>
                    <a:pt x="238" y="1041"/>
                    <a:pt x="530" y="1041"/>
                  </a:cubicBezTo>
                  <a:cubicBezTo>
                    <a:pt x="822" y="1041"/>
                    <a:pt x="1041" y="804"/>
                    <a:pt x="1041" y="512"/>
                  </a:cubicBezTo>
                  <a:cubicBezTo>
                    <a:pt x="1041" y="220"/>
                    <a:pt x="822" y="1"/>
                    <a:pt x="530" y="1"/>
                  </a:cubicBez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1;p119"/>
            <p:cNvSpPr/>
            <p:nvPr/>
          </p:nvSpPr>
          <p:spPr>
            <a:xfrm>
              <a:off x="1925258" y="2979335"/>
              <a:ext cx="34853" cy="30032"/>
            </a:xfrm>
            <a:custGeom>
              <a:avLst/>
              <a:gdLst/>
              <a:ahLst/>
              <a:cxnLst/>
              <a:rect l="l" t="t" r="r" b="b"/>
              <a:pathLst>
                <a:path w="694" h="598" extrusionOk="0">
                  <a:moveTo>
                    <a:pt x="402" y="1"/>
                  </a:moveTo>
                  <a:cubicBezTo>
                    <a:pt x="128" y="1"/>
                    <a:pt x="0" y="330"/>
                    <a:pt x="183" y="512"/>
                  </a:cubicBezTo>
                  <a:cubicBezTo>
                    <a:pt x="241" y="571"/>
                    <a:pt x="315" y="597"/>
                    <a:pt x="388" y="597"/>
                  </a:cubicBezTo>
                  <a:cubicBezTo>
                    <a:pt x="543" y="597"/>
                    <a:pt x="694" y="479"/>
                    <a:pt x="694" y="293"/>
                  </a:cubicBezTo>
                  <a:cubicBezTo>
                    <a:pt x="694" y="129"/>
                    <a:pt x="566" y="1"/>
                    <a:pt x="402"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82;p119"/>
            <p:cNvSpPr/>
            <p:nvPr/>
          </p:nvSpPr>
          <p:spPr>
            <a:xfrm>
              <a:off x="2083853" y="2857449"/>
              <a:ext cx="25713" cy="121934"/>
            </a:xfrm>
            <a:custGeom>
              <a:avLst/>
              <a:gdLst/>
              <a:ahLst/>
              <a:cxnLst/>
              <a:rect l="l" t="t" r="r" b="b"/>
              <a:pathLst>
                <a:path w="512" h="2428" extrusionOk="0">
                  <a:moveTo>
                    <a:pt x="0" y="0"/>
                  </a:moveTo>
                  <a:lnTo>
                    <a:pt x="0" y="1935"/>
                  </a:lnTo>
                  <a:cubicBezTo>
                    <a:pt x="0" y="2209"/>
                    <a:pt x="238" y="2428"/>
                    <a:pt x="511" y="2428"/>
                  </a:cubicBezTo>
                  <a:lnTo>
                    <a:pt x="511" y="2318"/>
                  </a:lnTo>
                  <a:cubicBezTo>
                    <a:pt x="292" y="2318"/>
                    <a:pt x="110" y="2154"/>
                    <a:pt x="110" y="1935"/>
                  </a:cubicBezTo>
                  <a:lnTo>
                    <a:pt x="110"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83;p119"/>
            <p:cNvSpPr/>
            <p:nvPr/>
          </p:nvSpPr>
          <p:spPr>
            <a:xfrm>
              <a:off x="2109516" y="2972003"/>
              <a:ext cx="12907" cy="9240"/>
            </a:xfrm>
            <a:custGeom>
              <a:avLst/>
              <a:gdLst/>
              <a:ahLst/>
              <a:cxnLst/>
              <a:rect l="l" t="t" r="r" b="b"/>
              <a:pathLst>
                <a:path w="257" h="184" extrusionOk="0">
                  <a:moveTo>
                    <a:pt x="147" y="1"/>
                  </a:moveTo>
                  <a:lnTo>
                    <a:pt x="19" y="19"/>
                  </a:lnTo>
                  <a:cubicBezTo>
                    <a:pt x="19" y="19"/>
                    <a:pt x="0" y="19"/>
                    <a:pt x="0" y="37"/>
                  </a:cubicBezTo>
                  <a:lnTo>
                    <a:pt x="0" y="165"/>
                  </a:lnTo>
                  <a:cubicBezTo>
                    <a:pt x="0" y="165"/>
                    <a:pt x="19" y="165"/>
                    <a:pt x="19" y="183"/>
                  </a:cubicBezTo>
                  <a:lnTo>
                    <a:pt x="147" y="183"/>
                  </a:lnTo>
                  <a:cubicBezTo>
                    <a:pt x="256" y="183"/>
                    <a:pt x="256" y="1"/>
                    <a:pt x="147"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84;p119"/>
            <p:cNvSpPr/>
            <p:nvPr/>
          </p:nvSpPr>
          <p:spPr>
            <a:xfrm>
              <a:off x="2175505" y="2857449"/>
              <a:ext cx="25713" cy="121934"/>
            </a:xfrm>
            <a:custGeom>
              <a:avLst/>
              <a:gdLst/>
              <a:ahLst/>
              <a:cxnLst/>
              <a:rect l="l" t="t" r="r" b="b"/>
              <a:pathLst>
                <a:path w="512" h="2428" extrusionOk="0">
                  <a:moveTo>
                    <a:pt x="402" y="0"/>
                  </a:moveTo>
                  <a:lnTo>
                    <a:pt x="402" y="1935"/>
                  </a:lnTo>
                  <a:cubicBezTo>
                    <a:pt x="402" y="2154"/>
                    <a:pt x="220" y="2318"/>
                    <a:pt x="1" y="2318"/>
                  </a:cubicBezTo>
                  <a:lnTo>
                    <a:pt x="1" y="2428"/>
                  </a:lnTo>
                  <a:cubicBezTo>
                    <a:pt x="275" y="2428"/>
                    <a:pt x="512" y="2209"/>
                    <a:pt x="512" y="1935"/>
                  </a:cubicBezTo>
                  <a:lnTo>
                    <a:pt x="512"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85;p119"/>
            <p:cNvSpPr/>
            <p:nvPr/>
          </p:nvSpPr>
          <p:spPr>
            <a:xfrm>
              <a:off x="2162699" y="2972003"/>
              <a:ext cx="12856" cy="9240"/>
            </a:xfrm>
            <a:custGeom>
              <a:avLst/>
              <a:gdLst/>
              <a:ahLst/>
              <a:cxnLst/>
              <a:rect l="l" t="t" r="r" b="b"/>
              <a:pathLst>
                <a:path w="256" h="184" extrusionOk="0">
                  <a:moveTo>
                    <a:pt x="128" y="1"/>
                  </a:moveTo>
                  <a:cubicBezTo>
                    <a:pt x="0" y="1"/>
                    <a:pt x="0" y="183"/>
                    <a:pt x="128" y="183"/>
                  </a:cubicBezTo>
                  <a:lnTo>
                    <a:pt x="238" y="183"/>
                  </a:lnTo>
                  <a:cubicBezTo>
                    <a:pt x="238" y="183"/>
                    <a:pt x="256" y="165"/>
                    <a:pt x="256" y="165"/>
                  </a:cubicBezTo>
                  <a:lnTo>
                    <a:pt x="256" y="37"/>
                  </a:lnTo>
                  <a:cubicBezTo>
                    <a:pt x="256" y="19"/>
                    <a:pt x="238" y="19"/>
                    <a:pt x="238" y="19"/>
                  </a:cubicBezTo>
                  <a:lnTo>
                    <a:pt x="128" y="1"/>
                  </a:ln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86;p119"/>
            <p:cNvSpPr/>
            <p:nvPr/>
          </p:nvSpPr>
          <p:spPr>
            <a:xfrm>
              <a:off x="2003149" y="2557630"/>
              <a:ext cx="97226" cy="216398"/>
            </a:xfrm>
            <a:custGeom>
              <a:avLst/>
              <a:gdLst/>
              <a:ahLst/>
              <a:cxnLst/>
              <a:rect l="l" t="t" r="r" b="b"/>
              <a:pathLst>
                <a:path w="1936" h="4309" extrusionOk="0">
                  <a:moveTo>
                    <a:pt x="1" y="1"/>
                  </a:moveTo>
                  <a:lnTo>
                    <a:pt x="1" y="3049"/>
                  </a:lnTo>
                  <a:lnTo>
                    <a:pt x="968" y="4309"/>
                  </a:lnTo>
                  <a:lnTo>
                    <a:pt x="1936" y="3049"/>
                  </a:lnTo>
                  <a:lnTo>
                    <a:pt x="193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87;p119"/>
            <p:cNvSpPr/>
            <p:nvPr/>
          </p:nvSpPr>
          <p:spPr>
            <a:xfrm>
              <a:off x="2003149" y="2557630"/>
              <a:ext cx="97226" cy="109630"/>
            </a:xfrm>
            <a:custGeom>
              <a:avLst/>
              <a:gdLst/>
              <a:ahLst/>
              <a:cxnLst/>
              <a:rect l="l" t="t" r="r" b="b"/>
              <a:pathLst>
                <a:path w="1936" h="2183" extrusionOk="0">
                  <a:moveTo>
                    <a:pt x="1" y="1"/>
                  </a:moveTo>
                  <a:lnTo>
                    <a:pt x="1" y="1771"/>
                  </a:lnTo>
                  <a:cubicBezTo>
                    <a:pt x="266" y="2045"/>
                    <a:pt x="617" y="2182"/>
                    <a:pt x="968" y="2182"/>
                  </a:cubicBezTo>
                  <a:cubicBezTo>
                    <a:pt x="1320" y="2182"/>
                    <a:pt x="1671" y="2045"/>
                    <a:pt x="1936" y="1771"/>
                  </a:cubicBezTo>
                  <a:lnTo>
                    <a:pt x="1936" y="1"/>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88;p119"/>
            <p:cNvSpPr/>
            <p:nvPr/>
          </p:nvSpPr>
          <p:spPr>
            <a:xfrm>
              <a:off x="1875991" y="2504446"/>
              <a:ext cx="96975" cy="82612"/>
            </a:xfrm>
            <a:custGeom>
              <a:avLst/>
              <a:gdLst/>
              <a:ahLst/>
              <a:cxnLst/>
              <a:rect l="l" t="t" r="r" b="b"/>
              <a:pathLst>
                <a:path w="1931" h="1645" extrusionOk="0">
                  <a:moveTo>
                    <a:pt x="1122" y="0"/>
                  </a:moveTo>
                  <a:cubicBezTo>
                    <a:pt x="1112" y="0"/>
                    <a:pt x="1101" y="0"/>
                    <a:pt x="1091" y="1"/>
                  </a:cubicBezTo>
                  <a:cubicBezTo>
                    <a:pt x="1083" y="1"/>
                    <a:pt x="1076" y="1"/>
                    <a:pt x="1069" y="1"/>
                  </a:cubicBezTo>
                  <a:cubicBezTo>
                    <a:pt x="353" y="1"/>
                    <a:pt x="1" y="882"/>
                    <a:pt x="507" y="1406"/>
                  </a:cubicBezTo>
                  <a:cubicBezTo>
                    <a:pt x="677" y="1571"/>
                    <a:pt x="883" y="1645"/>
                    <a:pt x="1085" y="1645"/>
                  </a:cubicBezTo>
                  <a:cubicBezTo>
                    <a:pt x="1511" y="1645"/>
                    <a:pt x="1918" y="1317"/>
                    <a:pt x="1930" y="822"/>
                  </a:cubicBezTo>
                  <a:cubicBezTo>
                    <a:pt x="1930" y="376"/>
                    <a:pt x="1565" y="0"/>
                    <a:pt x="112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89;p119"/>
            <p:cNvSpPr/>
            <p:nvPr/>
          </p:nvSpPr>
          <p:spPr>
            <a:xfrm>
              <a:off x="1909639" y="2523731"/>
              <a:ext cx="43139" cy="43139"/>
            </a:xfrm>
            <a:custGeom>
              <a:avLst/>
              <a:gdLst/>
              <a:ahLst/>
              <a:cxnLst/>
              <a:rect l="l" t="t" r="r" b="b"/>
              <a:pathLst>
                <a:path w="859" h="859" extrusionOk="0">
                  <a:moveTo>
                    <a:pt x="421" y="0"/>
                  </a:moveTo>
                  <a:cubicBezTo>
                    <a:pt x="183" y="0"/>
                    <a:pt x="1" y="201"/>
                    <a:pt x="1" y="438"/>
                  </a:cubicBezTo>
                  <a:cubicBezTo>
                    <a:pt x="1" y="676"/>
                    <a:pt x="183" y="858"/>
                    <a:pt x="421" y="858"/>
                  </a:cubicBezTo>
                  <a:cubicBezTo>
                    <a:pt x="658" y="858"/>
                    <a:pt x="859" y="676"/>
                    <a:pt x="859" y="438"/>
                  </a:cubicBezTo>
                  <a:cubicBezTo>
                    <a:pt x="859" y="201"/>
                    <a:pt x="658" y="0"/>
                    <a:pt x="42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90;p119"/>
            <p:cNvSpPr/>
            <p:nvPr/>
          </p:nvSpPr>
          <p:spPr>
            <a:xfrm>
              <a:off x="2126942" y="2503994"/>
              <a:ext cx="90798" cy="82813"/>
            </a:xfrm>
            <a:custGeom>
              <a:avLst/>
              <a:gdLst/>
              <a:ahLst/>
              <a:cxnLst/>
              <a:rect l="l" t="t" r="r" b="b"/>
              <a:pathLst>
                <a:path w="1808" h="1649" extrusionOk="0">
                  <a:moveTo>
                    <a:pt x="902" y="1"/>
                  </a:moveTo>
                  <a:cubicBezTo>
                    <a:pt x="689" y="1"/>
                    <a:pt x="475" y="83"/>
                    <a:pt x="311" y="247"/>
                  </a:cubicBezTo>
                  <a:cubicBezTo>
                    <a:pt x="0" y="557"/>
                    <a:pt x="0" y="1087"/>
                    <a:pt x="311" y="1415"/>
                  </a:cubicBezTo>
                  <a:cubicBezTo>
                    <a:pt x="475" y="1571"/>
                    <a:pt x="689" y="1648"/>
                    <a:pt x="902" y="1648"/>
                  </a:cubicBezTo>
                  <a:cubicBezTo>
                    <a:pt x="1114" y="1648"/>
                    <a:pt x="1324" y="1571"/>
                    <a:pt x="1479" y="1415"/>
                  </a:cubicBezTo>
                  <a:cubicBezTo>
                    <a:pt x="1808" y="1087"/>
                    <a:pt x="1808" y="557"/>
                    <a:pt x="1479" y="247"/>
                  </a:cubicBezTo>
                  <a:cubicBezTo>
                    <a:pt x="1324" y="83"/>
                    <a:pt x="1114" y="1"/>
                    <a:pt x="902"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91;p119"/>
            <p:cNvSpPr/>
            <p:nvPr/>
          </p:nvSpPr>
          <p:spPr>
            <a:xfrm>
              <a:off x="2150747" y="2523731"/>
              <a:ext cx="50471" cy="43290"/>
            </a:xfrm>
            <a:custGeom>
              <a:avLst/>
              <a:gdLst/>
              <a:ahLst/>
              <a:cxnLst/>
              <a:rect l="l" t="t" r="r" b="b"/>
              <a:pathLst>
                <a:path w="1005" h="862" extrusionOk="0">
                  <a:moveTo>
                    <a:pt x="439" y="0"/>
                  </a:moveTo>
                  <a:cubicBezTo>
                    <a:pt x="202" y="0"/>
                    <a:pt x="1" y="201"/>
                    <a:pt x="1" y="438"/>
                  </a:cubicBezTo>
                  <a:cubicBezTo>
                    <a:pt x="1" y="695"/>
                    <a:pt x="214" y="862"/>
                    <a:pt x="436" y="862"/>
                  </a:cubicBezTo>
                  <a:cubicBezTo>
                    <a:pt x="546" y="862"/>
                    <a:pt x="659" y="821"/>
                    <a:pt x="749" y="730"/>
                  </a:cubicBezTo>
                  <a:cubicBezTo>
                    <a:pt x="1005" y="457"/>
                    <a:pt x="822" y="0"/>
                    <a:pt x="43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92;p119"/>
            <p:cNvSpPr/>
            <p:nvPr/>
          </p:nvSpPr>
          <p:spPr>
            <a:xfrm>
              <a:off x="1933494" y="2321090"/>
              <a:ext cx="235682" cy="323668"/>
            </a:xfrm>
            <a:custGeom>
              <a:avLst/>
              <a:gdLst/>
              <a:ahLst/>
              <a:cxnLst/>
              <a:rect l="l" t="t" r="r" b="b"/>
              <a:pathLst>
                <a:path w="4693" h="6445" extrusionOk="0">
                  <a:moveTo>
                    <a:pt x="2355" y="1"/>
                  </a:moveTo>
                  <a:cubicBezTo>
                    <a:pt x="1059" y="1"/>
                    <a:pt x="1" y="1041"/>
                    <a:pt x="1" y="2337"/>
                  </a:cubicBezTo>
                  <a:lnTo>
                    <a:pt x="1" y="4108"/>
                  </a:lnTo>
                  <a:cubicBezTo>
                    <a:pt x="1" y="5404"/>
                    <a:pt x="1059" y="6445"/>
                    <a:pt x="2355" y="6445"/>
                  </a:cubicBezTo>
                  <a:cubicBezTo>
                    <a:pt x="3652" y="6445"/>
                    <a:pt x="4692" y="5404"/>
                    <a:pt x="4692" y="4108"/>
                  </a:cubicBezTo>
                  <a:lnTo>
                    <a:pt x="4692" y="2337"/>
                  </a:lnTo>
                  <a:cubicBezTo>
                    <a:pt x="4692" y="1041"/>
                    <a:pt x="3652" y="1"/>
                    <a:pt x="2355" y="1"/>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93;p119"/>
            <p:cNvSpPr/>
            <p:nvPr/>
          </p:nvSpPr>
          <p:spPr>
            <a:xfrm>
              <a:off x="1992151" y="2478783"/>
              <a:ext cx="15669" cy="25060"/>
            </a:xfrm>
            <a:custGeom>
              <a:avLst/>
              <a:gdLst/>
              <a:ahLst/>
              <a:cxnLst/>
              <a:rect l="l" t="t" r="r" b="b"/>
              <a:pathLst>
                <a:path w="312" h="499" extrusionOk="0">
                  <a:moveTo>
                    <a:pt x="165" y="1"/>
                  </a:moveTo>
                  <a:cubicBezTo>
                    <a:pt x="74" y="1"/>
                    <a:pt x="1" y="74"/>
                    <a:pt x="1" y="147"/>
                  </a:cubicBezTo>
                  <a:lnTo>
                    <a:pt x="1" y="348"/>
                  </a:lnTo>
                  <a:cubicBezTo>
                    <a:pt x="1" y="448"/>
                    <a:pt x="78" y="498"/>
                    <a:pt x="156" y="498"/>
                  </a:cubicBezTo>
                  <a:cubicBezTo>
                    <a:pt x="234" y="498"/>
                    <a:pt x="311" y="448"/>
                    <a:pt x="311" y="348"/>
                  </a:cubicBezTo>
                  <a:lnTo>
                    <a:pt x="311" y="147"/>
                  </a:lnTo>
                  <a:cubicBezTo>
                    <a:pt x="311" y="55"/>
                    <a:pt x="238" y="1"/>
                    <a:pt x="165" y="1"/>
                  </a:cubicBez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94;p119"/>
            <p:cNvSpPr/>
            <p:nvPr/>
          </p:nvSpPr>
          <p:spPr>
            <a:xfrm>
              <a:off x="2016006" y="2571391"/>
              <a:ext cx="74326" cy="31337"/>
            </a:xfrm>
            <a:custGeom>
              <a:avLst/>
              <a:gdLst/>
              <a:ahLst/>
              <a:cxnLst/>
              <a:rect l="l" t="t" r="r" b="b"/>
              <a:pathLst>
                <a:path w="1480" h="624" extrusionOk="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95;p119"/>
            <p:cNvSpPr/>
            <p:nvPr/>
          </p:nvSpPr>
          <p:spPr>
            <a:xfrm>
              <a:off x="1962822" y="2446592"/>
              <a:ext cx="62423" cy="19435"/>
            </a:xfrm>
            <a:custGeom>
              <a:avLst/>
              <a:gdLst/>
              <a:ahLst/>
              <a:cxnLst/>
              <a:rect l="l" t="t" r="r" b="b"/>
              <a:pathLst>
                <a:path w="1243" h="387" extrusionOk="0">
                  <a:moveTo>
                    <a:pt x="660" y="0"/>
                  </a:moveTo>
                  <a:cubicBezTo>
                    <a:pt x="635" y="0"/>
                    <a:pt x="610" y="1"/>
                    <a:pt x="585" y="3"/>
                  </a:cubicBezTo>
                  <a:cubicBezTo>
                    <a:pt x="348" y="39"/>
                    <a:pt x="128" y="185"/>
                    <a:pt x="1" y="386"/>
                  </a:cubicBezTo>
                  <a:lnTo>
                    <a:pt x="1242" y="240"/>
                  </a:lnTo>
                  <a:cubicBezTo>
                    <a:pt x="1094" y="76"/>
                    <a:pt x="887" y="0"/>
                    <a:pt x="6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96;p119"/>
            <p:cNvSpPr/>
            <p:nvPr/>
          </p:nvSpPr>
          <p:spPr>
            <a:xfrm>
              <a:off x="2095755" y="2478783"/>
              <a:ext cx="14714" cy="25060"/>
            </a:xfrm>
            <a:custGeom>
              <a:avLst/>
              <a:gdLst/>
              <a:ahLst/>
              <a:cxnLst/>
              <a:rect l="l" t="t" r="r" b="b"/>
              <a:pathLst>
                <a:path w="293" h="499" extrusionOk="0">
                  <a:moveTo>
                    <a:pt x="147" y="1"/>
                  </a:moveTo>
                  <a:cubicBezTo>
                    <a:pt x="74" y="1"/>
                    <a:pt x="1" y="55"/>
                    <a:pt x="1" y="147"/>
                  </a:cubicBezTo>
                  <a:lnTo>
                    <a:pt x="1" y="348"/>
                  </a:lnTo>
                  <a:cubicBezTo>
                    <a:pt x="1" y="448"/>
                    <a:pt x="74" y="498"/>
                    <a:pt x="147" y="498"/>
                  </a:cubicBezTo>
                  <a:cubicBezTo>
                    <a:pt x="220" y="498"/>
                    <a:pt x="293" y="448"/>
                    <a:pt x="293" y="348"/>
                  </a:cubicBezTo>
                  <a:lnTo>
                    <a:pt x="293" y="147"/>
                  </a:lnTo>
                  <a:cubicBezTo>
                    <a:pt x="293" y="74"/>
                    <a:pt x="238" y="1"/>
                    <a:pt x="147" y="1"/>
                  </a:cubicBez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97;p119"/>
            <p:cNvSpPr/>
            <p:nvPr/>
          </p:nvSpPr>
          <p:spPr>
            <a:xfrm>
              <a:off x="2077425" y="2446592"/>
              <a:ext cx="62373" cy="19435"/>
            </a:xfrm>
            <a:custGeom>
              <a:avLst/>
              <a:gdLst/>
              <a:ahLst/>
              <a:cxnLst/>
              <a:rect l="l" t="t" r="r" b="b"/>
              <a:pathLst>
                <a:path w="1242" h="387" extrusionOk="0">
                  <a:moveTo>
                    <a:pt x="587" y="0"/>
                  </a:moveTo>
                  <a:cubicBezTo>
                    <a:pt x="374" y="0"/>
                    <a:pt x="165" y="76"/>
                    <a:pt x="1" y="240"/>
                  </a:cubicBezTo>
                  <a:lnTo>
                    <a:pt x="1242" y="386"/>
                  </a:lnTo>
                  <a:cubicBezTo>
                    <a:pt x="1132" y="185"/>
                    <a:pt x="913" y="39"/>
                    <a:pt x="658" y="3"/>
                  </a:cubicBezTo>
                  <a:cubicBezTo>
                    <a:pt x="634" y="1"/>
                    <a:pt x="611" y="0"/>
                    <a:pt x="58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8;p119"/>
            <p:cNvSpPr/>
            <p:nvPr/>
          </p:nvSpPr>
          <p:spPr>
            <a:xfrm>
              <a:off x="1894975" y="2272225"/>
              <a:ext cx="312670" cy="268024"/>
            </a:xfrm>
            <a:custGeom>
              <a:avLst/>
              <a:gdLst/>
              <a:ahLst/>
              <a:cxnLst/>
              <a:rect l="l" t="t" r="r" b="b"/>
              <a:pathLst>
                <a:path w="6226" h="5337" extrusionOk="0">
                  <a:moveTo>
                    <a:pt x="3215" y="1"/>
                  </a:moveTo>
                  <a:cubicBezTo>
                    <a:pt x="3154" y="1"/>
                    <a:pt x="3093" y="3"/>
                    <a:pt x="3031" y="6"/>
                  </a:cubicBezTo>
                  <a:cubicBezTo>
                    <a:pt x="2465" y="43"/>
                    <a:pt x="1954" y="335"/>
                    <a:pt x="1625" y="791"/>
                  </a:cubicBezTo>
                  <a:cubicBezTo>
                    <a:pt x="1607" y="791"/>
                    <a:pt x="1589" y="790"/>
                    <a:pt x="1570" y="790"/>
                  </a:cubicBezTo>
                  <a:cubicBezTo>
                    <a:pt x="1116" y="790"/>
                    <a:pt x="682" y="1007"/>
                    <a:pt x="384" y="1375"/>
                  </a:cubicBezTo>
                  <a:cubicBezTo>
                    <a:pt x="129" y="1722"/>
                    <a:pt x="1" y="2142"/>
                    <a:pt x="19" y="2562"/>
                  </a:cubicBezTo>
                  <a:cubicBezTo>
                    <a:pt x="37" y="2982"/>
                    <a:pt x="129" y="3402"/>
                    <a:pt x="238" y="3803"/>
                  </a:cubicBezTo>
                  <a:cubicBezTo>
                    <a:pt x="402" y="4314"/>
                    <a:pt x="585" y="4807"/>
                    <a:pt x="804" y="5282"/>
                  </a:cubicBezTo>
                  <a:lnTo>
                    <a:pt x="1114" y="2927"/>
                  </a:lnTo>
                  <a:cubicBezTo>
                    <a:pt x="1370" y="3110"/>
                    <a:pt x="1662" y="3201"/>
                    <a:pt x="1972" y="3237"/>
                  </a:cubicBezTo>
                  <a:cubicBezTo>
                    <a:pt x="2000" y="3242"/>
                    <a:pt x="2027" y="3244"/>
                    <a:pt x="2054" y="3244"/>
                  </a:cubicBezTo>
                  <a:cubicBezTo>
                    <a:pt x="2135" y="3244"/>
                    <a:pt x="2214" y="3224"/>
                    <a:pt x="2283" y="3183"/>
                  </a:cubicBezTo>
                  <a:cubicBezTo>
                    <a:pt x="2374" y="3146"/>
                    <a:pt x="2429" y="3055"/>
                    <a:pt x="2429" y="2964"/>
                  </a:cubicBezTo>
                  <a:cubicBezTo>
                    <a:pt x="2429" y="2861"/>
                    <a:pt x="2380" y="2774"/>
                    <a:pt x="2314" y="2719"/>
                  </a:cubicBezTo>
                  <a:lnTo>
                    <a:pt x="2314" y="2719"/>
                  </a:lnTo>
                  <a:cubicBezTo>
                    <a:pt x="2585" y="2932"/>
                    <a:pt x="2909" y="3075"/>
                    <a:pt x="3250" y="3164"/>
                  </a:cubicBezTo>
                  <a:cubicBezTo>
                    <a:pt x="3297" y="3182"/>
                    <a:pt x="3348" y="3190"/>
                    <a:pt x="3399" y="3190"/>
                  </a:cubicBezTo>
                  <a:cubicBezTo>
                    <a:pt x="3508" y="3190"/>
                    <a:pt x="3620" y="3153"/>
                    <a:pt x="3707" y="3091"/>
                  </a:cubicBezTo>
                  <a:cubicBezTo>
                    <a:pt x="3798" y="3018"/>
                    <a:pt x="3816" y="2909"/>
                    <a:pt x="3780" y="2799"/>
                  </a:cubicBezTo>
                  <a:cubicBezTo>
                    <a:pt x="3754" y="2722"/>
                    <a:pt x="3719" y="2654"/>
                    <a:pt x="3676" y="2596"/>
                  </a:cubicBezTo>
                  <a:lnTo>
                    <a:pt x="3676" y="2596"/>
                  </a:lnTo>
                  <a:cubicBezTo>
                    <a:pt x="3814" y="2745"/>
                    <a:pt x="3991" y="2866"/>
                    <a:pt x="4181" y="2945"/>
                  </a:cubicBezTo>
                  <a:cubicBezTo>
                    <a:pt x="4321" y="3022"/>
                    <a:pt x="4488" y="3054"/>
                    <a:pt x="4650" y="3054"/>
                  </a:cubicBezTo>
                  <a:cubicBezTo>
                    <a:pt x="4721" y="3054"/>
                    <a:pt x="4790" y="3048"/>
                    <a:pt x="4857" y="3037"/>
                  </a:cubicBezTo>
                  <a:cubicBezTo>
                    <a:pt x="5003" y="3000"/>
                    <a:pt x="5130" y="2945"/>
                    <a:pt x="5240" y="2854"/>
                  </a:cubicBezTo>
                  <a:lnTo>
                    <a:pt x="5258" y="2945"/>
                  </a:lnTo>
                  <a:lnTo>
                    <a:pt x="5459" y="5337"/>
                  </a:lnTo>
                  <a:cubicBezTo>
                    <a:pt x="5660" y="4844"/>
                    <a:pt x="5861" y="4333"/>
                    <a:pt x="6025" y="3803"/>
                  </a:cubicBezTo>
                  <a:cubicBezTo>
                    <a:pt x="6135" y="3402"/>
                    <a:pt x="6208" y="2982"/>
                    <a:pt x="6226" y="2562"/>
                  </a:cubicBezTo>
                  <a:cubicBezTo>
                    <a:pt x="6226" y="2270"/>
                    <a:pt x="6171" y="1978"/>
                    <a:pt x="6080" y="1704"/>
                  </a:cubicBezTo>
                  <a:cubicBezTo>
                    <a:pt x="6025" y="1558"/>
                    <a:pt x="5970" y="1412"/>
                    <a:pt x="5879" y="1284"/>
                  </a:cubicBezTo>
                  <a:cubicBezTo>
                    <a:pt x="5605" y="883"/>
                    <a:pt x="5222" y="554"/>
                    <a:pt x="4765" y="371"/>
                  </a:cubicBezTo>
                  <a:cubicBezTo>
                    <a:pt x="4274" y="142"/>
                    <a:pt x="3752" y="1"/>
                    <a:pt x="321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99;p119"/>
            <p:cNvSpPr/>
            <p:nvPr/>
          </p:nvSpPr>
          <p:spPr>
            <a:xfrm>
              <a:off x="2036194" y="2533775"/>
              <a:ext cx="31187" cy="12907"/>
            </a:xfrm>
            <a:custGeom>
              <a:avLst/>
              <a:gdLst/>
              <a:ahLst/>
              <a:cxnLst/>
              <a:rect l="l" t="t" r="r" b="b"/>
              <a:pathLst>
                <a:path w="621" h="257" extrusionOk="0">
                  <a:moveTo>
                    <a:pt x="0" y="1"/>
                  </a:moveTo>
                  <a:cubicBezTo>
                    <a:pt x="55" y="147"/>
                    <a:pt x="164" y="257"/>
                    <a:pt x="310" y="257"/>
                  </a:cubicBezTo>
                  <a:cubicBezTo>
                    <a:pt x="456" y="257"/>
                    <a:pt x="584" y="147"/>
                    <a:pt x="621"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108" name="Imag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extLst>
      <p:ext uri="{BB962C8B-B14F-4D97-AF65-F5344CB8AC3E}">
        <p14:creationId xmlns:p14="http://schemas.microsoft.com/office/powerpoint/2010/main" val="30260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Analyse des problèmes</a:t>
            </a:r>
            <a:endParaRPr dirty="0"/>
          </a:p>
        </p:txBody>
      </p:sp>
      <p:sp>
        <p:nvSpPr>
          <p:cNvPr id="214" name="Google Shape;214;p20"/>
          <p:cNvSpPr txBox="1"/>
          <p:nvPr/>
        </p:nvSpPr>
        <p:spPr>
          <a:xfrm>
            <a:off x="1949898" y="200639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dirty="0" smtClean="0">
                <a:solidFill>
                  <a:srgbClr val="FFFFFF"/>
                </a:solidFill>
                <a:latin typeface="Montserrat"/>
                <a:ea typeface="Montserrat"/>
                <a:cs typeface="Montserrat"/>
                <a:sym typeface="Montserrat"/>
              </a:rPr>
              <a:t>03</a:t>
            </a:r>
            <a:endParaRPr dirty="0">
              <a:solidFill>
                <a:srgbClr val="FFFFFF"/>
              </a:solidFill>
            </a:endParaRPr>
          </a:p>
          <a:p>
            <a:pPr marL="0" lvl="0" indent="0" algn="l" rtl="0">
              <a:spcBef>
                <a:spcPts val="0"/>
              </a:spcBef>
              <a:spcAft>
                <a:spcPts val="0"/>
              </a:spcAft>
              <a:buNone/>
            </a:pPr>
            <a:endParaRPr sz="1300" dirty="0">
              <a:solidFill>
                <a:srgbClr val="FFFFFF"/>
              </a:solidFill>
            </a:endParaRPr>
          </a:p>
        </p:txBody>
      </p:sp>
      <p:sp>
        <p:nvSpPr>
          <p:cNvPr id="215" name="Google Shape;215;p20"/>
          <p:cNvSpPr txBox="1">
            <a:spLocks noGrp="1"/>
          </p:cNvSpPr>
          <p:nvPr>
            <p:ph type="body" idx="1"/>
          </p:nvPr>
        </p:nvSpPr>
        <p:spPr>
          <a:xfrm>
            <a:off x="2682798" y="1885082"/>
            <a:ext cx="5877300" cy="2129869"/>
          </a:xfrm>
          <a:prstGeom prst="rect">
            <a:avLst/>
          </a:prstGeom>
        </p:spPr>
        <p:txBody>
          <a:bodyPr spcFirstLastPara="1" wrap="square" lIns="91425" tIns="91425" rIns="91425" bIns="91425" anchor="t" anchorCtr="0">
            <a:noAutofit/>
          </a:bodyPr>
          <a:lstStyle/>
          <a:p>
            <a:pPr marL="0" lvl="0" indent="0">
              <a:spcAft>
                <a:spcPts val="1200"/>
              </a:spcAft>
              <a:buNone/>
            </a:pPr>
            <a:r>
              <a:rPr lang="fr-FR" b="1" dirty="0">
                <a:latin typeface="Montserrat" panose="020B0604020202020204" charset="0"/>
              </a:rPr>
              <a:t>Dans la pratique quotidienne</a:t>
            </a:r>
            <a:r>
              <a:rPr lang="fr-FR" dirty="0">
                <a:latin typeface="Montserrat" panose="020B0604020202020204" charset="0"/>
              </a:rPr>
              <a:t> l’enregistrement des patients hospitalisés, opérés ou bien même vus en consultation, ainsi que les différentes pathologies et interventions sont réalisées </a:t>
            </a:r>
            <a:r>
              <a:rPr lang="fr-FR" b="1" dirty="0">
                <a:latin typeface="Montserrat" panose="020B0604020202020204" charset="0"/>
              </a:rPr>
              <a:t>manuellement</a:t>
            </a:r>
            <a:r>
              <a:rPr lang="fr-FR" dirty="0">
                <a:latin typeface="Montserrat" panose="020B0604020202020204" charset="0"/>
              </a:rPr>
              <a:t> avec les différents aléas fautes, d’oubli et de redondances. En plus, l’organisation de l’hôpital fait que parfois les activités de consultation et d’hospitalisation se déroulent dans deux ou plusieurs blocs différents ce qui rend toute tentatives de faire sortir le dossier médical de patient à </a:t>
            </a:r>
            <a:r>
              <a:rPr lang="fr-FR" b="1" dirty="0">
                <a:latin typeface="Montserrat" panose="020B0604020202020204" charset="0"/>
              </a:rPr>
              <a:t>chaque consultation tout à fait complexe sur le plan </a:t>
            </a:r>
            <a:r>
              <a:rPr lang="fr-FR" b="1" dirty="0" smtClean="0">
                <a:latin typeface="Montserrat" panose="020B0604020202020204" charset="0"/>
              </a:rPr>
              <a:t>organisationnel.</a:t>
            </a:r>
            <a:endParaRPr sz="1000" b="1" dirty="0">
              <a:solidFill>
                <a:srgbClr val="FFFFFF"/>
              </a:solidFill>
              <a:latin typeface="Montserrat" panose="020B0604020202020204" charset="0"/>
            </a:endParaRPr>
          </a:p>
        </p:txBody>
      </p:sp>
      <p:grpSp>
        <p:nvGrpSpPr>
          <p:cNvPr id="106" name="Google Shape;4507;p119"/>
          <p:cNvGrpSpPr/>
          <p:nvPr/>
        </p:nvGrpSpPr>
        <p:grpSpPr>
          <a:xfrm flipH="1">
            <a:off x="999341" y="1307850"/>
            <a:ext cx="878005" cy="2986786"/>
            <a:chOff x="2661858" y="2324250"/>
            <a:chExt cx="670295" cy="2280201"/>
          </a:xfrm>
        </p:grpSpPr>
        <p:sp>
          <p:nvSpPr>
            <p:cNvPr id="107" name="Google Shape;4508;p119"/>
            <p:cNvSpPr/>
            <p:nvPr/>
          </p:nvSpPr>
          <p:spPr>
            <a:xfrm>
              <a:off x="2661858" y="2723076"/>
              <a:ext cx="173311" cy="868381"/>
            </a:xfrm>
            <a:custGeom>
              <a:avLst/>
              <a:gdLst/>
              <a:ahLst/>
              <a:cxnLst/>
              <a:rect l="l" t="t" r="r" b="b"/>
              <a:pathLst>
                <a:path w="3323" h="16650" extrusionOk="0">
                  <a:moveTo>
                    <a:pt x="3323" y="1"/>
                  </a:moveTo>
                  <a:cubicBezTo>
                    <a:pt x="2264" y="329"/>
                    <a:pt x="1461" y="1187"/>
                    <a:pt x="1242" y="2264"/>
                  </a:cubicBezTo>
                  <a:lnTo>
                    <a:pt x="274" y="6719"/>
                  </a:lnTo>
                  <a:cubicBezTo>
                    <a:pt x="37" y="7741"/>
                    <a:pt x="0" y="8781"/>
                    <a:pt x="128" y="9822"/>
                  </a:cubicBezTo>
                  <a:lnTo>
                    <a:pt x="730" y="14459"/>
                  </a:lnTo>
                  <a:lnTo>
                    <a:pt x="730" y="15335"/>
                  </a:lnTo>
                  <a:cubicBezTo>
                    <a:pt x="730" y="15718"/>
                    <a:pt x="949" y="16047"/>
                    <a:pt x="1296" y="16211"/>
                  </a:cubicBezTo>
                  <a:lnTo>
                    <a:pt x="2300" y="16649"/>
                  </a:lnTo>
                  <a:lnTo>
                    <a:pt x="2866" y="15828"/>
                  </a:lnTo>
                  <a:lnTo>
                    <a:pt x="2665" y="15134"/>
                  </a:lnTo>
                  <a:lnTo>
                    <a:pt x="3031" y="14842"/>
                  </a:lnTo>
                  <a:lnTo>
                    <a:pt x="2045" y="14075"/>
                  </a:lnTo>
                  <a:lnTo>
                    <a:pt x="1771" y="8252"/>
                  </a:lnTo>
                  <a:lnTo>
                    <a:pt x="3323"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09;p119"/>
            <p:cNvSpPr/>
            <p:nvPr/>
          </p:nvSpPr>
          <p:spPr>
            <a:xfrm>
              <a:off x="2670412" y="2723076"/>
              <a:ext cx="163819" cy="305680"/>
            </a:xfrm>
            <a:custGeom>
              <a:avLst/>
              <a:gdLst/>
              <a:ahLst/>
              <a:cxnLst/>
              <a:rect l="l" t="t" r="r" b="b"/>
              <a:pathLst>
                <a:path w="3141" h="5861" extrusionOk="0">
                  <a:moveTo>
                    <a:pt x="3140" y="1"/>
                  </a:moveTo>
                  <a:lnTo>
                    <a:pt x="3031" y="37"/>
                  </a:lnTo>
                  <a:cubicBezTo>
                    <a:pt x="2045" y="348"/>
                    <a:pt x="1278" y="1133"/>
                    <a:pt x="1005" y="2118"/>
                  </a:cubicBezTo>
                  <a:lnTo>
                    <a:pt x="1" y="5715"/>
                  </a:lnTo>
                  <a:lnTo>
                    <a:pt x="2063" y="5861"/>
                  </a:lnTo>
                  <a:lnTo>
                    <a:pt x="31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10;p119"/>
            <p:cNvSpPr/>
            <p:nvPr/>
          </p:nvSpPr>
          <p:spPr>
            <a:xfrm>
              <a:off x="2682772" y="3022027"/>
              <a:ext cx="94348" cy="59092"/>
            </a:xfrm>
            <a:custGeom>
              <a:avLst/>
              <a:gdLst/>
              <a:ahLst/>
              <a:cxnLst/>
              <a:rect l="l" t="t" r="r" b="b"/>
              <a:pathLst>
                <a:path w="1809" h="1133" extrusionOk="0">
                  <a:moveTo>
                    <a:pt x="74" y="1"/>
                  </a:moveTo>
                  <a:lnTo>
                    <a:pt x="1" y="348"/>
                  </a:lnTo>
                  <a:lnTo>
                    <a:pt x="1626" y="1133"/>
                  </a:lnTo>
                  <a:lnTo>
                    <a:pt x="1808" y="129"/>
                  </a:lnTo>
                  <a:lnTo>
                    <a:pt x="74"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11;p119"/>
            <p:cNvSpPr/>
            <p:nvPr/>
          </p:nvSpPr>
          <p:spPr>
            <a:xfrm>
              <a:off x="2745619" y="3441924"/>
              <a:ext cx="231412" cy="1019735"/>
            </a:xfrm>
            <a:custGeom>
              <a:avLst/>
              <a:gdLst/>
              <a:ahLst/>
              <a:cxnLst/>
              <a:rect l="l" t="t" r="r" b="b"/>
              <a:pathLst>
                <a:path w="4437" h="19552" extrusionOk="0">
                  <a:moveTo>
                    <a:pt x="1" y="0"/>
                  </a:moveTo>
                  <a:lnTo>
                    <a:pt x="1151" y="19552"/>
                  </a:lnTo>
                  <a:lnTo>
                    <a:pt x="4053" y="19552"/>
                  </a:lnTo>
                  <a:lnTo>
                    <a:pt x="4437" y="27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12;p119"/>
            <p:cNvSpPr/>
            <p:nvPr/>
          </p:nvSpPr>
          <p:spPr>
            <a:xfrm>
              <a:off x="2745619" y="3441924"/>
              <a:ext cx="231412" cy="540847"/>
            </a:xfrm>
            <a:custGeom>
              <a:avLst/>
              <a:gdLst/>
              <a:ahLst/>
              <a:cxnLst/>
              <a:rect l="l" t="t" r="r" b="b"/>
              <a:pathLst>
                <a:path w="4437" h="10370" extrusionOk="0">
                  <a:moveTo>
                    <a:pt x="1" y="0"/>
                  </a:moveTo>
                  <a:lnTo>
                    <a:pt x="110" y="1972"/>
                  </a:lnTo>
                  <a:cubicBezTo>
                    <a:pt x="293" y="2027"/>
                    <a:pt x="494" y="2063"/>
                    <a:pt x="676" y="2100"/>
                  </a:cubicBezTo>
                  <a:lnTo>
                    <a:pt x="1005" y="2173"/>
                  </a:lnTo>
                  <a:cubicBezTo>
                    <a:pt x="2155" y="2373"/>
                    <a:pt x="3031" y="3286"/>
                    <a:pt x="3214" y="4436"/>
                  </a:cubicBezTo>
                  <a:lnTo>
                    <a:pt x="4236" y="10369"/>
                  </a:lnTo>
                  <a:lnTo>
                    <a:pt x="4400" y="2483"/>
                  </a:lnTo>
                  <a:lnTo>
                    <a:pt x="4437" y="27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13;p119"/>
            <p:cNvSpPr/>
            <p:nvPr/>
          </p:nvSpPr>
          <p:spPr>
            <a:xfrm>
              <a:off x="2790367" y="4461599"/>
              <a:ext cx="149528" cy="88611"/>
            </a:xfrm>
            <a:custGeom>
              <a:avLst/>
              <a:gdLst/>
              <a:ahLst/>
              <a:cxnLst/>
              <a:rect l="l" t="t" r="r" b="b"/>
              <a:pathLst>
                <a:path w="2867" h="1699" extrusionOk="0">
                  <a:moveTo>
                    <a:pt x="603" y="1"/>
                  </a:moveTo>
                  <a:lnTo>
                    <a:pt x="530" y="183"/>
                  </a:lnTo>
                  <a:cubicBezTo>
                    <a:pt x="421" y="457"/>
                    <a:pt x="238" y="694"/>
                    <a:pt x="1" y="877"/>
                  </a:cubicBezTo>
                  <a:cubicBezTo>
                    <a:pt x="110" y="913"/>
                    <a:pt x="220" y="986"/>
                    <a:pt x="329" y="1059"/>
                  </a:cubicBezTo>
                  <a:cubicBezTo>
                    <a:pt x="567" y="1205"/>
                    <a:pt x="731" y="1424"/>
                    <a:pt x="786" y="1698"/>
                  </a:cubicBezTo>
                  <a:lnTo>
                    <a:pt x="2867" y="1698"/>
                  </a:lnTo>
                  <a:lnTo>
                    <a:pt x="2684"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14;p119"/>
            <p:cNvSpPr/>
            <p:nvPr/>
          </p:nvSpPr>
          <p:spPr>
            <a:xfrm>
              <a:off x="2664674" y="4507286"/>
              <a:ext cx="279968" cy="97165"/>
            </a:xfrm>
            <a:custGeom>
              <a:avLst/>
              <a:gdLst/>
              <a:ahLst/>
              <a:cxnLst/>
              <a:rect l="l" t="t" r="r" b="b"/>
              <a:pathLst>
                <a:path w="5368" h="1863" extrusionOk="0">
                  <a:moveTo>
                    <a:pt x="2392" y="1"/>
                  </a:moveTo>
                  <a:cubicBezTo>
                    <a:pt x="2301" y="56"/>
                    <a:pt x="2210" y="129"/>
                    <a:pt x="2100" y="165"/>
                  </a:cubicBezTo>
                  <a:lnTo>
                    <a:pt x="914" y="694"/>
                  </a:lnTo>
                  <a:cubicBezTo>
                    <a:pt x="439" y="914"/>
                    <a:pt x="92" y="1352"/>
                    <a:pt x="1" y="1863"/>
                  </a:cubicBezTo>
                  <a:lnTo>
                    <a:pt x="5368" y="1863"/>
                  </a:lnTo>
                  <a:lnTo>
                    <a:pt x="5258" y="822"/>
                  </a:lnTo>
                  <a:lnTo>
                    <a:pt x="3196" y="822"/>
                  </a:lnTo>
                  <a:cubicBezTo>
                    <a:pt x="3123" y="548"/>
                    <a:pt x="2958" y="311"/>
                    <a:pt x="2739" y="183"/>
                  </a:cubicBezTo>
                  <a:cubicBezTo>
                    <a:pt x="2630" y="110"/>
                    <a:pt x="2520" y="56"/>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15;p119"/>
            <p:cNvSpPr/>
            <p:nvPr/>
          </p:nvSpPr>
          <p:spPr>
            <a:xfrm>
              <a:off x="2818009" y="4461599"/>
              <a:ext cx="116201" cy="37187"/>
            </a:xfrm>
            <a:custGeom>
              <a:avLst/>
              <a:gdLst/>
              <a:ahLst/>
              <a:cxnLst/>
              <a:rect l="l" t="t" r="r" b="b"/>
              <a:pathLst>
                <a:path w="2228" h="713" extrusionOk="0">
                  <a:moveTo>
                    <a:pt x="73" y="1"/>
                  </a:moveTo>
                  <a:lnTo>
                    <a:pt x="0" y="183"/>
                  </a:lnTo>
                  <a:lnTo>
                    <a:pt x="2227" y="712"/>
                  </a:lnTo>
                  <a:lnTo>
                    <a:pt x="2154"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16;p119"/>
            <p:cNvSpPr/>
            <p:nvPr/>
          </p:nvSpPr>
          <p:spPr>
            <a:xfrm>
              <a:off x="2933167" y="3439994"/>
              <a:ext cx="258115" cy="1021664"/>
            </a:xfrm>
            <a:custGeom>
              <a:avLst/>
              <a:gdLst/>
              <a:ahLst/>
              <a:cxnLst/>
              <a:rect l="l" t="t" r="r" b="b"/>
              <a:pathLst>
                <a:path w="4949" h="19589" extrusionOk="0">
                  <a:moveTo>
                    <a:pt x="1" y="1"/>
                  </a:moveTo>
                  <a:lnTo>
                    <a:pt x="1680" y="19589"/>
                  </a:lnTo>
                  <a:lnTo>
                    <a:pt x="4583" y="19589"/>
                  </a:lnTo>
                  <a:lnTo>
                    <a:pt x="4948" y="31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17;p119"/>
            <p:cNvSpPr/>
            <p:nvPr/>
          </p:nvSpPr>
          <p:spPr>
            <a:xfrm>
              <a:off x="2933167" y="3439994"/>
              <a:ext cx="258115" cy="131744"/>
            </a:xfrm>
            <a:custGeom>
              <a:avLst/>
              <a:gdLst/>
              <a:ahLst/>
              <a:cxnLst/>
              <a:rect l="l" t="t" r="r" b="b"/>
              <a:pathLst>
                <a:path w="4949" h="2526" extrusionOk="0">
                  <a:moveTo>
                    <a:pt x="1" y="1"/>
                  </a:moveTo>
                  <a:lnTo>
                    <a:pt x="202" y="2520"/>
                  </a:lnTo>
                  <a:cubicBezTo>
                    <a:pt x="359" y="2524"/>
                    <a:pt x="516" y="2525"/>
                    <a:pt x="673" y="2525"/>
                  </a:cubicBezTo>
                  <a:cubicBezTo>
                    <a:pt x="2104" y="2525"/>
                    <a:pt x="3532" y="2374"/>
                    <a:pt x="4930" y="2045"/>
                  </a:cubicBezTo>
                  <a:lnTo>
                    <a:pt x="4948" y="31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18;p119"/>
            <p:cNvSpPr/>
            <p:nvPr/>
          </p:nvSpPr>
          <p:spPr>
            <a:xfrm>
              <a:off x="3122645" y="3515201"/>
              <a:ext cx="21018" cy="842668"/>
            </a:xfrm>
            <a:custGeom>
              <a:avLst/>
              <a:gdLst/>
              <a:ahLst/>
              <a:cxnLst/>
              <a:rect l="l" t="t" r="r" b="b"/>
              <a:pathLst>
                <a:path w="403" h="16157" extrusionOk="0">
                  <a:moveTo>
                    <a:pt x="238" y="1"/>
                  </a:moveTo>
                  <a:lnTo>
                    <a:pt x="238" y="1"/>
                  </a:lnTo>
                  <a:cubicBezTo>
                    <a:pt x="37" y="4455"/>
                    <a:pt x="1" y="11702"/>
                    <a:pt x="147" y="16157"/>
                  </a:cubicBezTo>
                  <a:cubicBezTo>
                    <a:pt x="366" y="11702"/>
                    <a:pt x="402" y="4455"/>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19;p119"/>
            <p:cNvSpPr/>
            <p:nvPr/>
          </p:nvSpPr>
          <p:spPr>
            <a:xfrm>
              <a:off x="3014111" y="4461599"/>
              <a:ext cx="149528" cy="88611"/>
            </a:xfrm>
            <a:custGeom>
              <a:avLst/>
              <a:gdLst/>
              <a:ahLst/>
              <a:cxnLst/>
              <a:rect l="l" t="t" r="r" b="b"/>
              <a:pathLst>
                <a:path w="2867" h="1699" extrusionOk="0">
                  <a:moveTo>
                    <a:pt x="603" y="1"/>
                  </a:moveTo>
                  <a:lnTo>
                    <a:pt x="530" y="183"/>
                  </a:lnTo>
                  <a:cubicBezTo>
                    <a:pt x="420" y="457"/>
                    <a:pt x="238" y="694"/>
                    <a:pt x="1" y="877"/>
                  </a:cubicBezTo>
                  <a:cubicBezTo>
                    <a:pt x="110" y="932"/>
                    <a:pt x="220" y="986"/>
                    <a:pt x="329" y="1059"/>
                  </a:cubicBezTo>
                  <a:cubicBezTo>
                    <a:pt x="567" y="1205"/>
                    <a:pt x="731" y="1424"/>
                    <a:pt x="786" y="1698"/>
                  </a:cubicBezTo>
                  <a:lnTo>
                    <a:pt x="2867" y="1698"/>
                  </a:lnTo>
                  <a:lnTo>
                    <a:pt x="2684"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20;p119"/>
            <p:cNvSpPr/>
            <p:nvPr/>
          </p:nvSpPr>
          <p:spPr>
            <a:xfrm>
              <a:off x="2889409" y="4507286"/>
              <a:ext cx="278977" cy="97165"/>
            </a:xfrm>
            <a:custGeom>
              <a:avLst/>
              <a:gdLst/>
              <a:ahLst/>
              <a:cxnLst/>
              <a:rect l="l" t="t" r="r" b="b"/>
              <a:pathLst>
                <a:path w="5349" h="1863" extrusionOk="0">
                  <a:moveTo>
                    <a:pt x="2392" y="1"/>
                  </a:moveTo>
                  <a:cubicBezTo>
                    <a:pt x="2300" y="56"/>
                    <a:pt x="2191" y="129"/>
                    <a:pt x="2100" y="165"/>
                  </a:cubicBezTo>
                  <a:lnTo>
                    <a:pt x="913" y="694"/>
                  </a:lnTo>
                  <a:cubicBezTo>
                    <a:pt x="420" y="914"/>
                    <a:pt x="91" y="1352"/>
                    <a:pt x="0" y="1863"/>
                  </a:cubicBezTo>
                  <a:lnTo>
                    <a:pt x="5349" y="1863"/>
                  </a:lnTo>
                  <a:lnTo>
                    <a:pt x="5239" y="822"/>
                  </a:lnTo>
                  <a:lnTo>
                    <a:pt x="3177" y="822"/>
                  </a:lnTo>
                  <a:cubicBezTo>
                    <a:pt x="3122" y="548"/>
                    <a:pt x="2958" y="329"/>
                    <a:pt x="2720" y="183"/>
                  </a:cubicBezTo>
                  <a:cubicBezTo>
                    <a:pt x="2611" y="110"/>
                    <a:pt x="2501" y="56"/>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21;p119"/>
            <p:cNvSpPr/>
            <p:nvPr/>
          </p:nvSpPr>
          <p:spPr>
            <a:xfrm>
              <a:off x="3041701" y="4461599"/>
              <a:ext cx="116253" cy="37187"/>
            </a:xfrm>
            <a:custGeom>
              <a:avLst/>
              <a:gdLst/>
              <a:ahLst/>
              <a:cxnLst/>
              <a:rect l="l" t="t" r="r" b="b"/>
              <a:pathLst>
                <a:path w="2229" h="713" extrusionOk="0">
                  <a:moveTo>
                    <a:pt x="74" y="1"/>
                  </a:moveTo>
                  <a:lnTo>
                    <a:pt x="1" y="183"/>
                  </a:lnTo>
                  <a:lnTo>
                    <a:pt x="2228" y="712"/>
                  </a:lnTo>
                  <a:lnTo>
                    <a:pt x="2155"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22;p119"/>
            <p:cNvSpPr/>
            <p:nvPr/>
          </p:nvSpPr>
          <p:spPr>
            <a:xfrm>
              <a:off x="2755163" y="2324250"/>
              <a:ext cx="419900" cy="432000"/>
            </a:xfrm>
            <a:custGeom>
              <a:avLst/>
              <a:gdLst/>
              <a:ahLst/>
              <a:cxnLst/>
              <a:rect l="l" t="t" r="r" b="b"/>
              <a:pathLst>
                <a:path w="8051" h="8283" extrusionOk="0">
                  <a:moveTo>
                    <a:pt x="2960" y="0"/>
                  </a:moveTo>
                  <a:cubicBezTo>
                    <a:pt x="2608" y="0"/>
                    <a:pt x="2255" y="61"/>
                    <a:pt x="1917" y="181"/>
                  </a:cubicBezTo>
                  <a:cubicBezTo>
                    <a:pt x="1132" y="455"/>
                    <a:pt x="548" y="1076"/>
                    <a:pt x="311" y="1861"/>
                  </a:cubicBezTo>
                  <a:cubicBezTo>
                    <a:pt x="183" y="2463"/>
                    <a:pt x="201" y="3102"/>
                    <a:pt x="384" y="3686"/>
                  </a:cubicBezTo>
                  <a:cubicBezTo>
                    <a:pt x="493" y="4179"/>
                    <a:pt x="457" y="4709"/>
                    <a:pt x="274" y="5183"/>
                  </a:cubicBezTo>
                  <a:cubicBezTo>
                    <a:pt x="274" y="5220"/>
                    <a:pt x="256" y="5238"/>
                    <a:pt x="238" y="5275"/>
                  </a:cubicBezTo>
                  <a:cubicBezTo>
                    <a:pt x="0" y="5895"/>
                    <a:pt x="165" y="6589"/>
                    <a:pt x="657" y="7027"/>
                  </a:cubicBezTo>
                  <a:cubicBezTo>
                    <a:pt x="1223" y="7502"/>
                    <a:pt x="1880" y="7830"/>
                    <a:pt x="2592" y="8013"/>
                  </a:cubicBezTo>
                  <a:cubicBezTo>
                    <a:pt x="3228" y="8158"/>
                    <a:pt x="3953" y="8282"/>
                    <a:pt x="4649" y="8282"/>
                  </a:cubicBezTo>
                  <a:cubicBezTo>
                    <a:pt x="5092" y="8282"/>
                    <a:pt x="5524" y="8232"/>
                    <a:pt x="5915" y="8104"/>
                  </a:cubicBezTo>
                  <a:cubicBezTo>
                    <a:pt x="6371" y="7940"/>
                    <a:pt x="6791" y="7721"/>
                    <a:pt x="7156" y="7429"/>
                  </a:cubicBezTo>
                  <a:cubicBezTo>
                    <a:pt x="7905" y="6826"/>
                    <a:pt x="8051" y="5749"/>
                    <a:pt x="7503" y="4964"/>
                  </a:cubicBezTo>
                  <a:lnTo>
                    <a:pt x="7485" y="4946"/>
                  </a:lnTo>
                  <a:cubicBezTo>
                    <a:pt x="7138" y="4453"/>
                    <a:pt x="6937" y="3887"/>
                    <a:pt x="6901" y="3285"/>
                  </a:cubicBezTo>
                  <a:cubicBezTo>
                    <a:pt x="6864" y="2682"/>
                    <a:pt x="6736" y="2098"/>
                    <a:pt x="6536" y="1532"/>
                  </a:cubicBezTo>
                  <a:cubicBezTo>
                    <a:pt x="6371" y="1076"/>
                    <a:pt x="6097" y="656"/>
                    <a:pt x="5714" y="346"/>
                  </a:cubicBezTo>
                  <a:cubicBezTo>
                    <a:pt x="5501" y="194"/>
                    <a:pt x="5204" y="103"/>
                    <a:pt x="4912" y="103"/>
                  </a:cubicBezTo>
                  <a:cubicBezTo>
                    <a:pt x="4679" y="103"/>
                    <a:pt x="4450" y="161"/>
                    <a:pt x="4272" y="291"/>
                  </a:cubicBezTo>
                  <a:cubicBezTo>
                    <a:pt x="3854" y="97"/>
                    <a:pt x="3407" y="0"/>
                    <a:pt x="29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23;p119"/>
            <p:cNvSpPr/>
            <p:nvPr/>
          </p:nvSpPr>
          <p:spPr>
            <a:xfrm>
              <a:off x="2814202" y="2387931"/>
              <a:ext cx="109526" cy="49704"/>
            </a:xfrm>
            <a:custGeom>
              <a:avLst/>
              <a:gdLst/>
              <a:ahLst/>
              <a:cxnLst/>
              <a:rect l="l" t="t" r="r" b="b"/>
              <a:pathLst>
                <a:path w="2100" h="953" extrusionOk="0">
                  <a:moveTo>
                    <a:pt x="2099" y="1"/>
                  </a:moveTo>
                  <a:lnTo>
                    <a:pt x="2099" y="1"/>
                  </a:lnTo>
                  <a:cubicBezTo>
                    <a:pt x="1351" y="184"/>
                    <a:pt x="639" y="512"/>
                    <a:pt x="0" y="950"/>
                  </a:cubicBezTo>
                  <a:cubicBezTo>
                    <a:pt x="34" y="952"/>
                    <a:pt x="67" y="953"/>
                    <a:pt x="101" y="953"/>
                  </a:cubicBezTo>
                  <a:cubicBezTo>
                    <a:pt x="466" y="953"/>
                    <a:pt x="816" y="862"/>
                    <a:pt x="1150" y="695"/>
                  </a:cubicBezTo>
                  <a:cubicBezTo>
                    <a:pt x="1515" y="549"/>
                    <a:pt x="1844" y="311"/>
                    <a:pt x="2099"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24;p119"/>
            <p:cNvSpPr/>
            <p:nvPr/>
          </p:nvSpPr>
          <p:spPr>
            <a:xfrm>
              <a:off x="2837046" y="2363783"/>
              <a:ext cx="91428" cy="17576"/>
            </a:xfrm>
            <a:custGeom>
              <a:avLst/>
              <a:gdLst/>
              <a:ahLst/>
              <a:cxnLst/>
              <a:rect l="l" t="t" r="r" b="b"/>
              <a:pathLst>
                <a:path w="1753" h="337" extrusionOk="0">
                  <a:moveTo>
                    <a:pt x="995" y="1"/>
                  </a:moveTo>
                  <a:cubicBezTo>
                    <a:pt x="637" y="1"/>
                    <a:pt x="288" y="113"/>
                    <a:pt x="0" y="336"/>
                  </a:cubicBezTo>
                  <a:cubicBezTo>
                    <a:pt x="256" y="336"/>
                    <a:pt x="566" y="318"/>
                    <a:pt x="876" y="281"/>
                  </a:cubicBezTo>
                  <a:cubicBezTo>
                    <a:pt x="1168" y="263"/>
                    <a:pt x="1461" y="227"/>
                    <a:pt x="1753" y="172"/>
                  </a:cubicBezTo>
                  <a:cubicBezTo>
                    <a:pt x="1509" y="58"/>
                    <a:pt x="1250" y="1"/>
                    <a:pt x="99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25;p119"/>
            <p:cNvSpPr/>
            <p:nvPr/>
          </p:nvSpPr>
          <p:spPr>
            <a:xfrm>
              <a:off x="2976977" y="2399405"/>
              <a:ext cx="79067" cy="67645"/>
            </a:xfrm>
            <a:custGeom>
              <a:avLst/>
              <a:gdLst/>
              <a:ahLst/>
              <a:cxnLst/>
              <a:rect l="l" t="t" r="r" b="b"/>
              <a:pathLst>
                <a:path w="1516" h="1297" extrusionOk="0">
                  <a:moveTo>
                    <a:pt x="1" y="0"/>
                  </a:moveTo>
                  <a:cubicBezTo>
                    <a:pt x="366" y="584"/>
                    <a:pt x="895" y="1022"/>
                    <a:pt x="1516" y="1296"/>
                  </a:cubicBezTo>
                  <a:cubicBezTo>
                    <a:pt x="1151" y="712"/>
                    <a:pt x="621" y="256"/>
                    <a:pt x="1"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26;p119"/>
            <p:cNvSpPr/>
            <p:nvPr/>
          </p:nvSpPr>
          <p:spPr>
            <a:xfrm>
              <a:off x="2706607" y="2704040"/>
              <a:ext cx="534172" cy="792808"/>
            </a:xfrm>
            <a:custGeom>
              <a:avLst/>
              <a:gdLst/>
              <a:ahLst/>
              <a:cxnLst/>
              <a:rect l="l" t="t" r="r" b="b"/>
              <a:pathLst>
                <a:path w="10242" h="15201" extrusionOk="0">
                  <a:moveTo>
                    <a:pt x="4181" y="1"/>
                  </a:moveTo>
                  <a:lnTo>
                    <a:pt x="2446" y="366"/>
                  </a:lnTo>
                  <a:cubicBezTo>
                    <a:pt x="1625" y="548"/>
                    <a:pt x="1022" y="1242"/>
                    <a:pt x="968" y="2100"/>
                  </a:cubicBezTo>
                  <a:lnTo>
                    <a:pt x="949" y="2356"/>
                  </a:lnTo>
                  <a:cubicBezTo>
                    <a:pt x="895" y="3141"/>
                    <a:pt x="676" y="3925"/>
                    <a:pt x="311" y="4637"/>
                  </a:cubicBezTo>
                  <a:cubicBezTo>
                    <a:pt x="0" y="5276"/>
                    <a:pt x="110" y="6043"/>
                    <a:pt x="584" y="6572"/>
                  </a:cubicBezTo>
                  <a:cubicBezTo>
                    <a:pt x="876" y="6901"/>
                    <a:pt x="1022" y="7339"/>
                    <a:pt x="986" y="7796"/>
                  </a:cubicBezTo>
                  <a:lnTo>
                    <a:pt x="238" y="14751"/>
                  </a:lnTo>
                  <a:cubicBezTo>
                    <a:pt x="1950" y="15049"/>
                    <a:pt x="3683" y="15200"/>
                    <a:pt x="5416" y="15200"/>
                  </a:cubicBezTo>
                  <a:cubicBezTo>
                    <a:pt x="6545" y="15200"/>
                    <a:pt x="7675" y="15136"/>
                    <a:pt x="8799" y="15006"/>
                  </a:cubicBezTo>
                  <a:lnTo>
                    <a:pt x="10241" y="14842"/>
                  </a:lnTo>
                  <a:lnTo>
                    <a:pt x="9657" y="12104"/>
                  </a:lnTo>
                  <a:cubicBezTo>
                    <a:pt x="9146" y="9694"/>
                    <a:pt x="8982" y="7211"/>
                    <a:pt x="9219" y="4747"/>
                  </a:cubicBezTo>
                  <a:lnTo>
                    <a:pt x="9438" y="2337"/>
                  </a:lnTo>
                  <a:cubicBezTo>
                    <a:pt x="9529" y="1352"/>
                    <a:pt x="8836" y="475"/>
                    <a:pt x="7868" y="311"/>
                  </a:cubicBezTo>
                  <a:lnTo>
                    <a:pt x="59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27;p119"/>
            <p:cNvSpPr/>
            <p:nvPr/>
          </p:nvSpPr>
          <p:spPr>
            <a:xfrm>
              <a:off x="2828440" y="2742113"/>
              <a:ext cx="385686" cy="627477"/>
            </a:xfrm>
            <a:custGeom>
              <a:avLst/>
              <a:gdLst/>
              <a:ahLst/>
              <a:cxnLst/>
              <a:rect l="l" t="t" r="r" b="b"/>
              <a:pathLst>
                <a:path w="7395" h="12031" extrusionOk="0">
                  <a:moveTo>
                    <a:pt x="6427" y="1"/>
                  </a:moveTo>
                  <a:lnTo>
                    <a:pt x="5532" y="567"/>
                  </a:lnTo>
                  <a:cubicBezTo>
                    <a:pt x="5222" y="1078"/>
                    <a:pt x="5039" y="1662"/>
                    <a:pt x="5039" y="2264"/>
                  </a:cubicBezTo>
                  <a:lnTo>
                    <a:pt x="5039" y="2739"/>
                  </a:lnTo>
                  <a:lnTo>
                    <a:pt x="1" y="3834"/>
                  </a:lnTo>
                  <a:lnTo>
                    <a:pt x="968" y="12031"/>
                  </a:lnTo>
                  <a:lnTo>
                    <a:pt x="5441" y="11447"/>
                  </a:lnTo>
                  <a:cubicBezTo>
                    <a:pt x="5603" y="11424"/>
                    <a:pt x="5767" y="11412"/>
                    <a:pt x="5931" y="11412"/>
                  </a:cubicBezTo>
                  <a:cubicBezTo>
                    <a:pt x="6417" y="11412"/>
                    <a:pt x="6908" y="11511"/>
                    <a:pt x="7358" y="11702"/>
                  </a:cubicBezTo>
                  <a:lnTo>
                    <a:pt x="7394" y="11721"/>
                  </a:lnTo>
                  <a:lnTo>
                    <a:pt x="7321" y="11374"/>
                  </a:lnTo>
                  <a:cubicBezTo>
                    <a:pt x="6810" y="8964"/>
                    <a:pt x="6646" y="6481"/>
                    <a:pt x="6865" y="4017"/>
                  </a:cubicBezTo>
                  <a:lnTo>
                    <a:pt x="7102" y="1607"/>
                  </a:lnTo>
                  <a:cubicBezTo>
                    <a:pt x="7157" y="987"/>
                    <a:pt x="6901" y="384"/>
                    <a:pt x="6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28;p119"/>
            <p:cNvSpPr/>
            <p:nvPr/>
          </p:nvSpPr>
          <p:spPr>
            <a:xfrm>
              <a:off x="2821817" y="2783054"/>
              <a:ext cx="221867" cy="71870"/>
            </a:xfrm>
            <a:custGeom>
              <a:avLst/>
              <a:gdLst/>
              <a:ahLst/>
              <a:cxnLst/>
              <a:rect l="l" t="t" r="r" b="b"/>
              <a:pathLst>
                <a:path w="4254" h="1378" extrusionOk="0">
                  <a:moveTo>
                    <a:pt x="0" y="1"/>
                  </a:moveTo>
                  <a:cubicBezTo>
                    <a:pt x="201" y="311"/>
                    <a:pt x="475" y="567"/>
                    <a:pt x="785" y="749"/>
                  </a:cubicBezTo>
                  <a:cubicBezTo>
                    <a:pt x="1150" y="968"/>
                    <a:pt x="1533" y="1133"/>
                    <a:pt x="1953" y="1224"/>
                  </a:cubicBezTo>
                  <a:cubicBezTo>
                    <a:pt x="2414" y="1325"/>
                    <a:pt x="2889" y="1378"/>
                    <a:pt x="3365" y="1378"/>
                  </a:cubicBezTo>
                  <a:cubicBezTo>
                    <a:pt x="3662" y="1378"/>
                    <a:pt x="3959" y="1357"/>
                    <a:pt x="4254" y="1315"/>
                  </a:cubicBezTo>
                  <a:cubicBezTo>
                    <a:pt x="3633" y="1187"/>
                    <a:pt x="2811" y="1114"/>
                    <a:pt x="2026" y="932"/>
                  </a:cubicBezTo>
                  <a:cubicBezTo>
                    <a:pt x="1643" y="841"/>
                    <a:pt x="1260" y="713"/>
                    <a:pt x="913" y="548"/>
                  </a:cubicBezTo>
                  <a:cubicBezTo>
                    <a:pt x="584" y="402"/>
                    <a:pt x="274" y="22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29;p119"/>
            <p:cNvSpPr/>
            <p:nvPr/>
          </p:nvSpPr>
          <p:spPr>
            <a:xfrm>
              <a:off x="2928421" y="2753535"/>
              <a:ext cx="151458" cy="49704"/>
            </a:xfrm>
            <a:custGeom>
              <a:avLst/>
              <a:gdLst/>
              <a:ahLst/>
              <a:cxnLst/>
              <a:rect l="l" t="t" r="r" b="b"/>
              <a:pathLst>
                <a:path w="2904" h="953" extrusionOk="0">
                  <a:moveTo>
                    <a:pt x="2903" y="1"/>
                  </a:moveTo>
                  <a:cubicBezTo>
                    <a:pt x="2465" y="256"/>
                    <a:pt x="1990" y="476"/>
                    <a:pt x="1516" y="622"/>
                  </a:cubicBezTo>
                  <a:cubicBezTo>
                    <a:pt x="1023" y="768"/>
                    <a:pt x="512" y="859"/>
                    <a:pt x="1" y="877"/>
                  </a:cubicBezTo>
                  <a:cubicBezTo>
                    <a:pt x="227" y="928"/>
                    <a:pt x="456" y="953"/>
                    <a:pt x="682" y="953"/>
                  </a:cubicBezTo>
                  <a:cubicBezTo>
                    <a:pt x="1513" y="953"/>
                    <a:pt x="2315" y="618"/>
                    <a:pt x="2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30;p119"/>
            <p:cNvSpPr/>
            <p:nvPr/>
          </p:nvSpPr>
          <p:spPr>
            <a:xfrm>
              <a:off x="2742750" y="3416211"/>
              <a:ext cx="436120" cy="37917"/>
            </a:xfrm>
            <a:custGeom>
              <a:avLst/>
              <a:gdLst/>
              <a:ahLst/>
              <a:cxnLst/>
              <a:rect l="l" t="t" r="r" b="b"/>
              <a:pathLst>
                <a:path w="8362" h="727" extrusionOk="0">
                  <a:moveTo>
                    <a:pt x="8362" y="0"/>
                  </a:moveTo>
                  <a:lnTo>
                    <a:pt x="8362" y="0"/>
                  </a:lnTo>
                  <a:cubicBezTo>
                    <a:pt x="7778" y="110"/>
                    <a:pt x="7120" y="220"/>
                    <a:pt x="6408" y="311"/>
                  </a:cubicBezTo>
                  <a:cubicBezTo>
                    <a:pt x="5696" y="384"/>
                    <a:pt x="4948" y="439"/>
                    <a:pt x="4181" y="457"/>
                  </a:cubicBezTo>
                  <a:cubicBezTo>
                    <a:pt x="4049" y="460"/>
                    <a:pt x="3916" y="462"/>
                    <a:pt x="3782" y="462"/>
                  </a:cubicBezTo>
                  <a:cubicBezTo>
                    <a:pt x="3164" y="462"/>
                    <a:pt x="2543" y="429"/>
                    <a:pt x="1972" y="384"/>
                  </a:cubicBezTo>
                  <a:cubicBezTo>
                    <a:pt x="1261" y="329"/>
                    <a:pt x="603" y="256"/>
                    <a:pt x="1" y="165"/>
                  </a:cubicBezTo>
                  <a:lnTo>
                    <a:pt x="1" y="165"/>
                  </a:lnTo>
                  <a:cubicBezTo>
                    <a:pt x="640" y="366"/>
                    <a:pt x="1279" y="493"/>
                    <a:pt x="1936" y="585"/>
                  </a:cubicBezTo>
                  <a:cubicBezTo>
                    <a:pt x="2588" y="680"/>
                    <a:pt x="3243" y="727"/>
                    <a:pt x="3898" y="727"/>
                  </a:cubicBezTo>
                  <a:cubicBezTo>
                    <a:pt x="4749" y="727"/>
                    <a:pt x="5600" y="648"/>
                    <a:pt x="6445" y="493"/>
                  </a:cubicBezTo>
                  <a:cubicBezTo>
                    <a:pt x="7084" y="384"/>
                    <a:pt x="7723" y="220"/>
                    <a:pt x="8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31;p119"/>
            <p:cNvSpPr/>
            <p:nvPr/>
          </p:nvSpPr>
          <p:spPr>
            <a:xfrm>
              <a:off x="2782753" y="3342882"/>
              <a:ext cx="260931" cy="66498"/>
            </a:xfrm>
            <a:custGeom>
              <a:avLst/>
              <a:gdLst/>
              <a:ahLst/>
              <a:cxnLst/>
              <a:rect l="l" t="t" r="r" b="b"/>
              <a:pathLst>
                <a:path w="5003" h="1275" extrusionOk="0">
                  <a:moveTo>
                    <a:pt x="1" y="1"/>
                  </a:moveTo>
                  <a:lnTo>
                    <a:pt x="1" y="1"/>
                  </a:lnTo>
                  <a:cubicBezTo>
                    <a:pt x="293" y="293"/>
                    <a:pt x="640" y="530"/>
                    <a:pt x="1023" y="713"/>
                  </a:cubicBezTo>
                  <a:cubicBezTo>
                    <a:pt x="1443" y="914"/>
                    <a:pt x="1899" y="1078"/>
                    <a:pt x="2356" y="1169"/>
                  </a:cubicBezTo>
                  <a:cubicBezTo>
                    <a:pt x="2708" y="1237"/>
                    <a:pt x="3060" y="1274"/>
                    <a:pt x="3412" y="1274"/>
                  </a:cubicBezTo>
                  <a:cubicBezTo>
                    <a:pt x="3534" y="1274"/>
                    <a:pt x="3657" y="1270"/>
                    <a:pt x="3779" y="1260"/>
                  </a:cubicBezTo>
                  <a:cubicBezTo>
                    <a:pt x="4199" y="1224"/>
                    <a:pt x="4601" y="1133"/>
                    <a:pt x="5003" y="1005"/>
                  </a:cubicBezTo>
                  <a:cubicBezTo>
                    <a:pt x="4759" y="1005"/>
                    <a:pt x="4491" y="1013"/>
                    <a:pt x="4210" y="1013"/>
                  </a:cubicBezTo>
                  <a:cubicBezTo>
                    <a:pt x="4069" y="1013"/>
                    <a:pt x="3925" y="1011"/>
                    <a:pt x="3779" y="1005"/>
                  </a:cubicBezTo>
                  <a:cubicBezTo>
                    <a:pt x="2867" y="950"/>
                    <a:pt x="1972" y="768"/>
                    <a:pt x="1114" y="457"/>
                  </a:cubicBezTo>
                  <a:cubicBezTo>
                    <a:pt x="713" y="311"/>
                    <a:pt x="329" y="14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32;p119"/>
            <p:cNvSpPr/>
            <p:nvPr/>
          </p:nvSpPr>
          <p:spPr>
            <a:xfrm>
              <a:off x="2828440" y="2898264"/>
              <a:ext cx="336139" cy="436120"/>
            </a:xfrm>
            <a:custGeom>
              <a:avLst/>
              <a:gdLst/>
              <a:ahLst/>
              <a:cxnLst/>
              <a:rect l="l" t="t" r="r" b="b"/>
              <a:pathLst>
                <a:path w="6445" h="8362" extrusionOk="0">
                  <a:moveTo>
                    <a:pt x="5240" y="1"/>
                  </a:moveTo>
                  <a:lnTo>
                    <a:pt x="1" y="840"/>
                  </a:lnTo>
                  <a:lnTo>
                    <a:pt x="1206" y="8362"/>
                  </a:lnTo>
                  <a:lnTo>
                    <a:pt x="6445" y="7522"/>
                  </a:lnTo>
                  <a:lnTo>
                    <a:pt x="5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33;p119"/>
            <p:cNvSpPr/>
            <p:nvPr/>
          </p:nvSpPr>
          <p:spPr>
            <a:xfrm>
              <a:off x="2839862" y="2730691"/>
              <a:ext cx="492291" cy="504913"/>
            </a:xfrm>
            <a:custGeom>
              <a:avLst/>
              <a:gdLst/>
              <a:ahLst/>
              <a:cxnLst/>
              <a:rect l="l" t="t" r="r" b="b"/>
              <a:pathLst>
                <a:path w="9439" h="9681" extrusionOk="0">
                  <a:moveTo>
                    <a:pt x="5879" y="1"/>
                  </a:moveTo>
                  <a:cubicBezTo>
                    <a:pt x="5331" y="494"/>
                    <a:pt x="5112" y="1279"/>
                    <a:pt x="5350" y="1991"/>
                  </a:cubicBezTo>
                  <a:lnTo>
                    <a:pt x="6993" y="7102"/>
                  </a:lnTo>
                  <a:lnTo>
                    <a:pt x="2119" y="7595"/>
                  </a:lnTo>
                  <a:lnTo>
                    <a:pt x="1553" y="7266"/>
                  </a:lnTo>
                  <a:cubicBezTo>
                    <a:pt x="1471" y="7223"/>
                    <a:pt x="1384" y="7202"/>
                    <a:pt x="1301" y="7202"/>
                  </a:cubicBezTo>
                  <a:cubicBezTo>
                    <a:pt x="1104" y="7202"/>
                    <a:pt x="923" y="7317"/>
                    <a:pt x="859" y="7522"/>
                  </a:cubicBezTo>
                  <a:lnTo>
                    <a:pt x="786" y="7741"/>
                  </a:lnTo>
                  <a:lnTo>
                    <a:pt x="256" y="7869"/>
                  </a:lnTo>
                  <a:cubicBezTo>
                    <a:pt x="92" y="7923"/>
                    <a:pt x="1" y="8070"/>
                    <a:pt x="19" y="8234"/>
                  </a:cubicBezTo>
                  <a:cubicBezTo>
                    <a:pt x="19" y="8362"/>
                    <a:pt x="110" y="8471"/>
                    <a:pt x="238" y="8508"/>
                  </a:cubicBezTo>
                  <a:lnTo>
                    <a:pt x="421" y="8562"/>
                  </a:lnTo>
                  <a:cubicBezTo>
                    <a:pt x="494" y="8581"/>
                    <a:pt x="549" y="8617"/>
                    <a:pt x="603" y="8690"/>
                  </a:cubicBezTo>
                  <a:lnTo>
                    <a:pt x="1114" y="9402"/>
                  </a:lnTo>
                  <a:cubicBezTo>
                    <a:pt x="1245" y="9587"/>
                    <a:pt x="1452" y="9681"/>
                    <a:pt x="1665" y="9681"/>
                  </a:cubicBezTo>
                  <a:cubicBezTo>
                    <a:pt x="1809" y="9681"/>
                    <a:pt x="1956" y="9637"/>
                    <a:pt x="2082" y="9548"/>
                  </a:cubicBezTo>
                  <a:lnTo>
                    <a:pt x="2849" y="9001"/>
                  </a:lnTo>
                  <a:lnTo>
                    <a:pt x="7942" y="8708"/>
                  </a:lnTo>
                  <a:cubicBezTo>
                    <a:pt x="8836" y="8654"/>
                    <a:pt x="9439" y="7796"/>
                    <a:pt x="9183" y="6938"/>
                  </a:cubicBezTo>
                  <a:lnTo>
                    <a:pt x="7796" y="2246"/>
                  </a:lnTo>
                  <a:cubicBezTo>
                    <a:pt x="7504" y="1242"/>
                    <a:pt x="6810" y="439"/>
                    <a:pt x="5879" y="1"/>
                  </a:cubicBez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534;p119"/>
            <p:cNvSpPr/>
            <p:nvPr/>
          </p:nvSpPr>
          <p:spPr>
            <a:xfrm>
              <a:off x="3184553" y="3021088"/>
              <a:ext cx="117140" cy="56223"/>
            </a:xfrm>
            <a:custGeom>
              <a:avLst/>
              <a:gdLst/>
              <a:ahLst/>
              <a:cxnLst/>
              <a:rect l="l" t="t" r="r" b="b"/>
              <a:pathLst>
                <a:path w="2246" h="1078" extrusionOk="0">
                  <a:moveTo>
                    <a:pt x="2191" y="1"/>
                  </a:moveTo>
                  <a:lnTo>
                    <a:pt x="0" y="311"/>
                  </a:lnTo>
                  <a:lnTo>
                    <a:pt x="238" y="1078"/>
                  </a:lnTo>
                  <a:lnTo>
                    <a:pt x="2246" y="220"/>
                  </a:lnTo>
                  <a:lnTo>
                    <a:pt x="2191"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535;p119"/>
            <p:cNvSpPr/>
            <p:nvPr/>
          </p:nvSpPr>
          <p:spPr>
            <a:xfrm>
              <a:off x="3104548" y="2730691"/>
              <a:ext cx="218112" cy="309488"/>
            </a:xfrm>
            <a:custGeom>
              <a:avLst/>
              <a:gdLst/>
              <a:ahLst/>
              <a:cxnLst/>
              <a:rect l="l" t="t" r="r" b="b"/>
              <a:pathLst>
                <a:path w="4182" h="5934" extrusionOk="0">
                  <a:moveTo>
                    <a:pt x="804" y="1"/>
                  </a:moveTo>
                  <a:lnTo>
                    <a:pt x="731" y="56"/>
                  </a:lnTo>
                  <a:cubicBezTo>
                    <a:pt x="220" y="530"/>
                    <a:pt x="1" y="1242"/>
                    <a:pt x="165" y="1918"/>
                  </a:cubicBezTo>
                  <a:lnTo>
                    <a:pt x="1133" y="5934"/>
                  </a:lnTo>
                  <a:lnTo>
                    <a:pt x="4181" y="5496"/>
                  </a:lnTo>
                  <a:lnTo>
                    <a:pt x="2812" y="2009"/>
                  </a:lnTo>
                  <a:cubicBezTo>
                    <a:pt x="2465" y="1151"/>
                    <a:pt x="1808" y="457"/>
                    <a:pt x="987" y="74"/>
                  </a:cubicBezTo>
                  <a:lnTo>
                    <a:pt x="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536;p119"/>
            <p:cNvSpPr/>
            <p:nvPr/>
          </p:nvSpPr>
          <p:spPr>
            <a:xfrm>
              <a:off x="2780875" y="2529791"/>
              <a:ext cx="82874" cy="71713"/>
            </a:xfrm>
            <a:custGeom>
              <a:avLst/>
              <a:gdLst/>
              <a:ahLst/>
              <a:cxnLst/>
              <a:rect l="l" t="t" r="r" b="b"/>
              <a:pathLst>
                <a:path w="1589" h="1375" extrusionOk="0">
                  <a:moveTo>
                    <a:pt x="913" y="1"/>
                  </a:moveTo>
                  <a:cubicBezTo>
                    <a:pt x="292" y="1"/>
                    <a:pt x="0" y="749"/>
                    <a:pt x="420" y="1169"/>
                  </a:cubicBezTo>
                  <a:cubicBezTo>
                    <a:pt x="562" y="1312"/>
                    <a:pt x="735" y="1375"/>
                    <a:pt x="904" y="1375"/>
                  </a:cubicBezTo>
                  <a:cubicBezTo>
                    <a:pt x="1255" y="1375"/>
                    <a:pt x="1588" y="1101"/>
                    <a:pt x="1588" y="695"/>
                  </a:cubicBezTo>
                  <a:cubicBezTo>
                    <a:pt x="1588" y="311"/>
                    <a:pt x="1278" y="1"/>
                    <a:pt x="913" y="1"/>
                  </a:cubicBez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537;p119"/>
            <p:cNvSpPr/>
            <p:nvPr/>
          </p:nvSpPr>
          <p:spPr>
            <a:xfrm>
              <a:off x="2807526" y="2545073"/>
              <a:ext cx="40994" cy="40994"/>
            </a:xfrm>
            <a:custGeom>
              <a:avLst/>
              <a:gdLst/>
              <a:ahLst/>
              <a:cxnLst/>
              <a:rect l="l" t="t" r="r" b="b"/>
              <a:pathLst>
                <a:path w="786" h="786" extrusionOk="0">
                  <a:moveTo>
                    <a:pt x="384" y="0"/>
                  </a:moveTo>
                  <a:cubicBezTo>
                    <a:pt x="165" y="0"/>
                    <a:pt x="0" y="183"/>
                    <a:pt x="0" y="402"/>
                  </a:cubicBezTo>
                  <a:cubicBezTo>
                    <a:pt x="0" y="602"/>
                    <a:pt x="165" y="785"/>
                    <a:pt x="384" y="785"/>
                  </a:cubicBezTo>
                  <a:cubicBezTo>
                    <a:pt x="603" y="785"/>
                    <a:pt x="785" y="602"/>
                    <a:pt x="785" y="402"/>
                  </a:cubicBezTo>
                  <a:cubicBezTo>
                    <a:pt x="785" y="183"/>
                    <a:pt x="603" y="0"/>
                    <a:pt x="384" y="0"/>
                  </a:cubicBez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538;p119"/>
            <p:cNvSpPr/>
            <p:nvPr/>
          </p:nvSpPr>
          <p:spPr>
            <a:xfrm>
              <a:off x="2924614" y="2593629"/>
              <a:ext cx="90489" cy="99981"/>
            </a:xfrm>
            <a:custGeom>
              <a:avLst/>
              <a:gdLst/>
              <a:ahLst/>
              <a:cxnLst/>
              <a:rect l="l" t="t" r="r" b="b"/>
              <a:pathLst>
                <a:path w="1735" h="1917" extrusionOk="0">
                  <a:moveTo>
                    <a:pt x="1" y="0"/>
                  </a:moveTo>
                  <a:lnTo>
                    <a:pt x="1" y="1917"/>
                  </a:lnTo>
                  <a:cubicBezTo>
                    <a:pt x="457" y="1917"/>
                    <a:pt x="895" y="1716"/>
                    <a:pt x="1224" y="1369"/>
                  </a:cubicBezTo>
                  <a:cubicBezTo>
                    <a:pt x="1461" y="1114"/>
                    <a:pt x="1625" y="822"/>
                    <a:pt x="1735" y="493"/>
                  </a:cubicBezTo>
                  <a:lnTo>
                    <a:pt x="1735" y="0"/>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539;p119"/>
            <p:cNvSpPr/>
            <p:nvPr/>
          </p:nvSpPr>
          <p:spPr>
            <a:xfrm>
              <a:off x="2924614" y="2619289"/>
              <a:ext cx="90489" cy="110986"/>
            </a:xfrm>
            <a:custGeom>
              <a:avLst/>
              <a:gdLst/>
              <a:ahLst/>
              <a:cxnLst/>
              <a:rect l="l" t="t" r="r" b="b"/>
              <a:pathLst>
                <a:path w="1735" h="2128" extrusionOk="0">
                  <a:moveTo>
                    <a:pt x="1735" y="1"/>
                  </a:moveTo>
                  <a:cubicBezTo>
                    <a:pt x="1625" y="330"/>
                    <a:pt x="1461" y="622"/>
                    <a:pt x="1224" y="877"/>
                  </a:cubicBezTo>
                  <a:cubicBezTo>
                    <a:pt x="895" y="1224"/>
                    <a:pt x="457" y="1425"/>
                    <a:pt x="1" y="1425"/>
                  </a:cubicBezTo>
                  <a:lnTo>
                    <a:pt x="1" y="1881"/>
                  </a:lnTo>
                  <a:cubicBezTo>
                    <a:pt x="265" y="2046"/>
                    <a:pt x="567" y="2128"/>
                    <a:pt x="868" y="2128"/>
                  </a:cubicBezTo>
                  <a:cubicBezTo>
                    <a:pt x="1169" y="2128"/>
                    <a:pt x="1470" y="2046"/>
                    <a:pt x="1735" y="1881"/>
                  </a:cubicBezTo>
                  <a:lnTo>
                    <a:pt x="1735"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540;p119"/>
            <p:cNvSpPr/>
            <p:nvPr/>
          </p:nvSpPr>
          <p:spPr>
            <a:xfrm>
              <a:off x="2810395" y="2431741"/>
              <a:ext cx="228543" cy="235636"/>
            </a:xfrm>
            <a:custGeom>
              <a:avLst/>
              <a:gdLst/>
              <a:ahLst/>
              <a:cxnLst/>
              <a:rect l="l" t="t" r="r" b="b"/>
              <a:pathLst>
                <a:path w="4382" h="4518" extrusionOk="0">
                  <a:moveTo>
                    <a:pt x="2757" y="1"/>
                  </a:moveTo>
                  <a:lnTo>
                    <a:pt x="1862" y="694"/>
                  </a:lnTo>
                  <a:cubicBezTo>
                    <a:pt x="1406" y="1041"/>
                    <a:pt x="858" y="1242"/>
                    <a:pt x="292" y="1260"/>
                  </a:cubicBezTo>
                  <a:lnTo>
                    <a:pt x="0" y="1279"/>
                  </a:lnTo>
                  <a:lnTo>
                    <a:pt x="529" y="3250"/>
                  </a:lnTo>
                  <a:cubicBezTo>
                    <a:pt x="657" y="3688"/>
                    <a:pt x="949" y="4072"/>
                    <a:pt x="1351" y="4291"/>
                  </a:cubicBezTo>
                  <a:cubicBezTo>
                    <a:pt x="1631" y="4431"/>
                    <a:pt x="1938" y="4518"/>
                    <a:pt x="2260" y="4518"/>
                  </a:cubicBezTo>
                  <a:cubicBezTo>
                    <a:pt x="2315" y="4518"/>
                    <a:pt x="2371" y="4515"/>
                    <a:pt x="2428" y="4510"/>
                  </a:cubicBezTo>
                  <a:cubicBezTo>
                    <a:pt x="2830" y="4491"/>
                    <a:pt x="3231" y="4327"/>
                    <a:pt x="3541" y="4053"/>
                  </a:cubicBezTo>
                  <a:lnTo>
                    <a:pt x="3669" y="3944"/>
                  </a:lnTo>
                  <a:cubicBezTo>
                    <a:pt x="3980" y="3670"/>
                    <a:pt x="4199" y="3287"/>
                    <a:pt x="4253" y="2867"/>
                  </a:cubicBezTo>
                  <a:lnTo>
                    <a:pt x="4381" y="1826"/>
                  </a:lnTo>
                  <a:cubicBezTo>
                    <a:pt x="3779" y="1534"/>
                    <a:pt x="3286" y="1059"/>
                    <a:pt x="2994" y="457"/>
                  </a:cubicBezTo>
                  <a:lnTo>
                    <a:pt x="2757"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541;p119"/>
            <p:cNvSpPr/>
            <p:nvPr/>
          </p:nvSpPr>
          <p:spPr>
            <a:xfrm>
              <a:off x="2900831" y="2481131"/>
              <a:ext cx="68584" cy="19245"/>
            </a:xfrm>
            <a:custGeom>
              <a:avLst/>
              <a:gdLst/>
              <a:ahLst/>
              <a:cxnLst/>
              <a:rect l="l" t="t" r="r" b="b"/>
              <a:pathLst>
                <a:path w="1315" h="369" extrusionOk="0">
                  <a:moveTo>
                    <a:pt x="620" y="1"/>
                  </a:moveTo>
                  <a:cubicBezTo>
                    <a:pt x="384" y="1"/>
                    <a:pt x="153" y="109"/>
                    <a:pt x="0" y="295"/>
                  </a:cubicBezTo>
                  <a:lnTo>
                    <a:pt x="1315" y="368"/>
                  </a:lnTo>
                  <a:cubicBezTo>
                    <a:pt x="1169" y="149"/>
                    <a:pt x="931" y="21"/>
                    <a:pt x="676" y="3"/>
                  </a:cubicBezTo>
                  <a:cubicBezTo>
                    <a:pt x="657" y="2"/>
                    <a:pt x="639" y="1"/>
                    <a:pt x="62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542;p119"/>
            <p:cNvSpPr/>
            <p:nvPr/>
          </p:nvSpPr>
          <p:spPr>
            <a:xfrm>
              <a:off x="2818009" y="2484678"/>
              <a:ext cx="53355" cy="21384"/>
            </a:xfrm>
            <a:custGeom>
              <a:avLst/>
              <a:gdLst/>
              <a:ahLst/>
              <a:cxnLst/>
              <a:rect l="l" t="t" r="r" b="b"/>
              <a:pathLst>
                <a:path w="1023" h="410" extrusionOk="0">
                  <a:moveTo>
                    <a:pt x="559" y="1"/>
                  </a:moveTo>
                  <a:cubicBezTo>
                    <a:pt x="531" y="1"/>
                    <a:pt x="503" y="3"/>
                    <a:pt x="475" y="8"/>
                  </a:cubicBezTo>
                  <a:cubicBezTo>
                    <a:pt x="256" y="44"/>
                    <a:pt x="73" y="191"/>
                    <a:pt x="0" y="410"/>
                  </a:cubicBezTo>
                  <a:lnTo>
                    <a:pt x="1022" y="245"/>
                  </a:lnTo>
                  <a:cubicBezTo>
                    <a:pt x="911" y="102"/>
                    <a:pt x="745" y="1"/>
                    <a:pt x="55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543;p119"/>
            <p:cNvSpPr/>
            <p:nvPr/>
          </p:nvSpPr>
          <p:spPr>
            <a:xfrm>
              <a:off x="2922684" y="2518370"/>
              <a:ext cx="19141" cy="14238"/>
            </a:xfrm>
            <a:custGeom>
              <a:avLst/>
              <a:gdLst/>
              <a:ahLst/>
              <a:cxnLst/>
              <a:rect l="l" t="t" r="r" b="b"/>
              <a:pathLst>
                <a:path w="367" h="273" extrusionOk="0">
                  <a:moveTo>
                    <a:pt x="202" y="1"/>
                  </a:moveTo>
                  <a:cubicBezTo>
                    <a:pt x="1" y="1"/>
                    <a:pt x="184" y="272"/>
                    <a:pt x="298" y="272"/>
                  </a:cubicBezTo>
                  <a:cubicBezTo>
                    <a:pt x="329" y="272"/>
                    <a:pt x="355" y="252"/>
                    <a:pt x="366" y="202"/>
                  </a:cubicBezTo>
                  <a:cubicBezTo>
                    <a:pt x="366" y="92"/>
                    <a:pt x="293" y="19"/>
                    <a:pt x="202" y="1"/>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544;p119"/>
            <p:cNvSpPr/>
            <p:nvPr/>
          </p:nvSpPr>
          <p:spPr>
            <a:xfrm>
              <a:off x="2839862" y="2519360"/>
              <a:ext cx="19141" cy="14186"/>
            </a:xfrm>
            <a:custGeom>
              <a:avLst/>
              <a:gdLst/>
              <a:ahLst/>
              <a:cxnLst/>
              <a:rect l="l" t="t" r="r" b="b"/>
              <a:pathLst>
                <a:path w="367" h="272" extrusionOk="0">
                  <a:moveTo>
                    <a:pt x="202" y="0"/>
                  </a:moveTo>
                  <a:cubicBezTo>
                    <a:pt x="1" y="0"/>
                    <a:pt x="195" y="271"/>
                    <a:pt x="305" y="271"/>
                  </a:cubicBezTo>
                  <a:cubicBezTo>
                    <a:pt x="335" y="271"/>
                    <a:pt x="358" y="252"/>
                    <a:pt x="366" y="201"/>
                  </a:cubicBezTo>
                  <a:cubicBezTo>
                    <a:pt x="366" y="91"/>
                    <a:pt x="293" y="18"/>
                    <a:pt x="202"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545;p119"/>
            <p:cNvSpPr/>
            <p:nvPr/>
          </p:nvSpPr>
          <p:spPr>
            <a:xfrm>
              <a:off x="3026472" y="2529791"/>
              <a:ext cx="72443" cy="72443"/>
            </a:xfrm>
            <a:custGeom>
              <a:avLst/>
              <a:gdLst/>
              <a:ahLst/>
              <a:cxnLst/>
              <a:rect l="l" t="t" r="r" b="b"/>
              <a:pathLst>
                <a:path w="1389" h="1389" extrusionOk="0">
                  <a:moveTo>
                    <a:pt x="695" y="1"/>
                  </a:moveTo>
                  <a:cubicBezTo>
                    <a:pt x="311" y="1"/>
                    <a:pt x="1" y="311"/>
                    <a:pt x="1" y="695"/>
                  </a:cubicBezTo>
                  <a:cubicBezTo>
                    <a:pt x="1" y="1078"/>
                    <a:pt x="311" y="1388"/>
                    <a:pt x="695" y="1388"/>
                  </a:cubicBezTo>
                  <a:cubicBezTo>
                    <a:pt x="1078" y="1388"/>
                    <a:pt x="1388" y="1078"/>
                    <a:pt x="1388" y="695"/>
                  </a:cubicBezTo>
                  <a:cubicBezTo>
                    <a:pt x="1388" y="311"/>
                    <a:pt x="1078" y="1"/>
                    <a:pt x="695" y="1"/>
                  </a:cubicBez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546;p119"/>
            <p:cNvSpPr/>
            <p:nvPr/>
          </p:nvSpPr>
          <p:spPr>
            <a:xfrm>
              <a:off x="3036016" y="2545073"/>
              <a:ext cx="47670" cy="41098"/>
            </a:xfrm>
            <a:custGeom>
              <a:avLst/>
              <a:gdLst/>
              <a:ahLst/>
              <a:cxnLst/>
              <a:rect l="l" t="t" r="r" b="b"/>
              <a:pathLst>
                <a:path w="914" h="788" extrusionOk="0">
                  <a:moveTo>
                    <a:pt x="512" y="0"/>
                  </a:moveTo>
                  <a:cubicBezTo>
                    <a:pt x="165" y="0"/>
                    <a:pt x="0" y="420"/>
                    <a:pt x="238" y="675"/>
                  </a:cubicBezTo>
                  <a:cubicBezTo>
                    <a:pt x="321" y="752"/>
                    <a:pt x="421" y="787"/>
                    <a:pt x="518" y="787"/>
                  </a:cubicBezTo>
                  <a:cubicBezTo>
                    <a:pt x="721" y="787"/>
                    <a:pt x="913" y="636"/>
                    <a:pt x="913" y="402"/>
                  </a:cubicBezTo>
                  <a:cubicBezTo>
                    <a:pt x="913" y="183"/>
                    <a:pt x="731" y="0"/>
                    <a:pt x="512" y="0"/>
                  </a:cubicBez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547;p119"/>
            <p:cNvSpPr/>
            <p:nvPr/>
          </p:nvSpPr>
          <p:spPr>
            <a:xfrm>
              <a:off x="2874623" y="2602052"/>
              <a:ext cx="77189" cy="32545"/>
            </a:xfrm>
            <a:custGeom>
              <a:avLst/>
              <a:gdLst/>
              <a:ahLst/>
              <a:cxnLst/>
              <a:rect l="l" t="t" r="r" b="b"/>
              <a:pathLst>
                <a:path w="1480" h="624" extrusionOk="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48" name="Imag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extLst>
      <p:ext uri="{BB962C8B-B14F-4D97-AF65-F5344CB8AC3E}">
        <p14:creationId xmlns:p14="http://schemas.microsoft.com/office/powerpoint/2010/main" val="142277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0-#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smtClean="0"/>
              <a:t>Problématique </a:t>
            </a:r>
            <a:endParaRPr dirty="0"/>
          </a:p>
        </p:txBody>
      </p:sp>
      <p:sp>
        <p:nvSpPr>
          <p:cNvPr id="215" name="Google Shape;215;p20"/>
          <p:cNvSpPr txBox="1">
            <a:spLocks noGrp="1"/>
          </p:cNvSpPr>
          <p:nvPr>
            <p:ph type="body" idx="1"/>
          </p:nvPr>
        </p:nvSpPr>
        <p:spPr>
          <a:xfrm>
            <a:off x="3534500" y="1833741"/>
            <a:ext cx="5307976" cy="2589104"/>
          </a:xfrm>
          <a:prstGeom prst="rect">
            <a:avLst/>
          </a:prstGeom>
        </p:spPr>
        <p:txBody>
          <a:bodyPr spcFirstLastPara="1" wrap="square" lIns="91425" tIns="91425" rIns="91425" bIns="91425" anchor="t" anchorCtr="0">
            <a:noAutofit/>
          </a:bodyPr>
          <a:lstStyle/>
          <a:p>
            <a:pPr marL="0" indent="0">
              <a:spcAft>
                <a:spcPts val="1200"/>
              </a:spcAft>
              <a:buNone/>
            </a:pPr>
            <a:r>
              <a:rPr lang="fr-FR" dirty="0">
                <a:latin typeface="Montserrat" panose="020B0604020202020204" charset="0"/>
              </a:rPr>
              <a:t>Notre problématique s’efforce de construire un thème de recherche d’actualité, mais aussi de répondre à une série d’interrogations relatives </a:t>
            </a:r>
            <a:r>
              <a:rPr lang="fr-FR" b="1" dirty="0">
                <a:latin typeface="Montserrat" panose="020B0604020202020204" charset="0"/>
              </a:rPr>
              <a:t>à la place de l’intelligence artificielle et de la réalité virtuelle dans la médecine</a:t>
            </a:r>
            <a:r>
              <a:rPr lang="fr-FR" dirty="0">
                <a:latin typeface="Montserrat" panose="020B0604020202020204" charset="0"/>
              </a:rPr>
              <a:t>. Nous avons de ce fait, axé la problématique de notre recherche sur la question de savoir </a:t>
            </a:r>
            <a:r>
              <a:rPr lang="fr-FR" b="1" dirty="0">
                <a:latin typeface="Montserrat" panose="020B0604020202020204" charset="0"/>
              </a:rPr>
              <a:t>: quelle approche technologique sera plus contributif et performant pour une thérapie digitale moins encombrant et cela en améliorant les performances de service médicaux urgent</a:t>
            </a:r>
            <a:r>
              <a:rPr lang="fr-FR" dirty="0">
                <a:latin typeface="Montserrat" panose="020B0604020202020204" charset="0"/>
              </a:rPr>
              <a:t>. </a:t>
            </a:r>
            <a:endParaRPr sz="1000" b="1" dirty="0">
              <a:solidFill>
                <a:srgbClr val="FFFFFF"/>
              </a:solidFill>
              <a:latin typeface="Montserrat" panose="020B0604020202020204" charset="0"/>
            </a:endParaRPr>
          </a:p>
        </p:txBody>
      </p:sp>
      <p:grpSp>
        <p:nvGrpSpPr>
          <p:cNvPr id="106" name="Google Shape;4507;p119"/>
          <p:cNvGrpSpPr/>
          <p:nvPr/>
        </p:nvGrpSpPr>
        <p:grpSpPr>
          <a:xfrm>
            <a:off x="2558995" y="1948078"/>
            <a:ext cx="756780" cy="2574403"/>
            <a:chOff x="2661858" y="2324250"/>
            <a:chExt cx="670295" cy="2280201"/>
          </a:xfrm>
        </p:grpSpPr>
        <p:sp>
          <p:nvSpPr>
            <p:cNvPr id="107" name="Google Shape;4508;p119"/>
            <p:cNvSpPr/>
            <p:nvPr/>
          </p:nvSpPr>
          <p:spPr>
            <a:xfrm>
              <a:off x="2661858" y="2723076"/>
              <a:ext cx="173311" cy="868381"/>
            </a:xfrm>
            <a:custGeom>
              <a:avLst/>
              <a:gdLst/>
              <a:ahLst/>
              <a:cxnLst/>
              <a:rect l="l" t="t" r="r" b="b"/>
              <a:pathLst>
                <a:path w="3323" h="16650" extrusionOk="0">
                  <a:moveTo>
                    <a:pt x="3323" y="1"/>
                  </a:moveTo>
                  <a:cubicBezTo>
                    <a:pt x="2264" y="329"/>
                    <a:pt x="1461" y="1187"/>
                    <a:pt x="1242" y="2264"/>
                  </a:cubicBezTo>
                  <a:lnTo>
                    <a:pt x="274" y="6719"/>
                  </a:lnTo>
                  <a:cubicBezTo>
                    <a:pt x="37" y="7741"/>
                    <a:pt x="0" y="8781"/>
                    <a:pt x="128" y="9822"/>
                  </a:cubicBezTo>
                  <a:lnTo>
                    <a:pt x="730" y="14459"/>
                  </a:lnTo>
                  <a:lnTo>
                    <a:pt x="730" y="15335"/>
                  </a:lnTo>
                  <a:cubicBezTo>
                    <a:pt x="730" y="15718"/>
                    <a:pt x="949" y="16047"/>
                    <a:pt x="1296" y="16211"/>
                  </a:cubicBezTo>
                  <a:lnTo>
                    <a:pt x="2300" y="16649"/>
                  </a:lnTo>
                  <a:lnTo>
                    <a:pt x="2866" y="15828"/>
                  </a:lnTo>
                  <a:lnTo>
                    <a:pt x="2665" y="15134"/>
                  </a:lnTo>
                  <a:lnTo>
                    <a:pt x="3031" y="14842"/>
                  </a:lnTo>
                  <a:lnTo>
                    <a:pt x="2045" y="14075"/>
                  </a:lnTo>
                  <a:lnTo>
                    <a:pt x="1771" y="8252"/>
                  </a:lnTo>
                  <a:lnTo>
                    <a:pt x="3323"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09;p119"/>
            <p:cNvSpPr/>
            <p:nvPr/>
          </p:nvSpPr>
          <p:spPr>
            <a:xfrm>
              <a:off x="2670412" y="2723076"/>
              <a:ext cx="163819" cy="305680"/>
            </a:xfrm>
            <a:custGeom>
              <a:avLst/>
              <a:gdLst/>
              <a:ahLst/>
              <a:cxnLst/>
              <a:rect l="l" t="t" r="r" b="b"/>
              <a:pathLst>
                <a:path w="3141" h="5861" extrusionOk="0">
                  <a:moveTo>
                    <a:pt x="3140" y="1"/>
                  </a:moveTo>
                  <a:lnTo>
                    <a:pt x="3031" y="37"/>
                  </a:lnTo>
                  <a:cubicBezTo>
                    <a:pt x="2045" y="348"/>
                    <a:pt x="1278" y="1133"/>
                    <a:pt x="1005" y="2118"/>
                  </a:cubicBezTo>
                  <a:lnTo>
                    <a:pt x="1" y="5715"/>
                  </a:lnTo>
                  <a:lnTo>
                    <a:pt x="2063" y="5861"/>
                  </a:lnTo>
                  <a:lnTo>
                    <a:pt x="31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10;p119"/>
            <p:cNvSpPr/>
            <p:nvPr/>
          </p:nvSpPr>
          <p:spPr>
            <a:xfrm>
              <a:off x="2682772" y="3022027"/>
              <a:ext cx="94348" cy="59092"/>
            </a:xfrm>
            <a:custGeom>
              <a:avLst/>
              <a:gdLst/>
              <a:ahLst/>
              <a:cxnLst/>
              <a:rect l="l" t="t" r="r" b="b"/>
              <a:pathLst>
                <a:path w="1809" h="1133" extrusionOk="0">
                  <a:moveTo>
                    <a:pt x="74" y="1"/>
                  </a:moveTo>
                  <a:lnTo>
                    <a:pt x="1" y="348"/>
                  </a:lnTo>
                  <a:lnTo>
                    <a:pt x="1626" y="1133"/>
                  </a:lnTo>
                  <a:lnTo>
                    <a:pt x="1808" y="129"/>
                  </a:lnTo>
                  <a:lnTo>
                    <a:pt x="74"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11;p119"/>
            <p:cNvSpPr/>
            <p:nvPr/>
          </p:nvSpPr>
          <p:spPr>
            <a:xfrm>
              <a:off x="2745619" y="3441924"/>
              <a:ext cx="231412" cy="1019735"/>
            </a:xfrm>
            <a:custGeom>
              <a:avLst/>
              <a:gdLst/>
              <a:ahLst/>
              <a:cxnLst/>
              <a:rect l="l" t="t" r="r" b="b"/>
              <a:pathLst>
                <a:path w="4437" h="19552" extrusionOk="0">
                  <a:moveTo>
                    <a:pt x="1" y="0"/>
                  </a:moveTo>
                  <a:lnTo>
                    <a:pt x="1151" y="19552"/>
                  </a:lnTo>
                  <a:lnTo>
                    <a:pt x="4053" y="19552"/>
                  </a:lnTo>
                  <a:lnTo>
                    <a:pt x="4437" y="27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12;p119"/>
            <p:cNvSpPr/>
            <p:nvPr/>
          </p:nvSpPr>
          <p:spPr>
            <a:xfrm>
              <a:off x="2745619" y="3441924"/>
              <a:ext cx="231412" cy="540847"/>
            </a:xfrm>
            <a:custGeom>
              <a:avLst/>
              <a:gdLst/>
              <a:ahLst/>
              <a:cxnLst/>
              <a:rect l="l" t="t" r="r" b="b"/>
              <a:pathLst>
                <a:path w="4437" h="10370" extrusionOk="0">
                  <a:moveTo>
                    <a:pt x="1" y="0"/>
                  </a:moveTo>
                  <a:lnTo>
                    <a:pt x="110" y="1972"/>
                  </a:lnTo>
                  <a:cubicBezTo>
                    <a:pt x="293" y="2027"/>
                    <a:pt x="494" y="2063"/>
                    <a:pt x="676" y="2100"/>
                  </a:cubicBezTo>
                  <a:lnTo>
                    <a:pt x="1005" y="2173"/>
                  </a:lnTo>
                  <a:cubicBezTo>
                    <a:pt x="2155" y="2373"/>
                    <a:pt x="3031" y="3286"/>
                    <a:pt x="3214" y="4436"/>
                  </a:cubicBezTo>
                  <a:lnTo>
                    <a:pt x="4236" y="10369"/>
                  </a:lnTo>
                  <a:lnTo>
                    <a:pt x="4400" y="2483"/>
                  </a:lnTo>
                  <a:lnTo>
                    <a:pt x="4437" y="27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13;p119"/>
            <p:cNvSpPr/>
            <p:nvPr/>
          </p:nvSpPr>
          <p:spPr>
            <a:xfrm>
              <a:off x="2790367" y="4461599"/>
              <a:ext cx="149528" cy="88611"/>
            </a:xfrm>
            <a:custGeom>
              <a:avLst/>
              <a:gdLst/>
              <a:ahLst/>
              <a:cxnLst/>
              <a:rect l="l" t="t" r="r" b="b"/>
              <a:pathLst>
                <a:path w="2867" h="1699" extrusionOk="0">
                  <a:moveTo>
                    <a:pt x="603" y="1"/>
                  </a:moveTo>
                  <a:lnTo>
                    <a:pt x="530" y="183"/>
                  </a:lnTo>
                  <a:cubicBezTo>
                    <a:pt x="421" y="457"/>
                    <a:pt x="238" y="694"/>
                    <a:pt x="1" y="877"/>
                  </a:cubicBezTo>
                  <a:cubicBezTo>
                    <a:pt x="110" y="913"/>
                    <a:pt x="220" y="986"/>
                    <a:pt x="329" y="1059"/>
                  </a:cubicBezTo>
                  <a:cubicBezTo>
                    <a:pt x="567" y="1205"/>
                    <a:pt x="731" y="1424"/>
                    <a:pt x="786" y="1698"/>
                  </a:cubicBezTo>
                  <a:lnTo>
                    <a:pt x="2867" y="1698"/>
                  </a:lnTo>
                  <a:lnTo>
                    <a:pt x="2684"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14;p119"/>
            <p:cNvSpPr/>
            <p:nvPr/>
          </p:nvSpPr>
          <p:spPr>
            <a:xfrm>
              <a:off x="2664674" y="4507286"/>
              <a:ext cx="279968" cy="97165"/>
            </a:xfrm>
            <a:custGeom>
              <a:avLst/>
              <a:gdLst/>
              <a:ahLst/>
              <a:cxnLst/>
              <a:rect l="l" t="t" r="r" b="b"/>
              <a:pathLst>
                <a:path w="5368" h="1863" extrusionOk="0">
                  <a:moveTo>
                    <a:pt x="2392" y="1"/>
                  </a:moveTo>
                  <a:cubicBezTo>
                    <a:pt x="2301" y="56"/>
                    <a:pt x="2210" y="129"/>
                    <a:pt x="2100" y="165"/>
                  </a:cubicBezTo>
                  <a:lnTo>
                    <a:pt x="914" y="694"/>
                  </a:lnTo>
                  <a:cubicBezTo>
                    <a:pt x="439" y="914"/>
                    <a:pt x="92" y="1352"/>
                    <a:pt x="1" y="1863"/>
                  </a:cubicBezTo>
                  <a:lnTo>
                    <a:pt x="5368" y="1863"/>
                  </a:lnTo>
                  <a:lnTo>
                    <a:pt x="5258" y="822"/>
                  </a:lnTo>
                  <a:lnTo>
                    <a:pt x="3196" y="822"/>
                  </a:lnTo>
                  <a:cubicBezTo>
                    <a:pt x="3123" y="548"/>
                    <a:pt x="2958" y="311"/>
                    <a:pt x="2739" y="183"/>
                  </a:cubicBezTo>
                  <a:cubicBezTo>
                    <a:pt x="2630" y="110"/>
                    <a:pt x="2520" y="56"/>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15;p119"/>
            <p:cNvSpPr/>
            <p:nvPr/>
          </p:nvSpPr>
          <p:spPr>
            <a:xfrm>
              <a:off x="2818009" y="4461599"/>
              <a:ext cx="116201" cy="37187"/>
            </a:xfrm>
            <a:custGeom>
              <a:avLst/>
              <a:gdLst/>
              <a:ahLst/>
              <a:cxnLst/>
              <a:rect l="l" t="t" r="r" b="b"/>
              <a:pathLst>
                <a:path w="2228" h="713" extrusionOk="0">
                  <a:moveTo>
                    <a:pt x="73" y="1"/>
                  </a:moveTo>
                  <a:lnTo>
                    <a:pt x="0" y="183"/>
                  </a:lnTo>
                  <a:lnTo>
                    <a:pt x="2227" y="712"/>
                  </a:lnTo>
                  <a:lnTo>
                    <a:pt x="2154"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16;p119"/>
            <p:cNvSpPr/>
            <p:nvPr/>
          </p:nvSpPr>
          <p:spPr>
            <a:xfrm>
              <a:off x="2933167" y="3439994"/>
              <a:ext cx="258115" cy="1021664"/>
            </a:xfrm>
            <a:custGeom>
              <a:avLst/>
              <a:gdLst/>
              <a:ahLst/>
              <a:cxnLst/>
              <a:rect l="l" t="t" r="r" b="b"/>
              <a:pathLst>
                <a:path w="4949" h="19589" extrusionOk="0">
                  <a:moveTo>
                    <a:pt x="1" y="1"/>
                  </a:moveTo>
                  <a:lnTo>
                    <a:pt x="1680" y="19589"/>
                  </a:lnTo>
                  <a:lnTo>
                    <a:pt x="4583" y="19589"/>
                  </a:lnTo>
                  <a:lnTo>
                    <a:pt x="4948" y="31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17;p119"/>
            <p:cNvSpPr/>
            <p:nvPr/>
          </p:nvSpPr>
          <p:spPr>
            <a:xfrm>
              <a:off x="2933167" y="3439994"/>
              <a:ext cx="258115" cy="131744"/>
            </a:xfrm>
            <a:custGeom>
              <a:avLst/>
              <a:gdLst/>
              <a:ahLst/>
              <a:cxnLst/>
              <a:rect l="l" t="t" r="r" b="b"/>
              <a:pathLst>
                <a:path w="4949" h="2526" extrusionOk="0">
                  <a:moveTo>
                    <a:pt x="1" y="1"/>
                  </a:moveTo>
                  <a:lnTo>
                    <a:pt x="202" y="2520"/>
                  </a:lnTo>
                  <a:cubicBezTo>
                    <a:pt x="359" y="2524"/>
                    <a:pt x="516" y="2525"/>
                    <a:pt x="673" y="2525"/>
                  </a:cubicBezTo>
                  <a:cubicBezTo>
                    <a:pt x="2104" y="2525"/>
                    <a:pt x="3532" y="2374"/>
                    <a:pt x="4930" y="2045"/>
                  </a:cubicBezTo>
                  <a:lnTo>
                    <a:pt x="4948" y="31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18;p119"/>
            <p:cNvSpPr/>
            <p:nvPr/>
          </p:nvSpPr>
          <p:spPr>
            <a:xfrm>
              <a:off x="3122645" y="3515201"/>
              <a:ext cx="21018" cy="842668"/>
            </a:xfrm>
            <a:custGeom>
              <a:avLst/>
              <a:gdLst/>
              <a:ahLst/>
              <a:cxnLst/>
              <a:rect l="l" t="t" r="r" b="b"/>
              <a:pathLst>
                <a:path w="403" h="16157" extrusionOk="0">
                  <a:moveTo>
                    <a:pt x="238" y="1"/>
                  </a:moveTo>
                  <a:lnTo>
                    <a:pt x="238" y="1"/>
                  </a:lnTo>
                  <a:cubicBezTo>
                    <a:pt x="37" y="4455"/>
                    <a:pt x="1" y="11702"/>
                    <a:pt x="147" y="16157"/>
                  </a:cubicBezTo>
                  <a:cubicBezTo>
                    <a:pt x="366" y="11702"/>
                    <a:pt x="402" y="4455"/>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19;p119"/>
            <p:cNvSpPr/>
            <p:nvPr/>
          </p:nvSpPr>
          <p:spPr>
            <a:xfrm>
              <a:off x="3014111" y="4461599"/>
              <a:ext cx="149528" cy="88611"/>
            </a:xfrm>
            <a:custGeom>
              <a:avLst/>
              <a:gdLst/>
              <a:ahLst/>
              <a:cxnLst/>
              <a:rect l="l" t="t" r="r" b="b"/>
              <a:pathLst>
                <a:path w="2867" h="1699" extrusionOk="0">
                  <a:moveTo>
                    <a:pt x="603" y="1"/>
                  </a:moveTo>
                  <a:lnTo>
                    <a:pt x="530" y="183"/>
                  </a:lnTo>
                  <a:cubicBezTo>
                    <a:pt x="420" y="457"/>
                    <a:pt x="238" y="694"/>
                    <a:pt x="1" y="877"/>
                  </a:cubicBezTo>
                  <a:cubicBezTo>
                    <a:pt x="110" y="932"/>
                    <a:pt x="220" y="986"/>
                    <a:pt x="329" y="1059"/>
                  </a:cubicBezTo>
                  <a:cubicBezTo>
                    <a:pt x="567" y="1205"/>
                    <a:pt x="731" y="1424"/>
                    <a:pt x="786" y="1698"/>
                  </a:cubicBezTo>
                  <a:lnTo>
                    <a:pt x="2867" y="1698"/>
                  </a:lnTo>
                  <a:lnTo>
                    <a:pt x="2684"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20;p119"/>
            <p:cNvSpPr/>
            <p:nvPr/>
          </p:nvSpPr>
          <p:spPr>
            <a:xfrm>
              <a:off x="2889409" y="4507286"/>
              <a:ext cx="278977" cy="97165"/>
            </a:xfrm>
            <a:custGeom>
              <a:avLst/>
              <a:gdLst/>
              <a:ahLst/>
              <a:cxnLst/>
              <a:rect l="l" t="t" r="r" b="b"/>
              <a:pathLst>
                <a:path w="5349" h="1863" extrusionOk="0">
                  <a:moveTo>
                    <a:pt x="2392" y="1"/>
                  </a:moveTo>
                  <a:cubicBezTo>
                    <a:pt x="2300" y="56"/>
                    <a:pt x="2191" y="129"/>
                    <a:pt x="2100" y="165"/>
                  </a:cubicBezTo>
                  <a:lnTo>
                    <a:pt x="913" y="694"/>
                  </a:lnTo>
                  <a:cubicBezTo>
                    <a:pt x="420" y="914"/>
                    <a:pt x="91" y="1352"/>
                    <a:pt x="0" y="1863"/>
                  </a:cubicBezTo>
                  <a:lnTo>
                    <a:pt x="5349" y="1863"/>
                  </a:lnTo>
                  <a:lnTo>
                    <a:pt x="5239" y="822"/>
                  </a:lnTo>
                  <a:lnTo>
                    <a:pt x="3177" y="822"/>
                  </a:lnTo>
                  <a:cubicBezTo>
                    <a:pt x="3122" y="548"/>
                    <a:pt x="2958" y="329"/>
                    <a:pt x="2720" y="183"/>
                  </a:cubicBezTo>
                  <a:cubicBezTo>
                    <a:pt x="2611" y="110"/>
                    <a:pt x="2501" y="56"/>
                    <a:pt x="2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21;p119"/>
            <p:cNvSpPr/>
            <p:nvPr/>
          </p:nvSpPr>
          <p:spPr>
            <a:xfrm>
              <a:off x="3041701" y="4461599"/>
              <a:ext cx="116253" cy="37187"/>
            </a:xfrm>
            <a:custGeom>
              <a:avLst/>
              <a:gdLst/>
              <a:ahLst/>
              <a:cxnLst/>
              <a:rect l="l" t="t" r="r" b="b"/>
              <a:pathLst>
                <a:path w="2229" h="713" extrusionOk="0">
                  <a:moveTo>
                    <a:pt x="74" y="1"/>
                  </a:moveTo>
                  <a:lnTo>
                    <a:pt x="1" y="183"/>
                  </a:lnTo>
                  <a:lnTo>
                    <a:pt x="2228" y="712"/>
                  </a:lnTo>
                  <a:lnTo>
                    <a:pt x="2155"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22;p119"/>
            <p:cNvSpPr/>
            <p:nvPr/>
          </p:nvSpPr>
          <p:spPr>
            <a:xfrm>
              <a:off x="2755163" y="2324250"/>
              <a:ext cx="419900" cy="432000"/>
            </a:xfrm>
            <a:custGeom>
              <a:avLst/>
              <a:gdLst/>
              <a:ahLst/>
              <a:cxnLst/>
              <a:rect l="l" t="t" r="r" b="b"/>
              <a:pathLst>
                <a:path w="8051" h="8283" extrusionOk="0">
                  <a:moveTo>
                    <a:pt x="2960" y="0"/>
                  </a:moveTo>
                  <a:cubicBezTo>
                    <a:pt x="2608" y="0"/>
                    <a:pt x="2255" y="61"/>
                    <a:pt x="1917" y="181"/>
                  </a:cubicBezTo>
                  <a:cubicBezTo>
                    <a:pt x="1132" y="455"/>
                    <a:pt x="548" y="1076"/>
                    <a:pt x="311" y="1861"/>
                  </a:cubicBezTo>
                  <a:cubicBezTo>
                    <a:pt x="183" y="2463"/>
                    <a:pt x="201" y="3102"/>
                    <a:pt x="384" y="3686"/>
                  </a:cubicBezTo>
                  <a:cubicBezTo>
                    <a:pt x="493" y="4179"/>
                    <a:pt x="457" y="4709"/>
                    <a:pt x="274" y="5183"/>
                  </a:cubicBezTo>
                  <a:cubicBezTo>
                    <a:pt x="274" y="5220"/>
                    <a:pt x="256" y="5238"/>
                    <a:pt x="238" y="5275"/>
                  </a:cubicBezTo>
                  <a:cubicBezTo>
                    <a:pt x="0" y="5895"/>
                    <a:pt x="165" y="6589"/>
                    <a:pt x="657" y="7027"/>
                  </a:cubicBezTo>
                  <a:cubicBezTo>
                    <a:pt x="1223" y="7502"/>
                    <a:pt x="1880" y="7830"/>
                    <a:pt x="2592" y="8013"/>
                  </a:cubicBezTo>
                  <a:cubicBezTo>
                    <a:pt x="3228" y="8158"/>
                    <a:pt x="3953" y="8282"/>
                    <a:pt x="4649" y="8282"/>
                  </a:cubicBezTo>
                  <a:cubicBezTo>
                    <a:pt x="5092" y="8282"/>
                    <a:pt x="5524" y="8232"/>
                    <a:pt x="5915" y="8104"/>
                  </a:cubicBezTo>
                  <a:cubicBezTo>
                    <a:pt x="6371" y="7940"/>
                    <a:pt x="6791" y="7721"/>
                    <a:pt x="7156" y="7429"/>
                  </a:cubicBezTo>
                  <a:cubicBezTo>
                    <a:pt x="7905" y="6826"/>
                    <a:pt x="8051" y="5749"/>
                    <a:pt x="7503" y="4964"/>
                  </a:cubicBezTo>
                  <a:lnTo>
                    <a:pt x="7485" y="4946"/>
                  </a:lnTo>
                  <a:cubicBezTo>
                    <a:pt x="7138" y="4453"/>
                    <a:pt x="6937" y="3887"/>
                    <a:pt x="6901" y="3285"/>
                  </a:cubicBezTo>
                  <a:cubicBezTo>
                    <a:pt x="6864" y="2682"/>
                    <a:pt x="6736" y="2098"/>
                    <a:pt x="6536" y="1532"/>
                  </a:cubicBezTo>
                  <a:cubicBezTo>
                    <a:pt x="6371" y="1076"/>
                    <a:pt x="6097" y="656"/>
                    <a:pt x="5714" y="346"/>
                  </a:cubicBezTo>
                  <a:cubicBezTo>
                    <a:pt x="5501" y="194"/>
                    <a:pt x="5204" y="103"/>
                    <a:pt x="4912" y="103"/>
                  </a:cubicBezTo>
                  <a:cubicBezTo>
                    <a:pt x="4679" y="103"/>
                    <a:pt x="4450" y="161"/>
                    <a:pt x="4272" y="291"/>
                  </a:cubicBezTo>
                  <a:cubicBezTo>
                    <a:pt x="3854" y="97"/>
                    <a:pt x="3407" y="0"/>
                    <a:pt x="29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23;p119"/>
            <p:cNvSpPr/>
            <p:nvPr/>
          </p:nvSpPr>
          <p:spPr>
            <a:xfrm>
              <a:off x="2814202" y="2387931"/>
              <a:ext cx="109526" cy="49704"/>
            </a:xfrm>
            <a:custGeom>
              <a:avLst/>
              <a:gdLst/>
              <a:ahLst/>
              <a:cxnLst/>
              <a:rect l="l" t="t" r="r" b="b"/>
              <a:pathLst>
                <a:path w="2100" h="953" extrusionOk="0">
                  <a:moveTo>
                    <a:pt x="2099" y="1"/>
                  </a:moveTo>
                  <a:lnTo>
                    <a:pt x="2099" y="1"/>
                  </a:lnTo>
                  <a:cubicBezTo>
                    <a:pt x="1351" y="184"/>
                    <a:pt x="639" y="512"/>
                    <a:pt x="0" y="950"/>
                  </a:cubicBezTo>
                  <a:cubicBezTo>
                    <a:pt x="34" y="952"/>
                    <a:pt x="67" y="953"/>
                    <a:pt x="101" y="953"/>
                  </a:cubicBezTo>
                  <a:cubicBezTo>
                    <a:pt x="466" y="953"/>
                    <a:pt x="816" y="862"/>
                    <a:pt x="1150" y="695"/>
                  </a:cubicBezTo>
                  <a:cubicBezTo>
                    <a:pt x="1515" y="549"/>
                    <a:pt x="1844" y="311"/>
                    <a:pt x="2099"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24;p119"/>
            <p:cNvSpPr/>
            <p:nvPr/>
          </p:nvSpPr>
          <p:spPr>
            <a:xfrm>
              <a:off x="2837046" y="2363783"/>
              <a:ext cx="91428" cy="17576"/>
            </a:xfrm>
            <a:custGeom>
              <a:avLst/>
              <a:gdLst/>
              <a:ahLst/>
              <a:cxnLst/>
              <a:rect l="l" t="t" r="r" b="b"/>
              <a:pathLst>
                <a:path w="1753" h="337" extrusionOk="0">
                  <a:moveTo>
                    <a:pt x="995" y="1"/>
                  </a:moveTo>
                  <a:cubicBezTo>
                    <a:pt x="637" y="1"/>
                    <a:pt x="288" y="113"/>
                    <a:pt x="0" y="336"/>
                  </a:cubicBezTo>
                  <a:cubicBezTo>
                    <a:pt x="256" y="336"/>
                    <a:pt x="566" y="318"/>
                    <a:pt x="876" y="281"/>
                  </a:cubicBezTo>
                  <a:cubicBezTo>
                    <a:pt x="1168" y="263"/>
                    <a:pt x="1461" y="227"/>
                    <a:pt x="1753" y="172"/>
                  </a:cubicBezTo>
                  <a:cubicBezTo>
                    <a:pt x="1509" y="58"/>
                    <a:pt x="1250" y="1"/>
                    <a:pt x="99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25;p119"/>
            <p:cNvSpPr/>
            <p:nvPr/>
          </p:nvSpPr>
          <p:spPr>
            <a:xfrm>
              <a:off x="2976977" y="2399405"/>
              <a:ext cx="79067" cy="67645"/>
            </a:xfrm>
            <a:custGeom>
              <a:avLst/>
              <a:gdLst/>
              <a:ahLst/>
              <a:cxnLst/>
              <a:rect l="l" t="t" r="r" b="b"/>
              <a:pathLst>
                <a:path w="1516" h="1297" extrusionOk="0">
                  <a:moveTo>
                    <a:pt x="1" y="0"/>
                  </a:moveTo>
                  <a:cubicBezTo>
                    <a:pt x="366" y="584"/>
                    <a:pt x="895" y="1022"/>
                    <a:pt x="1516" y="1296"/>
                  </a:cubicBezTo>
                  <a:cubicBezTo>
                    <a:pt x="1151" y="712"/>
                    <a:pt x="621" y="256"/>
                    <a:pt x="1"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26;p119"/>
            <p:cNvSpPr/>
            <p:nvPr/>
          </p:nvSpPr>
          <p:spPr>
            <a:xfrm>
              <a:off x="2706607" y="2704040"/>
              <a:ext cx="534172" cy="792808"/>
            </a:xfrm>
            <a:custGeom>
              <a:avLst/>
              <a:gdLst/>
              <a:ahLst/>
              <a:cxnLst/>
              <a:rect l="l" t="t" r="r" b="b"/>
              <a:pathLst>
                <a:path w="10242" h="15201" extrusionOk="0">
                  <a:moveTo>
                    <a:pt x="4181" y="1"/>
                  </a:moveTo>
                  <a:lnTo>
                    <a:pt x="2446" y="366"/>
                  </a:lnTo>
                  <a:cubicBezTo>
                    <a:pt x="1625" y="548"/>
                    <a:pt x="1022" y="1242"/>
                    <a:pt x="968" y="2100"/>
                  </a:cubicBezTo>
                  <a:lnTo>
                    <a:pt x="949" y="2356"/>
                  </a:lnTo>
                  <a:cubicBezTo>
                    <a:pt x="895" y="3141"/>
                    <a:pt x="676" y="3925"/>
                    <a:pt x="311" y="4637"/>
                  </a:cubicBezTo>
                  <a:cubicBezTo>
                    <a:pt x="0" y="5276"/>
                    <a:pt x="110" y="6043"/>
                    <a:pt x="584" y="6572"/>
                  </a:cubicBezTo>
                  <a:cubicBezTo>
                    <a:pt x="876" y="6901"/>
                    <a:pt x="1022" y="7339"/>
                    <a:pt x="986" y="7796"/>
                  </a:cubicBezTo>
                  <a:lnTo>
                    <a:pt x="238" y="14751"/>
                  </a:lnTo>
                  <a:cubicBezTo>
                    <a:pt x="1950" y="15049"/>
                    <a:pt x="3683" y="15200"/>
                    <a:pt x="5416" y="15200"/>
                  </a:cubicBezTo>
                  <a:cubicBezTo>
                    <a:pt x="6545" y="15200"/>
                    <a:pt x="7675" y="15136"/>
                    <a:pt x="8799" y="15006"/>
                  </a:cubicBezTo>
                  <a:lnTo>
                    <a:pt x="10241" y="14842"/>
                  </a:lnTo>
                  <a:lnTo>
                    <a:pt x="9657" y="12104"/>
                  </a:lnTo>
                  <a:cubicBezTo>
                    <a:pt x="9146" y="9694"/>
                    <a:pt x="8982" y="7211"/>
                    <a:pt x="9219" y="4747"/>
                  </a:cubicBezTo>
                  <a:lnTo>
                    <a:pt x="9438" y="2337"/>
                  </a:lnTo>
                  <a:cubicBezTo>
                    <a:pt x="9529" y="1352"/>
                    <a:pt x="8836" y="475"/>
                    <a:pt x="7868" y="311"/>
                  </a:cubicBezTo>
                  <a:lnTo>
                    <a:pt x="59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27;p119"/>
            <p:cNvSpPr/>
            <p:nvPr/>
          </p:nvSpPr>
          <p:spPr>
            <a:xfrm>
              <a:off x="2828440" y="2742113"/>
              <a:ext cx="385686" cy="627477"/>
            </a:xfrm>
            <a:custGeom>
              <a:avLst/>
              <a:gdLst/>
              <a:ahLst/>
              <a:cxnLst/>
              <a:rect l="l" t="t" r="r" b="b"/>
              <a:pathLst>
                <a:path w="7395" h="12031" extrusionOk="0">
                  <a:moveTo>
                    <a:pt x="6427" y="1"/>
                  </a:moveTo>
                  <a:lnTo>
                    <a:pt x="5532" y="567"/>
                  </a:lnTo>
                  <a:cubicBezTo>
                    <a:pt x="5222" y="1078"/>
                    <a:pt x="5039" y="1662"/>
                    <a:pt x="5039" y="2264"/>
                  </a:cubicBezTo>
                  <a:lnTo>
                    <a:pt x="5039" y="2739"/>
                  </a:lnTo>
                  <a:lnTo>
                    <a:pt x="1" y="3834"/>
                  </a:lnTo>
                  <a:lnTo>
                    <a:pt x="968" y="12031"/>
                  </a:lnTo>
                  <a:lnTo>
                    <a:pt x="5441" y="11447"/>
                  </a:lnTo>
                  <a:cubicBezTo>
                    <a:pt x="5603" y="11424"/>
                    <a:pt x="5767" y="11412"/>
                    <a:pt x="5931" y="11412"/>
                  </a:cubicBezTo>
                  <a:cubicBezTo>
                    <a:pt x="6417" y="11412"/>
                    <a:pt x="6908" y="11511"/>
                    <a:pt x="7358" y="11702"/>
                  </a:cubicBezTo>
                  <a:lnTo>
                    <a:pt x="7394" y="11721"/>
                  </a:lnTo>
                  <a:lnTo>
                    <a:pt x="7321" y="11374"/>
                  </a:lnTo>
                  <a:cubicBezTo>
                    <a:pt x="6810" y="8964"/>
                    <a:pt x="6646" y="6481"/>
                    <a:pt x="6865" y="4017"/>
                  </a:cubicBezTo>
                  <a:lnTo>
                    <a:pt x="7102" y="1607"/>
                  </a:lnTo>
                  <a:cubicBezTo>
                    <a:pt x="7157" y="987"/>
                    <a:pt x="6901" y="384"/>
                    <a:pt x="6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28;p119"/>
            <p:cNvSpPr/>
            <p:nvPr/>
          </p:nvSpPr>
          <p:spPr>
            <a:xfrm>
              <a:off x="2821817" y="2783054"/>
              <a:ext cx="221867" cy="71870"/>
            </a:xfrm>
            <a:custGeom>
              <a:avLst/>
              <a:gdLst/>
              <a:ahLst/>
              <a:cxnLst/>
              <a:rect l="l" t="t" r="r" b="b"/>
              <a:pathLst>
                <a:path w="4254" h="1378" extrusionOk="0">
                  <a:moveTo>
                    <a:pt x="0" y="1"/>
                  </a:moveTo>
                  <a:cubicBezTo>
                    <a:pt x="201" y="311"/>
                    <a:pt x="475" y="567"/>
                    <a:pt x="785" y="749"/>
                  </a:cubicBezTo>
                  <a:cubicBezTo>
                    <a:pt x="1150" y="968"/>
                    <a:pt x="1533" y="1133"/>
                    <a:pt x="1953" y="1224"/>
                  </a:cubicBezTo>
                  <a:cubicBezTo>
                    <a:pt x="2414" y="1325"/>
                    <a:pt x="2889" y="1378"/>
                    <a:pt x="3365" y="1378"/>
                  </a:cubicBezTo>
                  <a:cubicBezTo>
                    <a:pt x="3662" y="1378"/>
                    <a:pt x="3959" y="1357"/>
                    <a:pt x="4254" y="1315"/>
                  </a:cubicBezTo>
                  <a:cubicBezTo>
                    <a:pt x="3633" y="1187"/>
                    <a:pt x="2811" y="1114"/>
                    <a:pt x="2026" y="932"/>
                  </a:cubicBezTo>
                  <a:cubicBezTo>
                    <a:pt x="1643" y="841"/>
                    <a:pt x="1260" y="713"/>
                    <a:pt x="913" y="548"/>
                  </a:cubicBezTo>
                  <a:cubicBezTo>
                    <a:pt x="584" y="402"/>
                    <a:pt x="274" y="220"/>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29;p119"/>
            <p:cNvSpPr/>
            <p:nvPr/>
          </p:nvSpPr>
          <p:spPr>
            <a:xfrm>
              <a:off x="2928421" y="2753535"/>
              <a:ext cx="151458" cy="49704"/>
            </a:xfrm>
            <a:custGeom>
              <a:avLst/>
              <a:gdLst/>
              <a:ahLst/>
              <a:cxnLst/>
              <a:rect l="l" t="t" r="r" b="b"/>
              <a:pathLst>
                <a:path w="2904" h="953" extrusionOk="0">
                  <a:moveTo>
                    <a:pt x="2903" y="1"/>
                  </a:moveTo>
                  <a:cubicBezTo>
                    <a:pt x="2465" y="256"/>
                    <a:pt x="1990" y="476"/>
                    <a:pt x="1516" y="622"/>
                  </a:cubicBezTo>
                  <a:cubicBezTo>
                    <a:pt x="1023" y="768"/>
                    <a:pt x="512" y="859"/>
                    <a:pt x="1" y="877"/>
                  </a:cubicBezTo>
                  <a:cubicBezTo>
                    <a:pt x="227" y="928"/>
                    <a:pt x="456" y="953"/>
                    <a:pt x="682" y="953"/>
                  </a:cubicBezTo>
                  <a:cubicBezTo>
                    <a:pt x="1513" y="953"/>
                    <a:pt x="2315" y="618"/>
                    <a:pt x="2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30;p119"/>
            <p:cNvSpPr/>
            <p:nvPr/>
          </p:nvSpPr>
          <p:spPr>
            <a:xfrm>
              <a:off x="2742750" y="3416211"/>
              <a:ext cx="436120" cy="37917"/>
            </a:xfrm>
            <a:custGeom>
              <a:avLst/>
              <a:gdLst/>
              <a:ahLst/>
              <a:cxnLst/>
              <a:rect l="l" t="t" r="r" b="b"/>
              <a:pathLst>
                <a:path w="8362" h="727" extrusionOk="0">
                  <a:moveTo>
                    <a:pt x="8362" y="0"/>
                  </a:moveTo>
                  <a:lnTo>
                    <a:pt x="8362" y="0"/>
                  </a:lnTo>
                  <a:cubicBezTo>
                    <a:pt x="7778" y="110"/>
                    <a:pt x="7120" y="220"/>
                    <a:pt x="6408" y="311"/>
                  </a:cubicBezTo>
                  <a:cubicBezTo>
                    <a:pt x="5696" y="384"/>
                    <a:pt x="4948" y="439"/>
                    <a:pt x="4181" y="457"/>
                  </a:cubicBezTo>
                  <a:cubicBezTo>
                    <a:pt x="4049" y="460"/>
                    <a:pt x="3916" y="462"/>
                    <a:pt x="3782" y="462"/>
                  </a:cubicBezTo>
                  <a:cubicBezTo>
                    <a:pt x="3164" y="462"/>
                    <a:pt x="2543" y="429"/>
                    <a:pt x="1972" y="384"/>
                  </a:cubicBezTo>
                  <a:cubicBezTo>
                    <a:pt x="1261" y="329"/>
                    <a:pt x="603" y="256"/>
                    <a:pt x="1" y="165"/>
                  </a:cubicBezTo>
                  <a:lnTo>
                    <a:pt x="1" y="165"/>
                  </a:lnTo>
                  <a:cubicBezTo>
                    <a:pt x="640" y="366"/>
                    <a:pt x="1279" y="493"/>
                    <a:pt x="1936" y="585"/>
                  </a:cubicBezTo>
                  <a:cubicBezTo>
                    <a:pt x="2588" y="680"/>
                    <a:pt x="3243" y="727"/>
                    <a:pt x="3898" y="727"/>
                  </a:cubicBezTo>
                  <a:cubicBezTo>
                    <a:pt x="4749" y="727"/>
                    <a:pt x="5600" y="648"/>
                    <a:pt x="6445" y="493"/>
                  </a:cubicBezTo>
                  <a:cubicBezTo>
                    <a:pt x="7084" y="384"/>
                    <a:pt x="7723" y="220"/>
                    <a:pt x="83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31;p119"/>
            <p:cNvSpPr/>
            <p:nvPr/>
          </p:nvSpPr>
          <p:spPr>
            <a:xfrm>
              <a:off x="2782753" y="3342882"/>
              <a:ext cx="260931" cy="66498"/>
            </a:xfrm>
            <a:custGeom>
              <a:avLst/>
              <a:gdLst/>
              <a:ahLst/>
              <a:cxnLst/>
              <a:rect l="l" t="t" r="r" b="b"/>
              <a:pathLst>
                <a:path w="5003" h="1275" extrusionOk="0">
                  <a:moveTo>
                    <a:pt x="1" y="1"/>
                  </a:moveTo>
                  <a:lnTo>
                    <a:pt x="1" y="1"/>
                  </a:lnTo>
                  <a:cubicBezTo>
                    <a:pt x="293" y="293"/>
                    <a:pt x="640" y="530"/>
                    <a:pt x="1023" y="713"/>
                  </a:cubicBezTo>
                  <a:cubicBezTo>
                    <a:pt x="1443" y="914"/>
                    <a:pt x="1899" y="1078"/>
                    <a:pt x="2356" y="1169"/>
                  </a:cubicBezTo>
                  <a:cubicBezTo>
                    <a:pt x="2708" y="1237"/>
                    <a:pt x="3060" y="1274"/>
                    <a:pt x="3412" y="1274"/>
                  </a:cubicBezTo>
                  <a:cubicBezTo>
                    <a:pt x="3534" y="1274"/>
                    <a:pt x="3657" y="1270"/>
                    <a:pt x="3779" y="1260"/>
                  </a:cubicBezTo>
                  <a:cubicBezTo>
                    <a:pt x="4199" y="1224"/>
                    <a:pt x="4601" y="1133"/>
                    <a:pt x="5003" y="1005"/>
                  </a:cubicBezTo>
                  <a:cubicBezTo>
                    <a:pt x="4759" y="1005"/>
                    <a:pt x="4491" y="1013"/>
                    <a:pt x="4210" y="1013"/>
                  </a:cubicBezTo>
                  <a:cubicBezTo>
                    <a:pt x="4069" y="1013"/>
                    <a:pt x="3925" y="1011"/>
                    <a:pt x="3779" y="1005"/>
                  </a:cubicBezTo>
                  <a:cubicBezTo>
                    <a:pt x="2867" y="950"/>
                    <a:pt x="1972" y="768"/>
                    <a:pt x="1114" y="457"/>
                  </a:cubicBezTo>
                  <a:cubicBezTo>
                    <a:pt x="713" y="311"/>
                    <a:pt x="329" y="14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32;p119"/>
            <p:cNvSpPr/>
            <p:nvPr/>
          </p:nvSpPr>
          <p:spPr>
            <a:xfrm>
              <a:off x="2828440" y="2898264"/>
              <a:ext cx="336139" cy="436120"/>
            </a:xfrm>
            <a:custGeom>
              <a:avLst/>
              <a:gdLst/>
              <a:ahLst/>
              <a:cxnLst/>
              <a:rect l="l" t="t" r="r" b="b"/>
              <a:pathLst>
                <a:path w="6445" h="8362" extrusionOk="0">
                  <a:moveTo>
                    <a:pt x="5240" y="1"/>
                  </a:moveTo>
                  <a:lnTo>
                    <a:pt x="1" y="840"/>
                  </a:lnTo>
                  <a:lnTo>
                    <a:pt x="1206" y="8362"/>
                  </a:lnTo>
                  <a:lnTo>
                    <a:pt x="6445" y="7522"/>
                  </a:lnTo>
                  <a:lnTo>
                    <a:pt x="5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33;p119"/>
            <p:cNvSpPr/>
            <p:nvPr/>
          </p:nvSpPr>
          <p:spPr>
            <a:xfrm>
              <a:off x="2839862" y="2730691"/>
              <a:ext cx="492291" cy="504913"/>
            </a:xfrm>
            <a:custGeom>
              <a:avLst/>
              <a:gdLst/>
              <a:ahLst/>
              <a:cxnLst/>
              <a:rect l="l" t="t" r="r" b="b"/>
              <a:pathLst>
                <a:path w="9439" h="9681" extrusionOk="0">
                  <a:moveTo>
                    <a:pt x="5879" y="1"/>
                  </a:moveTo>
                  <a:cubicBezTo>
                    <a:pt x="5331" y="494"/>
                    <a:pt x="5112" y="1279"/>
                    <a:pt x="5350" y="1991"/>
                  </a:cubicBezTo>
                  <a:lnTo>
                    <a:pt x="6993" y="7102"/>
                  </a:lnTo>
                  <a:lnTo>
                    <a:pt x="2119" y="7595"/>
                  </a:lnTo>
                  <a:lnTo>
                    <a:pt x="1553" y="7266"/>
                  </a:lnTo>
                  <a:cubicBezTo>
                    <a:pt x="1471" y="7223"/>
                    <a:pt x="1384" y="7202"/>
                    <a:pt x="1301" y="7202"/>
                  </a:cubicBezTo>
                  <a:cubicBezTo>
                    <a:pt x="1104" y="7202"/>
                    <a:pt x="923" y="7317"/>
                    <a:pt x="859" y="7522"/>
                  </a:cubicBezTo>
                  <a:lnTo>
                    <a:pt x="786" y="7741"/>
                  </a:lnTo>
                  <a:lnTo>
                    <a:pt x="256" y="7869"/>
                  </a:lnTo>
                  <a:cubicBezTo>
                    <a:pt x="92" y="7923"/>
                    <a:pt x="1" y="8070"/>
                    <a:pt x="19" y="8234"/>
                  </a:cubicBezTo>
                  <a:cubicBezTo>
                    <a:pt x="19" y="8362"/>
                    <a:pt x="110" y="8471"/>
                    <a:pt x="238" y="8508"/>
                  </a:cubicBezTo>
                  <a:lnTo>
                    <a:pt x="421" y="8562"/>
                  </a:lnTo>
                  <a:cubicBezTo>
                    <a:pt x="494" y="8581"/>
                    <a:pt x="549" y="8617"/>
                    <a:pt x="603" y="8690"/>
                  </a:cubicBezTo>
                  <a:lnTo>
                    <a:pt x="1114" y="9402"/>
                  </a:lnTo>
                  <a:cubicBezTo>
                    <a:pt x="1245" y="9587"/>
                    <a:pt x="1452" y="9681"/>
                    <a:pt x="1665" y="9681"/>
                  </a:cubicBezTo>
                  <a:cubicBezTo>
                    <a:pt x="1809" y="9681"/>
                    <a:pt x="1956" y="9637"/>
                    <a:pt x="2082" y="9548"/>
                  </a:cubicBezTo>
                  <a:lnTo>
                    <a:pt x="2849" y="9001"/>
                  </a:lnTo>
                  <a:lnTo>
                    <a:pt x="7942" y="8708"/>
                  </a:lnTo>
                  <a:cubicBezTo>
                    <a:pt x="8836" y="8654"/>
                    <a:pt x="9439" y="7796"/>
                    <a:pt x="9183" y="6938"/>
                  </a:cubicBezTo>
                  <a:lnTo>
                    <a:pt x="7796" y="2246"/>
                  </a:lnTo>
                  <a:cubicBezTo>
                    <a:pt x="7504" y="1242"/>
                    <a:pt x="6810" y="439"/>
                    <a:pt x="5879" y="1"/>
                  </a:cubicBez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534;p119"/>
            <p:cNvSpPr/>
            <p:nvPr/>
          </p:nvSpPr>
          <p:spPr>
            <a:xfrm>
              <a:off x="3184553" y="3021088"/>
              <a:ext cx="117140" cy="56223"/>
            </a:xfrm>
            <a:custGeom>
              <a:avLst/>
              <a:gdLst/>
              <a:ahLst/>
              <a:cxnLst/>
              <a:rect l="l" t="t" r="r" b="b"/>
              <a:pathLst>
                <a:path w="2246" h="1078" extrusionOk="0">
                  <a:moveTo>
                    <a:pt x="2191" y="1"/>
                  </a:moveTo>
                  <a:lnTo>
                    <a:pt x="0" y="311"/>
                  </a:lnTo>
                  <a:lnTo>
                    <a:pt x="238" y="1078"/>
                  </a:lnTo>
                  <a:lnTo>
                    <a:pt x="2246" y="220"/>
                  </a:lnTo>
                  <a:lnTo>
                    <a:pt x="2191"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535;p119"/>
            <p:cNvSpPr/>
            <p:nvPr/>
          </p:nvSpPr>
          <p:spPr>
            <a:xfrm>
              <a:off x="3104548" y="2730691"/>
              <a:ext cx="218112" cy="309488"/>
            </a:xfrm>
            <a:custGeom>
              <a:avLst/>
              <a:gdLst/>
              <a:ahLst/>
              <a:cxnLst/>
              <a:rect l="l" t="t" r="r" b="b"/>
              <a:pathLst>
                <a:path w="4182" h="5934" extrusionOk="0">
                  <a:moveTo>
                    <a:pt x="804" y="1"/>
                  </a:moveTo>
                  <a:lnTo>
                    <a:pt x="731" y="56"/>
                  </a:lnTo>
                  <a:cubicBezTo>
                    <a:pt x="220" y="530"/>
                    <a:pt x="1" y="1242"/>
                    <a:pt x="165" y="1918"/>
                  </a:cubicBezTo>
                  <a:lnTo>
                    <a:pt x="1133" y="5934"/>
                  </a:lnTo>
                  <a:lnTo>
                    <a:pt x="4181" y="5496"/>
                  </a:lnTo>
                  <a:lnTo>
                    <a:pt x="2812" y="2009"/>
                  </a:lnTo>
                  <a:cubicBezTo>
                    <a:pt x="2465" y="1151"/>
                    <a:pt x="1808" y="457"/>
                    <a:pt x="987" y="74"/>
                  </a:cubicBezTo>
                  <a:lnTo>
                    <a:pt x="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536;p119"/>
            <p:cNvSpPr/>
            <p:nvPr/>
          </p:nvSpPr>
          <p:spPr>
            <a:xfrm>
              <a:off x="2780875" y="2529791"/>
              <a:ext cx="82874" cy="71713"/>
            </a:xfrm>
            <a:custGeom>
              <a:avLst/>
              <a:gdLst/>
              <a:ahLst/>
              <a:cxnLst/>
              <a:rect l="l" t="t" r="r" b="b"/>
              <a:pathLst>
                <a:path w="1589" h="1375" extrusionOk="0">
                  <a:moveTo>
                    <a:pt x="913" y="1"/>
                  </a:moveTo>
                  <a:cubicBezTo>
                    <a:pt x="292" y="1"/>
                    <a:pt x="0" y="749"/>
                    <a:pt x="420" y="1169"/>
                  </a:cubicBezTo>
                  <a:cubicBezTo>
                    <a:pt x="562" y="1312"/>
                    <a:pt x="735" y="1375"/>
                    <a:pt x="904" y="1375"/>
                  </a:cubicBezTo>
                  <a:cubicBezTo>
                    <a:pt x="1255" y="1375"/>
                    <a:pt x="1588" y="1101"/>
                    <a:pt x="1588" y="695"/>
                  </a:cubicBezTo>
                  <a:cubicBezTo>
                    <a:pt x="1588" y="311"/>
                    <a:pt x="1278" y="1"/>
                    <a:pt x="913" y="1"/>
                  </a:cubicBez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537;p119"/>
            <p:cNvSpPr/>
            <p:nvPr/>
          </p:nvSpPr>
          <p:spPr>
            <a:xfrm>
              <a:off x="2807526" y="2545073"/>
              <a:ext cx="40994" cy="40994"/>
            </a:xfrm>
            <a:custGeom>
              <a:avLst/>
              <a:gdLst/>
              <a:ahLst/>
              <a:cxnLst/>
              <a:rect l="l" t="t" r="r" b="b"/>
              <a:pathLst>
                <a:path w="786" h="786" extrusionOk="0">
                  <a:moveTo>
                    <a:pt x="384" y="0"/>
                  </a:moveTo>
                  <a:cubicBezTo>
                    <a:pt x="165" y="0"/>
                    <a:pt x="0" y="183"/>
                    <a:pt x="0" y="402"/>
                  </a:cubicBezTo>
                  <a:cubicBezTo>
                    <a:pt x="0" y="602"/>
                    <a:pt x="165" y="785"/>
                    <a:pt x="384" y="785"/>
                  </a:cubicBezTo>
                  <a:cubicBezTo>
                    <a:pt x="603" y="785"/>
                    <a:pt x="785" y="602"/>
                    <a:pt x="785" y="402"/>
                  </a:cubicBezTo>
                  <a:cubicBezTo>
                    <a:pt x="785" y="183"/>
                    <a:pt x="603" y="0"/>
                    <a:pt x="384" y="0"/>
                  </a:cubicBez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538;p119"/>
            <p:cNvSpPr/>
            <p:nvPr/>
          </p:nvSpPr>
          <p:spPr>
            <a:xfrm>
              <a:off x="2924614" y="2593629"/>
              <a:ext cx="90489" cy="99981"/>
            </a:xfrm>
            <a:custGeom>
              <a:avLst/>
              <a:gdLst/>
              <a:ahLst/>
              <a:cxnLst/>
              <a:rect l="l" t="t" r="r" b="b"/>
              <a:pathLst>
                <a:path w="1735" h="1917" extrusionOk="0">
                  <a:moveTo>
                    <a:pt x="1" y="0"/>
                  </a:moveTo>
                  <a:lnTo>
                    <a:pt x="1" y="1917"/>
                  </a:lnTo>
                  <a:cubicBezTo>
                    <a:pt x="457" y="1917"/>
                    <a:pt x="895" y="1716"/>
                    <a:pt x="1224" y="1369"/>
                  </a:cubicBezTo>
                  <a:cubicBezTo>
                    <a:pt x="1461" y="1114"/>
                    <a:pt x="1625" y="822"/>
                    <a:pt x="1735" y="493"/>
                  </a:cubicBezTo>
                  <a:lnTo>
                    <a:pt x="1735" y="0"/>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539;p119"/>
            <p:cNvSpPr/>
            <p:nvPr/>
          </p:nvSpPr>
          <p:spPr>
            <a:xfrm>
              <a:off x="2924614" y="2619289"/>
              <a:ext cx="90489" cy="110986"/>
            </a:xfrm>
            <a:custGeom>
              <a:avLst/>
              <a:gdLst/>
              <a:ahLst/>
              <a:cxnLst/>
              <a:rect l="l" t="t" r="r" b="b"/>
              <a:pathLst>
                <a:path w="1735" h="2128" extrusionOk="0">
                  <a:moveTo>
                    <a:pt x="1735" y="1"/>
                  </a:moveTo>
                  <a:cubicBezTo>
                    <a:pt x="1625" y="330"/>
                    <a:pt x="1461" y="622"/>
                    <a:pt x="1224" y="877"/>
                  </a:cubicBezTo>
                  <a:cubicBezTo>
                    <a:pt x="895" y="1224"/>
                    <a:pt x="457" y="1425"/>
                    <a:pt x="1" y="1425"/>
                  </a:cubicBezTo>
                  <a:lnTo>
                    <a:pt x="1" y="1881"/>
                  </a:lnTo>
                  <a:cubicBezTo>
                    <a:pt x="265" y="2046"/>
                    <a:pt x="567" y="2128"/>
                    <a:pt x="868" y="2128"/>
                  </a:cubicBezTo>
                  <a:cubicBezTo>
                    <a:pt x="1169" y="2128"/>
                    <a:pt x="1470" y="2046"/>
                    <a:pt x="1735" y="1881"/>
                  </a:cubicBezTo>
                  <a:lnTo>
                    <a:pt x="1735"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540;p119"/>
            <p:cNvSpPr/>
            <p:nvPr/>
          </p:nvSpPr>
          <p:spPr>
            <a:xfrm>
              <a:off x="2810395" y="2431741"/>
              <a:ext cx="228543" cy="235636"/>
            </a:xfrm>
            <a:custGeom>
              <a:avLst/>
              <a:gdLst/>
              <a:ahLst/>
              <a:cxnLst/>
              <a:rect l="l" t="t" r="r" b="b"/>
              <a:pathLst>
                <a:path w="4382" h="4518" extrusionOk="0">
                  <a:moveTo>
                    <a:pt x="2757" y="1"/>
                  </a:moveTo>
                  <a:lnTo>
                    <a:pt x="1862" y="694"/>
                  </a:lnTo>
                  <a:cubicBezTo>
                    <a:pt x="1406" y="1041"/>
                    <a:pt x="858" y="1242"/>
                    <a:pt x="292" y="1260"/>
                  </a:cubicBezTo>
                  <a:lnTo>
                    <a:pt x="0" y="1279"/>
                  </a:lnTo>
                  <a:lnTo>
                    <a:pt x="529" y="3250"/>
                  </a:lnTo>
                  <a:cubicBezTo>
                    <a:pt x="657" y="3688"/>
                    <a:pt x="949" y="4072"/>
                    <a:pt x="1351" y="4291"/>
                  </a:cubicBezTo>
                  <a:cubicBezTo>
                    <a:pt x="1631" y="4431"/>
                    <a:pt x="1938" y="4518"/>
                    <a:pt x="2260" y="4518"/>
                  </a:cubicBezTo>
                  <a:cubicBezTo>
                    <a:pt x="2315" y="4518"/>
                    <a:pt x="2371" y="4515"/>
                    <a:pt x="2428" y="4510"/>
                  </a:cubicBezTo>
                  <a:cubicBezTo>
                    <a:pt x="2830" y="4491"/>
                    <a:pt x="3231" y="4327"/>
                    <a:pt x="3541" y="4053"/>
                  </a:cubicBezTo>
                  <a:lnTo>
                    <a:pt x="3669" y="3944"/>
                  </a:lnTo>
                  <a:cubicBezTo>
                    <a:pt x="3980" y="3670"/>
                    <a:pt x="4199" y="3287"/>
                    <a:pt x="4253" y="2867"/>
                  </a:cubicBezTo>
                  <a:lnTo>
                    <a:pt x="4381" y="1826"/>
                  </a:lnTo>
                  <a:cubicBezTo>
                    <a:pt x="3779" y="1534"/>
                    <a:pt x="3286" y="1059"/>
                    <a:pt x="2994" y="457"/>
                  </a:cubicBezTo>
                  <a:lnTo>
                    <a:pt x="2757" y="1"/>
                  </a:ln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541;p119"/>
            <p:cNvSpPr/>
            <p:nvPr/>
          </p:nvSpPr>
          <p:spPr>
            <a:xfrm>
              <a:off x="2900831" y="2481131"/>
              <a:ext cx="68584" cy="19245"/>
            </a:xfrm>
            <a:custGeom>
              <a:avLst/>
              <a:gdLst/>
              <a:ahLst/>
              <a:cxnLst/>
              <a:rect l="l" t="t" r="r" b="b"/>
              <a:pathLst>
                <a:path w="1315" h="369" extrusionOk="0">
                  <a:moveTo>
                    <a:pt x="620" y="1"/>
                  </a:moveTo>
                  <a:cubicBezTo>
                    <a:pt x="384" y="1"/>
                    <a:pt x="153" y="109"/>
                    <a:pt x="0" y="295"/>
                  </a:cubicBezTo>
                  <a:lnTo>
                    <a:pt x="1315" y="368"/>
                  </a:lnTo>
                  <a:cubicBezTo>
                    <a:pt x="1169" y="149"/>
                    <a:pt x="931" y="21"/>
                    <a:pt x="676" y="3"/>
                  </a:cubicBezTo>
                  <a:cubicBezTo>
                    <a:pt x="657" y="2"/>
                    <a:pt x="639" y="1"/>
                    <a:pt x="620"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542;p119"/>
            <p:cNvSpPr/>
            <p:nvPr/>
          </p:nvSpPr>
          <p:spPr>
            <a:xfrm>
              <a:off x="2818009" y="2484678"/>
              <a:ext cx="53355" cy="21384"/>
            </a:xfrm>
            <a:custGeom>
              <a:avLst/>
              <a:gdLst/>
              <a:ahLst/>
              <a:cxnLst/>
              <a:rect l="l" t="t" r="r" b="b"/>
              <a:pathLst>
                <a:path w="1023" h="410" extrusionOk="0">
                  <a:moveTo>
                    <a:pt x="559" y="1"/>
                  </a:moveTo>
                  <a:cubicBezTo>
                    <a:pt x="531" y="1"/>
                    <a:pt x="503" y="3"/>
                    <a:pt x="475" y="8"/>
                  </a:cubicBezTo>
                  <a:cubicBezTo>
                    <a:pt x="256" y="44"/>
                    <a:pt x="73" y="191"/>
                    <a:pt x="0" y="410"/>
                  </a:cubicBezTo>
                  <a:lnTo>
                    <a:pt x="1022" y="245"/>
                  </a:lnTo>
                  <a:cubicBezTo>
                    <a:pt x="911" y="102"/>
                    <a:pt x="745" y="1"/>
                    <a:pt x="55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543;p119"/>
            <p:cNvSpPr/>
            <p:nvPr/>
          </p:nvSpPr>
          <p:spPr>
            <a:xfrm>
              <a:off x="2922684" y="2518370"/>
              <a:ext cx="19141" cy="14238"/>
            </a:xfrm>
            <a:custGeom>
              <a:avLst/>
              <a:gdLst/>
              <a:ahLst/>
              <a:cxnLst/>
              <a:rect l="l" t="t" r="r" b="b"/>
              <a:pathLst>
                <a:path w="367" h="273" extrusionOk="0">
                  <a:moveTo>
                    <a:pt x="202" y="1"/>
                  </a:moveTo>
                  <a:cubicBezTo>
                    <a:pt x="1" y="1"/>
                    <a:pt x="184" y="272"/>
                    <a:pt x="298" y="272"/>
                  </a:cubicBezTo>
                  <a:cubicBezTo>
                    <a:pt x="329" y="272"/>
                    <a:pt x="355" y="252"/>
                    <a:pt x="366" y="202"/>
                  </a:cubicBezTo>
                  <a:cubicBezTo>
                    <a:pt x="366" y="92"/>
                    <a:pt x="293" y="19"/>
                    <a:pt x="202" y="1"/>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544;p119"/>
            <p:cNvSpPr/>
            <p:nvPr/>
          </p:nvSpPr>
          <p:spPr>
            <a:xfrm>
              <a:off x="2839862" y="2519360"/>
              <a:ext cx="19141" cy="14186"/>
            </a:xfrm>
            <a:custGeom>
              <a:avLst/>
              <a:gdLst/>
              <a:ahLst/>
              <a:cxnLst/>
              <a:rect l="l" t="t" r="r" b="b"/>
              <a:pathLst>
                <a:path w="367" h="272" extrusionOk="0">
                  <a:moveTo>
                    <a:pt x="202" y="0"/>
                  </a:moveTo>
                  <a:cubicBezTo>
                    <a:pt x="1" y="0"/>
                    <a:pt x="195" y="271"/>
                    <a:pt x="305" y="271"/>
                  </a:cubicBezTo>
                  <a:cubicBezTo>
                    <a:pt x="335" y="271"/>
                    <a:pt x="358" y="252"/>
                    <a:pt x="366" y="201"/>
                  </a:cubicBezTo>
                  <a:cubicBezTo>
                    <a:pt x="366" y="91"/>
                    <a:pt x="293" y="18"/>
                    <a:pt x="202"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545;p119"/>
            <p:cNvSpPr/>
            <p:nvPr/>
          </p:nvSpPr>
          <p:spPr>
            <a:xfrm>
              <a:off x="3026472" y="2529791"/>
              <a:ext cx="72443" cy="72443"/>
            </a:xfrm>
            <a:custGeom>
              <a:avLst/>
              <a:gdLst/>
              <a:ahLst/>
              <a:cxnLst/>
              <a:rect l="l" t="t" r="r" b="b"/>
              <a:pathLst>
                <a:path w="1389" h="1389" extrusionOk="0">
                  <a:moveTo>
                    <a:pt x="695" y="1"/>
                  </a:moveTo>
                  <a:cubicBezTo>
                    <a:pt x="311" y="1"/>
                    <a:pt x="1" y="311"/>
                    <a:pt x="1" y="695"/>
                  </a:cubicBezTo>
                  <a:cubicBezTo>
                    <a:pt x="1" y="1078"/>
                    <a:pt x="311" y="1388"/>
                    <a:pt x="695" y="1388"/>
                  </a:cubicBezTo>
                  <a:cubicBezTo>
                    <a:pt x="1078" y="1388"/>
                    <a:pt x="1388" y="1078"/>
                    <a:pt x="1388" y="695"/>
                  </a:cubicBezTo>
                  <a:cubicBezTo>
                    <a:pt x="1388" y="311"/>
                    <a:pt x="1078" y="1"/>
                    <a:pt x="695" y="1"/>
                  </a:cubicBezTo>
                  <a:close/>
                </a:path>
              </a:pathLst>
            </a:custGeom>
            <a:solidFill>
              <a:srgbClr val="FFDA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546;p119"/>
            <p:cNvSpPr/>
            <p:nvPr/>
          </p:nvSpPr>
          <p:spPr>
            <a:xfrm>
              <a:off x="3036016" y="2545073"/>
              <a:ext cx="47670" cy="41098"/>
            </a:xfrm>
            <a:custGeom>
              <a:avLst/>
              <a:gdLst/>
              <a:ahLst/>
              <a:cxnLst/>
              <a:rect l="l" t="t" r="r" b="b"/>
              <a:pathLst>
                <a:path w="914" h="788" extrusionOk="0">
                  <a:moveTo>
                    <a:pt x="512" y="0"/>
                  </a:moveTo>
                  <a:cubicBezTo>
                    <a:pt x="165" y="0"/>
                    <a:pt x="0" y="420"/>
                    <a:pt x="238" y="675"/>
                  </a:cubicBezTo>
                  <a:cubicBezTo>
                    <a:pt x="321" y="752"/>
                    <a:pt x="421" y="787"/>
                    <a:pt x="518" y="787"/>
                  </a:cubicBezTo>
                  <a:cubicBezTo>
                    <a:pt x="721" y="787"/>
                    <a:pt x="913" y="636"/>
                    <a:pt x="913" y="402"/>
                  </a:cubicBezTo>
                  <a:cubicBezTo>
                    <a:pt x="913" y="183"/>
                    <a:pt x="731" y="0"/>
                    <a:pt x="512" y="0"/>
                  </a:cubicBez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547;p119"/>
            <p:cNvSpPr/>
            <p:nvPr/>
          </p:nvSpPr>
          <p:spPr>
            <a:xfrm>
              <a:off x="2874623" y="2602052"/>
              <a:ext cx="77189" cy="32545"/>
            </a:xfrm>
            <a:custGeom>
              <a:avLst/>
              <a:gdLst/>
              <a:ahLst/>
              <a:cxnLst/>
              <a:rect l="l" t="t" r="r" b="b"/>
              <a:pathLst>
                <a:path w="1480" h="624" extrusionOk="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548;p119"/>
          <p:cNvGrpSpPr/>
          <p:nvPr/>
        </p:nvGrpSpPr>
        <p:grpSpPr>
          <a:xfrm>
            <a:off x="1397187" y="1912907"/>
            <a:ext cx="940473" cy="2618361"/>
            <a:chOff x="1638299" y="2272225"/>
            <a:chExt cx="826976" cy="2302375"/>
          </a:xfrm>
        </p:grpSpPr>
        <p:sp>
          <p:nvSpPr>
            <p:cNvPr id="48" name="Google Shape;4549;p119"/>
            <p:cNvSpPr/>
            <p:nvPr/>
          </p:nvSpPr>
          <p:spPr>
            <a:xfrm>
              <a:off x="1650226" y="3384567"/>
              <a:ext cx="137553" cy="100892"/>
            </a:xfrm>
            <a:custGeom>
              <a:avLst/>
              <a:gdLst/>
              <a:ahLst/>
              <a:cxnLst/>
              <a:rect l="l" t="t" r="r" b="b"/>
              <a:pathLst>
                <a:path w="2739" h="2009" extrusionOk="0">
                  <a:moveTo>
                    <a:pt x="2648" y="1"/>
                  </a:moveTo>
                  <a:lnTo>
                    <a:pt x="1" y="329"/>
                  </a:lnTo>
                  <a:lnTo>
                    <a:pt x="92" y="2009"/>
                  </a:lnTo>
                  <a:lnTo>
                    <a:pt x="2739" y="1662"/>
                  </a:lnTo>
                  <a:lnTo>
                    <a:pt x="2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0;p119"/>
            <p:cNvSpPr/>
            <p:nvPr/>
          </p:nvSpPr>
          <p:spPr>
            <a:xfrm>
              <a:off x="1669511" y="3468938"/>
              <a:ext cx="138457" cy="153121"/>
            </a:xfrm>
            <a:custGeom>
              <a:avLst/>
              <a:gdLst/>
              <a:ahLst/>
              <a:cxnLst/>
              <a:rect l="l" t="t" r="r" b="b"/>
              <a:pathLst>
                <a:path w="2757" h="3049" extrusionOk="0">
                  <a:moveTo>
                    <a:pt x="2172" y="0"/>
                  </a:moveTo>
                  <a:lnTo>
                    <a:pt x="256" y="256"/>
                  </a:lnTo>
                  <a:lnTo>
                    <a:pt x="0" y="2026"/>
                  </a:lnTo>
                  <a:lnTo>
                    <a:pt x="1351" y="2501"/>
                  </a:lnTo>
                  <a:lnTo>
                    <a:pt x="1607" y="3049"/>
                  </a:lnTo>
                  <a:lnTo>
                    <a:pt x="2118" y="3049"/>
                  </a:lnTo>
                  <a:lnTo>
                    <a:pt x="2245" y="1899"/>
                  </a:lnTo>
                  <a:lnTo>
                    <a:pt x="2757" y="1661"/>
                  </a:lnTo>
                  <a:lnTo>
                    <a:pt x="2172"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1;p119"/>
            <p:cNvSpPr/>
            <p:nvPr/>
          </p:nvSpPr>
          <p:spPr>
            <a:xfrm>
              <a:off x="1771257" y="3501933"/>
              <a:ext cx="21946" cy="62373"/>
            </a:xfrm>
            <a:custGeom>
              <a:avLst/>
              <a:gdLst/>
              <a:ahLst/>
              <a:cxnLst/>
              <a:rect l="l" t="t" r="r" b="b"/>
              <a:pathLst>
                <a:path w="437" h="1242" extrusionOk="0">
                  <a:moveTo>
                    <a:pt x="0" y="0"/>
                  </a:moveTo>
                  <a:lnTo>
                    <a:pt x="215" y="1219"/>
                  </a:lnTo>
                  <a:lnTo>
                    <a:pt x="215" y="1219"/>
                  </a:lnTo>
                  <a:cubicBezTo>
                    <a:pt x="436" y="857"/>
                    <a:pt x="378" y="396"/>
                    <a:pt x="92" y="110"/>
                  </a:cubicBezTo>
                  <a:lnTo>
                    <a:pt x="0" y="0"/>
                  </a:lnTo>
                  <a:close/>
                  <a:moveTo>
                    <a:pt x="215" y="1219"/>
                  </a:moveTo>
                  <a:cubicBezTo>
                    <a:pt x="211" y="1227"/>
                    <a:pt x="206" y="1234"/>
                    <a:pt x="201" y="1242"/>
                  </a:cubicBezTo>
                  <a:lnTo>
                    <a:pt x="219" y="1242"/>
                  </a:lnTo>
                  <a:lnTo>
                    <a:pt x="215" y="1219"/>
                  </a:lnTo>
                  <a:close/>
                </a:path>
              </a:pathLst>
            </a:custGeom>
            <a:solidFill>
              <a:srgbClr val="FFA6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2;p119"/>
            <p:cNvSpPr/>
            <p:nvPr/>
          </p:nvSpPr>
          <p:spPr>
            <a:xfrm>
              <a:off x="1678651" y="3468938"/>
              <a:ext cx="99988" cy="41281"/>
            </a:xfrm>
            <a:custGeom>
              <a:avLst/>
              <a:gdLst/>
              <a:ahLst/>
              <a:cxnLst/>
              <a:rect l="l" t="t" r="r" b="b"/>
              <a:pathLst>
                <a:path w="1991" h="822" extrusionOk="0">
                  <a:moveTo>
                    <a:pt x="1990" y="0"/>
                  </a:moveTo>
                  <a:lnTo>
                    <a:pt x="74" y="256"/>
                  </a:lnTo>
                  <a:lnTo>
                    <a:pt x="1" y="822"/>
                  </a:lnTo>
                  <a:lnTo>
                    <a:pt x="1990" y="0"/>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3;p119"/>
            <p:cNvSpPr/>
            <p:nvPr/>
          </p:nvSpPr>
          <p:spPr>
            <a:xfrm>
              <a:off x="2106754" y="3107699"/>
              <a:ext cx="141219" cy="390611"/>
            </a:xfrm>
            <a:custGeom>
              <a:avLst/>
              <a:gdLst/>
              <a:ahLst/>
              <a:cxnLst/>
              <a:rect l="l" t="t" r="r" b="b"/>
              <a:pathLst>
                <a:path w="2812" h="7778" extrusionOk="0">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4;p119"/>
            <p:cNvSpPr/>
            <p:nvPr/>
          </p:nvSpPr>
          <p:spPr>
            <a:xfrm>
              <a:off x="2090281" y="3455177"/>
              <a:ext cx="133887" cy="187973"/>
            </a:xfrm>
            <a:custGeom>
              <a:avLst/>
              <a:gdLst/>
              <a:ahLst/>
              <a:cxnLst/>
              <a:rect l="l" t="t" r="r" b="b"/>
              <a:pathLst>
                <a:path w="2666" h="3743" extrusionOk="0">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rgbClr val="FFF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5;p119"/>
            <p:cNvSpPr/>
            <p:nvPr/>
          </p:nvSpPr>
          <p:spPr>
            <a:xfrm>
              <a:off x="2154413" y="3107699"/>
              <a:ext cx="93560" cy="33045"/>
            </a:xfrm>
            <a:custGeom>
              <a:avLst/>
              <a:gdLst/>
              <a:ahLst/>
              <a:cxnLst/>
              <a:rect l="l" t="t" r="r" b="b"/>
              <a:pathLst>
                <a:path w="1863" h="658" extrusionOk="0">
                  <a:moveTo>
                    <a:pt x="19" y="1"/>
                  </a:moveTo>
                  <a:lnTo>
                    <a:pt x="1" y="128"/>
                  </a:lnTo>
                  <a:lnTo>
                    <a:pt x="1699" y="658"/>
                  </a:lnTo>
                  <a:lnTo>
                    <a:pt x="1863" y="37"/>
                  </a:lnTo>
                  <a:lnTo>
                    <a:pt x="19"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6;p119"/>
            <p:cNvSpPr/>
            <p:nvPr/>
          </p:nvSpPr>
          <p:spPr>
            <a:xfrm>
              <a:off x="1791370" y="3244300"/>
              <a:ext cx="530876" cy="1192775"/>
            </a:xfrm>
            <a:custGeom>
              <a:avLst/>
              <a:gdLst/>
              <a:ahLst/>
              <a:cxnLst/>
              <a:rect l="l" t="t" r="r" b="b"/>
              <a:pathLst>
                <a:path w="10571" h="23751" extrusionOk="0">
                  <a:moveTo>
                    <a:pt x="804" y="1"/>
                  </a:moveTo>
                  <a:lnTo>
                    <a:pt x="1" y="23751"/>
                  </a:lnTo>
                  <a:lnTo>
                    <a:pt x="3415" y="23751"/>
                  </a:lnTo>
                  <a:lnTo>
                    <a:pt x="4127" y="3579"/>
                  </a:lnTo>
                  <a:lnTo>
                    <a:pt x="6317" y="3579"/>
                  </a:lnTo>
                  <a:lnTo>
                    <a:pt x="7157" y="23751"/>
                  </a:lnTo>
                  <a:lnTo>
                    <a:pt x="10571" y="23751"/>
                  </a:lnTo>
                  <a:lnTo>
                    <a:pt x="96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7;p119"/>
            <p:cNvSpPr/>
            <p:nvPr/>
          </p:nvSpPr>
          <p:spPr>
            <a:xfrm>
              <a:off x="1708908" y="4437046"/>
              <a:ext cx="252155" cy="104558"/>
            </a:xfrm>
            <a:custGeom>
              <a:avLst/>
              <a:gdLst/>
              <a:ahLst/>
              <a:cxnLst/>
              <a:rect l="l" t="t" r="r" b="b"/>
              <a:pathLst>
                <a:path w="5021" h="2082" extrusionOk="0">
                  <a:moveTo>
                    <a:pt x="1917" y="1"/>
                  </a:moveTo>
                  <a:lnTo>
                    <a:pt x="1698" y="457"/>
                  </a:lnTo>
                  <a:cubicBezTo>
                    <a:pt x="1515" y="822"/>
                    <a:pt x="1223" y="1096"/>
                    <a:pt x="858" y="1260"/>
                  </a:cubicBezTo>
                  <a:cubicBezTo>
                    <a:pt x="475" y="1406"/>
                    <a:pt x="164" y="1716"/>
                    <a:pt x="0" y="2082"/>
                  </a:cubicBezTo>
                  <a:lnTo>
                    <a:pt x="5020" y="2082"/>
                  </a:lnTo>
                  <a:lnTo>
                    <a:pt x="4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58;p119"/>
            <p:cNvSpPr/>
            <p:nvPr/>
          </p:nvSpPr>
          <p:spPr>
            <a:xfrm>
              <a:off x="1698814" y="4541555"/>
              <a:ext cx="265915" cy="33045"/>
            </a:xfrm>
            <a:custGeom>
              <a:avLst/>
              <a:gdLst/>
              <a:ahLst/>
              <a:cxnLst/>
              <a:rect l="l" t="t" r="r" b="b"/>
              <a:pathLst>
                <a:path w="5295" h="658" extrusionOk="0">
                  <a:moveTo>
                    <a:pt x="201" y="1"/>
                  </a:moveTo>
                  <a:cubicBezTo>
                    <a:pt x="165" y="74"/>
                    <a:pt x="146" y="165"/>
                    <a:pt x="110" y="238"/>
                  </a:cubicBezTo>
                  <a:lnTo>
                    <a:pt x="0" y="658"/>
                  </a:lnTo>
                  <a:lnTo>
                    <a:pt x="5294" y="658"/>
                  </a:lnTo>
                  <a:lnTo>
                    <a:pt x="5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59;p119"/>
            <p:cNvSpPr/>
            <p:nvPr/>
          </p:nvSpPr>
          <p:spPr>
            <a:xfrm>
              <a:off x="2160841" y="4437046"/>
              <a:ext cx="252155" cy="104558"/>
            </a:xfrm>
            <a:custGeom>
              <a:avLst/>
              <a:gdLst/>
              <a:ahLst/>
              <a:cxnLst/>
              <a:rect l="l" t="t" r="r" b="b"/>
              <a:pathLst>
                <a:path w="5021" h="2082" extrusionOk="0">
                  <a:moveTo>
                    <a:pt x="220" y="1"/>
                  </a:moveTo>
                  <a:lnTo>
                    <a:pt x="1" y="2082"/>
                  </a:lnTo>
                  <a:lnTo>
                    <a:pt x="5021" y="2082"/>
                  </a:lnTo>
                  <a:cubicBezTo>
                    <a:pt x="4857" y="1698"/>
                    <a:pt x="4546" y="1406"/>
                    <a:pt x="4163" y="1260"/>
                  </a:cubicBezTo>
                  <a:cubicBezTo>
                    <a:pt x="3798" y="1096"/>
                    <a:pt x="3506" y="822"/>
                    <a:pt x="3323" y="457"/>
                  </a:cubicBezTo>
                  <a:lnTo>
                    <a:pt x="31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0;p119"/>
            <p:cNvSpPr/>
            <p:nvPr/>
          </p:nvSpPr>
          <p:spPr>
            <a:xfrm>
              <a:off x="2157175" y="4541555"/>
              <a:ext cx="265915" cy="33045"/>
            </a:xfrm>
            <a:custGeom>
              <a:avLst/>
              <a:gdLst/>
              <a:ahLst/>
              <a:cxnLst/>
              <a:rect l="l" t="t" r="r" b="b"/>
              <a:pathLst>
                <a:path w="5295" h="658" extrusionOk="0">
                  <a:moveTo>
                    <a:pt x="74" y="1"/>
                  </a:moveTo>
                  <a:lnTo>
                    <a:pt x="1" y="658"/>
                  </a:lnTo>
                  <a:lnTo>
                    <a:pt x="5295" y="658"/>
                  </a:lnTo>
                  <a:lnTo>
                    <a:pt x="5185" y="238"/>
                  </a:lnTo>
                  <a:cubicBezTo>
                    <a:pt x="5149" y="165"/>
                    <a:pt x="5130" y="74"/>
                    <a:pt x="5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1;p119"/>
            <p:cNvSpPr/>
            <p:nvPr/>
          </p:nvSpPr>
          <p:spPr>
            <a:xfrm>
              <a:off x="1831747" y="2710754"/>
              <a:ext cx="444648" cy="590437"/>
            </a:xfrm>
            <a:custGeom>
              <a:avLst/>
              <a:gdLst/>
              <a:ahLst/>
              <a:cxnLst/>
              <a:rect l="l" t="t" r="r" b="b"/>
              <a:pathLst>
                <a:path w="8854" h="11757" extrusionOk="0">
                  <a:moveTo>
                    <a:pt x="694" y="0"/>
                  </a:moveTo>
                  <a:lnTo>
                    <a:pt x="146" y="4217"/>
                  </a:lnTo>
                  <a:lnTo>
                    <a:pt x="0" y="11756"/>
                  </a:lnTo>
                  <a:lnTo>
                    <a:pt x="8854" y="11756"/>
                  </a:lnTo>
                  <a:lnTo>
                    <a:pt x="8635" y="4217"/>
                  </a:lnTo>
                  <a:lnTo>
                    <a:pt x="8051" y="0"/>
                  </a:lnTo>
                  <a:close/>
                </a:path>
              </a:pathLst>
            </a:cu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2;p119"/>
            <p:cNvSpPr/>
            <p:nvPr/>
          </p:nvSpPr>
          <p:spPr>
            <a:xfrm>
              <a:off x="1984819" y="3423990"/>
              <a:ext cx="140315" cy="389707"/>
            </a:xfrm>
            <a:custGeom>
              <a:avLst/>
              <a:gdLst/>
              <a:ahLst/>
              <a:cxnLst/>
              <a:rect l="l" t="t" r="r" b="b"/>
              <a:pathLst>
                <a:path w="2794" h="7760" extrusionOk="0">
                  <a:moveTo>
                    <a:pt x="275" y="1"/>
                  </a:moveTo>
                  <a:lnTo>
                    <a:pt x="1" y="7759"/>
                  </a:lnTo>
                  <a:lnTo>
                    <a:pt x="877" y="7759"/>
                  </a:lnTo>
                  <a:lnTo>
                    <a:pt x="1388" y="3889"/>
                  </a:lnTo>
                  <a:lnTo>
                    <a:pt x="1918" y="7759"/>
                  </a:lnTo>
                  <a:lnTo>
                    <a:pt x="2794" y="7759"/>
                  </a:lnTo>
                  <a:lnTo>
                    <a:pt x="2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3;p119"/>
            <p:cNvSpPr/>
            <p:nvPr/>
          </p:nvSpPr>
          <p:spPr>
            <a:xfrm>
              <a:off x="1753805" y="2710754"/>
              <a:ext cx="249393" cy="1172587"/>
            </a:xfrm>
            <a:custGeom>
              <a:avLst/>
              <a:gdLst/>
              <a:ahLst/>
              <a:cxnLst/>
              <a:rect l="l" t="t" r="r" b="b"/>
              <a:pathLst>
                <a:path w="4966" h="23349" extrusionOk="0">
                  <a:moveTo>
                    <a:pt x="2246" y="0"/>
                  </a:moveTo>
                  <a:lnTo>
                    <a:pt x="1698" y="3816"/>
                  </a:lnTo>
                  <a:lnTo>
                    <a:pt x="1" y="23348"/>
                  </a:lnTo>
                  <a:lnTo>
                    <a:pt x="2702" y="23348"/>
                  </a:lnTo>
                  <a:lnTo>
                    <a:pt x="4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4;p119"/>
            <p:cNvSpPr/>
            <p:nvPr/>
          </p:nvSpPr>
          <p:spPr>
            <a:xfrm>
              <a:off x="1881214" y="2710754"/>
              <a:ext cx="121984" cy="421748"/>
            </a:xfrm>
            <a:custGeom>
              <a:avLst/>
              <a:gdLst/>
              <a:ahLst/>
              <a:cxnLst/>
              <a:rect l="l" t="t" r="r" b="b"/>
              <a:pathLst>
                <a:path w="2429" h="8398" extrusionOk="0">
                  <a:moveTo>
                    <a:pt x="2429" y="0"/>
                  </a:moveTo>
                  <a:lnTo>
                    <a:pt x="676" y="1570"/>
                  </a:lnTo>
                  <a:cubicBezTo>
                    <a:pt x="366" y="1862"/>
                    <a:pt x="384" y="2355"/>
                    <a:pt x="713" y="2629"/>
                  </a:cubicBezTo>
                  <a:lnTo>
                    <a:pt x="1042" y="2885"/>
                  </a:lnTo>
                  <a:lnTo>
                    <a:pt x="275" y="3596"/>
                  </a:lnTo>
                  <a:cubicBezTo>
                    <a:pt x="74" y="3797"/>
                    <a:pt x="1" y="4089"/>
                    <a:pt x="92" y="4363"/>
                  </a:cubicBezTo>
                  <a:lnTo>
                    <a:pt x="1607" y="8398"/>
                  </a:lnTo>
                  <a:lnTo>
                    <a:pt x="2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5;p119"/>
            <p:cNvSpPr/>
            <p:nvPr/>
          </p:nvSpPr>
          <p:spPr>
            <a:xfrm>
              <a:off x="1897737" y="2710754"/>
              <a:ext cx="105462" cy="421748"/>
            </a:xfrm>
            <a:custGeom>
              <a:avLst/>
              <a:gdLst/>
              <a:ahLst/>
              <a:cxnLst/>
              <a:rect l="l" t="t" r="r" b="b"/>
              <a:pathLst>
                <a:path w="2100" h="8398" extrusionOk="0">
                  <a:moveTo>
                    <a:pt x="2100" y="0"/>
                  </a:moveTo>
                  <a:lnTo>
                    <a:pt x="603" y="1698"/>
                  </a:lnTo>
                  <a:cubicBezTo>
                    <a:pt x="402" y="1935"/>
                    <a:pt x="420" y="2319"/>
                    <a:pt x="676" y="2519"/>
                  </a:cubicBezTo>
                  <a:lnTo>
                    <a:pt x="1096" y="2903"/>
                  </a:lnTo>
                  <a:lnTo>
                    <a:pt x="201" y="3816"/>
                  </a:lnTo>
                  <a:cubicBezTo>
                    <a:pt x="55" y="3962"/>
                    <a:pt x="1" y="4181"/>
                    <a:pt x="55" y="4381"/>
                  </a:cubicBezTo>
                  <a:lnTo>
                    <a:pt x="1278" y="8398"/>
                  </a:lnTo>
                  <a:lnTo>
                    <a:pt x="2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6;p119"/>
            <p:cNvSpPr/>
            <p:nvPr/>
          </p:nvSpPr>
          <p:spPr>
            <a:xfrm>
              <a:off x="2100326" y="2710754"/>
              <a:ext cx="249443" cy="1172587"/>
            </a:xfrm>
            <a:custGeom>
              <a:avLst/>
              <a:gdLst/>
              <a:ahLst/>
              <a:cxnLst/>
              <a:rect l="l" t="t" r="r" b="b"/>
              <a:pathLst>
                <a:path w="4967" h="23349" extrusionOk="0">
                  <a:moveTo>
                    <a:pt x="1" y="0"/>
                  </a:moveTo>
                  <a:lnTo>
                    <a:pt x="2246" y="23348"/>
                  </a:lnTo>
                  <a:lnTo>
                    <a:pt x="4966" y="23348"/>
                  </a:lnTo>
                  <a:lnTo>
                    <a:pt x="3269" y="3816"/>
                  </a:lnTo>
                  <a:lnTo>
                    <a:pt x="2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7;p119"/>
            <p:cNvSpPr/>
            <p:nvPr/>
          </p:nvSpPr>
          <p:spPr>
            <a:xfrm>
              <a:off x="2100326" y="2710754"/>
              <a:ext cx="121984" cy="422652"/>
            </a:xfrm>
            <a:custGeom>
              <a:avLst/>
              <a:gdLst/>
              <a:ahLst/>
              <a:cxnLst/>
              <a:rect l="l" t="t" r="r" b="b"/>
              <a:pathLst>
                <a:path w="2429" h="8416" extrusionOk="0">
                  <a:moveTo>
                    <a:pt x="1" y="0"/>
                  </a:moveTo>
                  <a:lnTo>
                    <a:pt x="822" y="8416"/>
                  </a:lnTo>
                  <a:lnTo>
                    <a:pt x="2319" y="4363"/>
                  </a:lnTo>
                  <a:cubicBezTo>
                    <a:pt x="2429" y="4089"/>
                    <a:pt x="2356" y="3797"/>
                    <a:pt x="2155" y="3596"/>
                  </a:cubicBezTo>
                  <a:lnTo>
                    <a:pt x="1370" y="2885"/>
                  </a:lnTo>
                  <a:lnTo>
                    <a:pt x="1699" y="2629"/>
                  </a:lnTo>
                  <a:cubicBezTo>
                    <a:pt x="2046" y="2373"/>
                    <a:pt x="2064" y="1862"/>
                    <a:pt x="1735" y="1570"/>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68;p119"/>
            <p:cNvSpPr/>
            <p:nvPr/>
          </p:nvSpPr>
          <p:spPr>
            <a:xfrm>
              <a:off x="2100326" y="2710754"/>
              <a:ext cx="105512" cy="421748"/>
            </a:xfrm>
            <a:custGeom>
              <a:avLst/>
              <a:gdLst/>
              <a:ahLst/>
              <a:cxnLst/>
              <a:rect l="l" t="t" r="r" b="b"/>
              <a:pathLst>
                <a:path w="2101" h="8398" extrusionOk="0">
                  <a:moveTo>
                    <a:pt x="1" y="0"/>
                  </a:moveTo>
                  <a:lnTo>
                    <a:pt x="822" y="8398"/>
                  </a:lnTo>
                  <a:lnTo>
                    <a:pt x="2046" y="4381"/>
                  </a:lnTo>
                  <a:cubicBezTo>
                    <a:pt x="2100" y="4181"/>
                    <a:pt x="2046" y="3962"/>
                    <a:pt x="1899" y="3816"/>
                  </a:cubicBezTo>
                  <a:lnTo>
                    <a:pt x="1005" y="2903"/>
                  </a:lnTo>
                  <a:lnTo>
                    <a:pt x="1425" y="2519"/>
                  </a:lnTo>
                  <a:cubicBezTo>
                    <a:pt x="1662" y="2319"/>
                    <a:pt x="1699" y="1954"/>
                    <a:pt x="1480" y="1698"/>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9;p119"/>
            <p:cNvSpPr/>
            <p:nvPr/>
          </p:nvSpPr>
          <p:spPr>
            <a:xfrm>
              <a:off x="1638299" y="2710754"/>
              <a:ext cx="228300" cy="690374"/>
            </a:xfrm>
            <a:custGeom>
              <a:avLst/>
              <a:gdLst/>
              <a:ahLst/>
              <a:cxnLst/>
              <a:rect l="l" t="t" r="r" b="b"/>
              <a:pathLst>
                <a:path w="4546" h="13747" extrusionOk="0">
                  <a:moveTo>
                    <a:pt x="4546" y="0"/>
                  </a:moveTo>
                  <a:cubicBezTo>
                    <a:pt x="3688" y="0"/>
                    <a:pt x="2921" y="511"/>
                    <a:pt x="2593" y="1315"/>
                  </a:cubicBezTo>
                  <a:lnTo>
                    <a:pt x="457" y="6645"/>
                  </a:lnTo>
                  <a:cubicBezTo>
                    <a:pt x="128" y="7430"/>
                    <a:pt x="0" y="8288"/>
                    <a:pt x="37" y="9146"/>
                  </a:cubicBezTo>
                  <a:lnTo>
                    <a:pt x="311" y="13746"/>
                  </a:lnTo>
                  <a:lnTo>
                    <a:pt x="2958" y="13418"/>
                  </a:lnTo>
                  <a:lnTo>
                    <a:pt x="2720" y="8708"/>
                  </a:lnTo>
                  <a:lnTo>
                    <a:pt x="3998" y="3816"/>
                  </a:lnTo>
                  <a:lnTo>
                    <a:pt x="4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0;p119"/>
            <p:cNvSpPr/>
            <p:nvPr/>
          </p:nvSpPr>
          <p:spPr>
            <a:xfrm>
              <a:off x="1812463" y="2783172"/>
              <a:ext cx="44093" cy="189832"/>
            </a:xfrm>
            <a:custGeom>
              <a:avLst/>
              <a:gdLst/>
              <a:ahLst/>
              <a:cxnLst/>
              <a:rect l="l" t="t" r="r" b="b"/>
              <a:pathLst>
                <a:path w="878" h="3780" extrusionOk="0">
                  <a:moveTo>
                    <a:pt x="877" y="0"/>
                  </a:moveTo>
                  <a:lnTo>
                    <a:pt x="567" y="676"/>
                  </a:lnTo>
                  <a:cubicBezTo>
                    <a:pt x="147" y="1643"/>
                    <a:pt x="1" y="2720"/>
                    <a:pt x="147" y="3779"/>
                  </a:cubicBezTo>
                  <a:lnTo>
                    <a:pt x="530" y="2374"/>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1;p119"/>
            <p:cNvSpPr/>
            <p:nvPr/>
          </p:nvSpPr>
          <p:spPr>
            <a:xfrm>
              <a:off x="2312105" y="3384567"/>
              <a:ext cx="137603" cy="100892"/>
            </a:xfrm>
            <a:custGeom>
              <a:avLst/>
              <a:gdLst/>
              <a:ahLst/>
              <a:cxnLst/>
              <a:rect l="l" t="t" r="r" b="b"/>
              <a:pathLst>
                <a:path w="2740" h="2009" extrusionOk="0">
                  <a:moveTo>
                    <a:pt x="92" y="1"/>
                  </a:moveTo>
                  <a:lnTo>
                    <a:pt x="1" y="1662"/>
                  </a:lnTo>
                  <a:lnTo>
                    <a:pt x="2648" y="2009"/>
                  </a:lnTo>
                  <a:lnTo>
                    <a:pt x="2739" y="329"/>
                  </a:lnTo>
                  <a:lnTo>
                    <a:pt x="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72;p119"/>
            <p:cNvSpPr/>
            <p:nvPr/>
          </p:nvSpPr>
          <p:spPr>
            <a:xfrm>
              <a:off x="2236021" y="2710754"/>
              <a:ext cx="229254" cy="690374"/>
            </a:xfrm>
            <a:custGeom>
              <a:avLst/>
              <a:gdLst/>
              <a:ahLst/>
              <a:cxnLst/>
              <a:rect l="l" t="t" r="r" b="b"/>
              <a:pathLst>
                <a:path w="4565" h="13747" extrusionOk="0">
                  <a:moveTo>
                    <a:pt x="1" y="0"/>
                  </a:moveTo>
                  <a:lnTo>
                    <a:pt x="567" y="3816"/>
                  </a:lnTo>
                  <a:lnTo>
                    <a:pt x="1844" y="8708"/>
                  </a:lnTo>
                  <a:lnTo>
                    <a:pt x="1607" y="13418"/>
                  </a:lnTo>
                  <a:lnTo>
                    <a:pt x="4254" y="13746"/>
                  </a:lnTo>
                  <a:lnTo>
                    <a:pt x="4510" y="9146"/>
                  </a:lnTo>
                  <a:cubicBezTo>
                    <a:pt x="4564" y="8288"/>
                    <a:pt x="4418" y="7430"/>
                    <a:pt x="4108" y="6645"/>
                  </a:cubicBezTo>
                  <a:lnTo>
                    <a:pt x="1972" y="1315"/>
                  </a:lnTo>
                  <a:cubicBezTo>
                    <a:pt x="1644" y="511"/>
                    <a:pt x="859"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73;p119"/>
            <p:cNvSpPr/>
            <p:nvPr/>
          </p:nvSpPr>
          <p:spPr>
            <a:xfrm>
              <a:off x="2291966" y="3468938"/>
              <a:ext cx="138457" cy="153121"/>
            </a:xfrm>
            <a:custGeom>
              <a:avLst/>
              <a:gdLst/>
              <a:ahLst/>
              <a:cxnLst/>
              <a:rect l="l" t="t" r="r" b="b"/>
              <a:pathLst>
                <a:path w="2757" h="3049" extrusionOk="0">
                  <a:moveTo>
                    <a:pt x="584" y="0"/>
                  </a:moveTo>
                  <a:lnTo>
                    <a:pt x="0" y="1661"/>
                  </a:lnTo>
                  <a:lnTo>
                    <a:pt x="511" y="1899"/>
                  </a:lnTo>
                  <a:lnTo>
                    <a:pt x="639" y="3049"/>
                  </a:lnTo>
                  <a:lnTo>
                    <a:pt x="1150" y="3049"/>
                  </a:lnTo>
                  <a:lnTo>
                    <a:pt x="1388" y="2501"/>
                  </a:lnTo>
                  <a:lnTo>
                    <a:pt x="2757" y="2026"/>
                  </a:lnTo>
                  <a:lnTo>
                    <a:pt x="2483" y="256"/>
                  </a:lnTo>
                  <a:lnTo>
                    <a:pt x="584"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4;p119"/>
            <p:cNvSpPr/>
            <p:nvPr/>
          </p:nvSpPr>
          <p:spPr>
            <a:xfrm>
              <a:off x="2306631" y="3501933"/>
              <a:ext cx="22047" cy="62373"/>
            </a:xfrm>
            <a:custGeom>
              <a:avLst/>
              <a:gdLst/>
              <a:ahLst/>
              <a:cxnLst/>
              <a:rect l="l" t="t" r="r" b="b"/>
              <a:pathLst>
                <a:path w="439" h="1242" extrusionOk="0">
                  <a:moveTo>
                    <a:pt x="438" y="0"/>
                  </a:moveTo>
                  <a:lnTo>
                    <a:pt x="347" y="110"/>
                  </a:lnTo>
                  <a:cubicBezTo>
                    <a:pt x="55" y="402"/>
                    <a:pt x="0" y="877"/>
                    <a:pt x="219" y="1242"/>
                  </a:cubicBezTo>
                  <a:lnTo>
                    <a:pt x="438" y="0"/>
                  </a:lnTo>
                  <a:close/>
                </a:path>
              </a:pathLst>
            </a:custGeom>
            <a:solidFill>
              <a:srgbClr val="FFA6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5;p119"/>
            <p:cNvSpPr/>
            <p:nvPr/>
          </p:nvSpPr>
          <p:spPr>
            <a:xfrm>
              <a:off x="2321295" y="3468938"/>
              <a:ext cx="99988" cy="41281"/>
            </a:xfrm>
            <a:custGeom>
              <a:avLst/>
              <a:gdLst/>
              <a:ahLst/>
              <a:cxnLst/>
              <a:rect l="l" t="t" r="r" b="b"/>
              <a:pathLst>
                <a:path w="1991" h="822" extrusionOk="0">
                  <a:moveTo>
                    <a:pt x="0" y="0"/>
                  </a:moveTo>
                  <a:lnTo>
                    <a:pt x="1990" y="822"/>
                  </a:lnTo>
                  <a:lnTo>
                    <a:pt x="1899" y="256"/>
                  </a:lnTo>
                  <a:lnTo>
                    <a:pt x="0" y="0"/>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76;p119"/>
            <p:cNvSpPr/>
            <p:nvPr/>
          </p:nvSpPr>
          <p:spPr>
            <a:xfrm>
              <a:off x="2247019" y="2783172"/>
              <a:ext cx="43139" cy="189832"/>
            </a:xfrm>
            <a:custGeom>
              <a:avLst/>
              <a:gdLst/>
              <a:ahLst/>
              <a:cxnLst/>
              <a:rect l="l" t="t" r="r" b="b"/>
              <a:pathLst>
                <a:path w="859" h="3780" extrusionOk="0">
                  <a:moveTo>
                    <a:pt x="1" y="0"/>
                  </a:moveTo>
                  <a:lnTo>
                    <a:pt x="348" y="2374"/>
                  </a:lnTo>
                  <a:lnTo>
                    <a:pt x="713" y="3779"/>
                  </a:lnTo>
                  <a:cubicBezTo>
                    <a:pt x="859" y="2720"/>
                    <a:pt x="731" y="1643"/>
                    <a:pt x="293" y="676"/>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77;p119"/>
            <p:cNvSpPr/>
            <p:nvPr/>
          </p:nvSpPr>
          <p:spPr>
            <a:xfrm>
              <a:off x="1925258" y="2681425"/>
              <a:ext cx="93560" cy="292481"/>
            </a:xfrm>
            <a:custGeom>
              <a:avLst/>
              <a:gdLst/>
              <a:ahLst/>
              <a:cxnLst/>
              <a:rect l="l" t="t" r="r" b="b"/>
              <a:pathLst>
                <a:path w="1863" h="5824" extrusionOk="0">
                  <a:moveTo>
                    <a:pt x="1826" y="0"/>
                  </a:moveTo>
                  <a:lnTo>
                    <a:pt x="1680" y="55"/>
                  </a:lnTo>
                  <a:cubicBezTo>
                    <a:pt x="876" y="256"/>
                    <a:pt x="274" y="931"/>
                    <a:pt x="165" y="1753"/>
                  </a:cubicBezTo>
                  <a:lnTo>
                    <a:pt x="128" y="1953"/>
                  </a:lnTo>
                  <a:cubicBezTo>
                    <a:pt x="0" y="2811"/>
                    <a:pt x="0" y="3669"/>
                    <a:pt x="91" y="4509"/>
                  </a:cubicBezTo>
                  <a:lnTo>
                    <a:pt x="238" y="5823"/>
                  </a:lnTo>
                  <a:lnTo>
                    <a:pt x="457" y="5805"/>
                  </a:lnTo>
                  <a:lnTo>
                    <a:pt x="311" y="4491"/>
                  </a:lnTo>
                  <a:cubicBezTo>
                    <a:pt x="219" y="3651"/>
                    <a:pt x="219" y="2811"/>
                    <a:pt x="329" y="1990"/>
                  </a:cubicBezTo>
                  <a:lnTo>
                    <a:pt x="365" y="1771"/>
                  </a:lnTo>
                  <a:cubicBezTo>
                    <a:pt x="475" y="1022"/>
                    <a:pt x="1004" y="420"/>
                    <a:pt x="1734" y="256"/>
                  </a:cubicBezTo>
                  <a:lnTo>
                    <a:pt x="1862" y="219"/>
                  </a:lnTo>
                  <a:lnTo>
                    <a:pt x="1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78;p119"/>
            <p:cNvSpPr/>
            <p:nvPr/>
          </p:nvSpPr>
          <p:spPr>
            <a:xfrm>
              <a:off x="2079283" y="2682329"/>
              <a:ext cx="123792" cy="175167"/>
            </a:xfrm>
            <a:custGeom>
              <a:avLst/>
              <a:gdLst/>
              <a:ahLst/>
              <a:cxnLst/>
              <a:rect l="l" t="t" r="r" b="b"/>
              <a:pathLst>
                <a:path w="2465" h="3488" extrusionOk="0">
                  <a:moveTo>
                    <a:pt x="55" y="0"/>
                  </a:moveTo>
                  <a:lnTo>
                    <a:pt x="0" y="201"/>
                  </a:lnTo>
                  <a:lnTo>
                    <a:pt x="73" y="219"/>
                  </a:lnTo>
                  <a:cubicBezTo>
                    <a:pt x="584" y="329"/>
                    <a:pt x="968" y="767"/>
                    <a:pt x="1022" y="1296"/>
                  </a:cubicBezTo>
                  <a:lnTo>
                    <a:pt x="1077" y="1954"/>
                  </a:lnTo>
                  <a:cubicBezTo>
                    <a:pt x="493" y="2045"/>
                    <a:pt x="55" y="2538"/>
                    <a:pt x="55" y="3140"/>
                  </a:cubicBezTo>
                  <a:lnTo>
                    <a:pt x="55" y="3487"/>
                  </a:lnTo>
                  <a:lnTo>
                    <a:pt x="256" y="3487"/>
                  </a:lnTo>
                  <a:lnTo>
                    <a:pt x="256" y="3140"/>
                  </a:lnTo>
                  <a:cubicBezTo>
                    <a:pt x="256" y="2474"/>
                    <a:pt x="753" y="2141"/>
                    <a:pt x="1251" y="2141"/>
                  </a:cubicBezTo>
                  <a:cubicBezTo>
                    <a:pt x="1748" y="2141"/>
                    <a:pt x="2245" y="2474"/>
                    <a:pt x="2245" y="3140"/>
                  </a:cubicBezTo>
                  <a:lnTo>
                    <a:pt x="2245" y="3487"/>
                  </a:lnTo>
                  <a:lnTo>
                    <a:pt x="2465" y="3487"/>
                  </a:lnTo>
                  <a:lnTo>
                    <a:pt x="2465" y="3140"/>
                  </a:lnTo>
                  <a:cubicBezTo>
                    <a:pt x="2465" y="2483"/>
                    <a:pt x="1935" y="1935"/>
                    <a:pt x="1278" y="1935"/>
                  </a:cubicBezTo>
                  <a:lnTo>
                    <a:pt x="1223" y="1278"/>
                  </a:lnTo>
                  <a:cubicBezTo>
                    <a:pt x="1168" y="657"/>
                    <a:pt x="712" y="146"/>
                    <a:pt x="110" y="19"/>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79;p119"/>
            <p:cNvSpPr/>
            <p:nvPr/>
          </p:nvSpPr>
          <p:spPr>
            <a:xfrm>
              <a:off x="1905069" y="2958995"/>
              <a:ext cx="79800" cy="70107"/>
            </a:xfrm>
            <a:custGeom>
              <a:avLst/>
              <a:gdLst/>
              <a:ahLst/>
              <a:cxnLst/>
              <a:rect l="l" t="t" r="r" b="b"/>
              <a:pathLst>
                <a:path w="1589" h="1396" extrusionOk="0">
                  <a:moveTo>
                    <a:pt x="794" y="0"/>
                  </a:moveTo>
                  <a:cubicBezTo>
                    <a:pt x="515" y="0"/>
                    <a:pt x="243" y="174"/>
                    <a:pt x="128" y="461"/>
                  </a:cubicBezTo>
                  <a:cubicBezTo>
                    <a:pt x="1" y="826"/>
                    <a:pt x="183" y="1227"/>
                    <a:pt x="548" y="1355"/>
                  </a:cubicBezTo>
                  <a:cubicBezTo>
                    <a:pt x="627" y="1383"/>
                    <a:pt x="707" y="1396"/>
                    <a:pt x="786" y="1396"/>
                  </a:cubicBezTo>
                  <a:cubicBezTo>
                    <a:pt x="1074" y="1396"/>
                    <a:pt x="1342" y="1222"/>
                    <a:pt x="1443" y="935"/>
                  </a:cubicBezTo>
                  <a:cubicBezTo>
                    <a:pt x="1589" y="570"/>
                    <a:pt x="1388" y="169"/>
                    <a:pt x="1023" y="41"/>
                  </a:cubicBezTo>
                  <a:cubicBezTo>
                    <a:pt x="948" y="13"/>
                    <a:pt x="871" y="0"/>
                    <a:pt x="794" y="0"/>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0;p119"/>
            <p:cNvSpPr/>
            <p:nvPr/>
          </p:nvSpPr>
          <p:spPr>
            <a:xfrm>
              <a:off x="1918829" y="2968336"/>
              <a:ext cx="52279" cy="52329"/>
            </a:xfrm>
            <a:custGeom>
              <a:avLst/>
              <a:gdLst/>
              <a:ahLst/>
              <a:cxnLst/>
              <a:rect l="l" t="t" r="r" b="b"/>
              <a:pathLst>
                <a:path w="1041" h="1042" extrusionOk="0">
                  <a:moveTo>
                    <a:pt x="530" y="1"/>
                  </a:moveTo>
                  <a:cubicBezTo>
                    <a:pt x="238" y="1"/>
                    <a:pt x="0" y="220"/>
                    <a:pt x="0" y="512"/>
                  </a:cubicBezTo>
                  <a:cubicBezTo>
                    <a:pt x="0" y="804"/>
                    <a:pt x="238" y="1041"/>
                    <a:pt x="530" y="1041"/>
                  </a:cubicBezTo>
                  <a:cubicBezTo>
                    <a:pt x="822" y="1041"/>
                    <a:pt x="1041" y="804"/>
                    <a:pt x="1041" y="512"/>
                  </a:cubicBezTo>
                  <a:cubicBezTo>
                    <a:pt x="1041" y="220"/>
                    <a:pt x="822" y="1"/>
                    <a:pt x="530" y="1"/>
                  </a:cubicBez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1;p119"/>
            <p:cNvSpPr/>
            <p:nvPr/>
          </p:nvSpPr>
          <p:spPr>
            <a:xfrm>
              <a:off x="1925258" y="2979335"/>
              <a:ext cx="34853" cy="30032"/>
            </a:xfrm>
            <a:custGeom>
              <a:avLst/>
              <a:gdLst/>
              <a:ahLst/>
              <a:cxnLst/>
              <a:rect l="l" t="t" r="r" b="b"/>
              <a:pathLst>
                <a:path w="694" h="598" extrusionOk="0">
                  <a:moveTo>
                    <a:pt x="402" y="1"/>
                  </a:moveTo>
                  <a:cubicBezTo>
                    <a:pt x="128" y="1"/>
                    <a:pt x="0" y="330"/>
                    <a:pt x="183" y="512"/>
                  </a:cubicBezTo>
                  <a:cubicBezTo>
                    <a:pt x="241" y="571"/>
                    <a:pt x="315" y="597"/>
                    <a:pt x="388" y="597"/>
                  </a:cubicBezTo>
                  <a:cubicBezTo>
                    <a:pt x="543" y="597"/>
                    <a:pt x="694" y="479"/>
                    <a:pt x="694" y="293"/>
                  </a:cubicBezTo>
                  <a:cubicBezTo>
                    <a:pt x="694" y="129"/>
                    <a:pt x="566" y="1"/>
                    <a:pt x="402"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2;p119"/>
            <p:cNvSpPr/>
            <p:nvPr/>
          </p:nvSpPr>
          <p:spPr>
            <a:xfrm>
              <a:off x="2083853" y="2857449"/>
              <a:ext cx="25713" cy="121934"/>
            </a:xfrm>
            <a:custGeom>
              <a:avLst/>
              <a:gdLst/>
              <a:ahLst/>
              <a:cxnLst/>
              <a:rect l="l" t="t" r="r" b="b"/>
              <a:pathLst>
                <a:path w="512" h="2428" extrusionOk="0">
                  <a:moveTo>
                    <a:pt x="0" y="0"/>
                  </a:moveTo>
                  <a:lnTo>
                    <a:pt x="0" y="1935"/>
                  </a:lnTo>
                  <a:cubicBezTo>
                    <a:pt x="0" y="2209"/>
                    <a:pt x="238" y="2428"/>
                    <a:pt x="511" y="2428"/>
                  </a:cubicBezTo>
                  <a:lnTo>
                    <a:pt x="511" y="2318"/>
                  </a:lnTo>
                  <a:cubicBezTo>
                    <a:pt x="292" y="2318"/>
                    <a:pt x="110" y="2154"/>
                    <a:pt x="110" y="1935"/>
                  </a:cubicBezTo>
                  <a:lnTo>
                    <a:pt x="110"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3;p119"/>
            <p:cNvSpPr/>
            <p:nvPr/>
          </p:nvSpPr>
          <p:spPr>
            <a:xfrm>
              <a:off x="2109516" y="2972003"/>
              <a:ext cx="12907" cy="9240"/>
            </a:xfrm>
            <a:custGeom>
              <a:avLst/>
              <a:gdLst/>
              <a:ahLst/>
              <a:cxnLst/>
              <a:rect l="l" t="t" r="r" b="b"/>
              <a:pathLst>
                <a:path w="257" h="184" extrusionOk="0">
                  <a:moveTo>
                    <a:pt x="147" y="1"/>
                  </a:moveTo>
                  <a:lnTo>
                    <a:pt x="19" y="19"/>
                  </a:lnTo>
                  <a:cubicBezTo>
                    <a:pt x="19" y="19"/>
                    <a:pt x="0" y="19"/>
                    <a:pt x="0" y="37"/>
                  </a:cubicBezTo>
                  <a:lnTo>
                    <a:pt x="0" y="165"/>
                  </a:lnTo>
                  <a:cubicBezTo>
                    <a:pt x="0" y="165"/>
                    <a:pt x="19" y="165"/>
                    <a:pt x="19" y="183"/>
                  </a:cubicBezTo>
                  <a:lnTo>
                    <a:pt x="147" y="183"/>
                  </a:lnTo>
                  <a:cubicBezTo>
                    <a:pt x="256" y="183"/>
                    <a:pt x="256" y="1"/>
                    <a:pt x="147"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84;p119"/>
            <p:cNvSpPr/>
            <p:nvPr/>
          </p:nvSpPr>
          <p:spPr>
            <a:xfrm>
              <a:off x="2175505" y="2857449"/>
              <a:ext cx="25713" cy="121934"/>
            </a:xfrm>
            <a:custGeom>
              <a:avLst/>
              <a:gdLst/>
              <a:ahLst/>
              <a:cxnLst/>
              <a:rect l="l" t="t" r="r" b="b"/>
              <a:pathLst>
                <a:path w="512" h="2428" extrusionOk="0">
                  <a:moveTo>
                    <a:pt x="402" y="0"/>
                  </a:moveTo>
                  <a:lnTo>
                    <a:pt x="402" y="1935"/>
                  </a:lnTo>
                  <a:cubicBezTo>
                    <a:pt x="402" y="2154"/>
                    <a:pt x="220" y="2318"/>
                    <a:pt x="1" y="2318"/>
                  </a:cubicBezTo>
                  <a:lnTo>
                    <a:pt x="1" y="2428"/>
                  </a:lnTo>
                  <a:cubicBezTo>
                    <a:pt x="275" y="2428"/>
                    <a:pt x="512" y="2209"/>
                    <a:pt x="512" y="1935"/>
                  </a:cubicBezTo>
                  <a:lnTo>
                    <a:pt x="512"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85;p119"/>
            <p:cNvSpPr/>
            <p:nvPr/>
          </p:nvSpPr>
          <p:spPr>
            <a:xfrm>
              <a:off x="2162699" y="2972003"/>
              <a:ext cx="12856" cy="9240"/>
            </a:xfrm>
            <a:custGeom>
              <a:avLst/>
              <a:gdLst/>
              <a:ahLst/>
              <a:cxnLst/>
              <a:rect l="l" t="t" r="r" b="b"/>
              <a:pathLst>
                <a:path w="256" h="184" extrusionOk="0">
                  <a:moveTo>
                    <a:pt x="128" y="1"/>
                  </a:moveTo>
                  <a:cubicBezTo>
                    <a:pt x="0" y="1"/>
                    <a:pt x="0" y="183"/>
                    <a:pt x="128" y="183"/>
                  </a:cubicBezTo>
                  <a:lnTo>
                    <a:pt x="238" y="183"/>
                  </a:lnTo>
                  <a:cubicBezTo>
                    <a:pt x="238" y="183"/>
                    <a:pt x="256" y="165"/>
                    <a:pt x="256" y="165"/>
                  </a:cubicBezTo>
                  <a:lnTo>
                    <a:pt x="256" y="37"/>
                  </a:lnTo>
                  <a:cubicBezTo>
                    <a:pt x="256" y="19"/>
                    <a:pt x="238" y="19"/>
                    <a:pt x="238" y="19"/>
                  </a:cubicBezTo>
                  <a:lnTo>
                    <a:pt x="128" y="1"/>
                  </a:ln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86;p119"/>
            <p:cNvSpPr/>
            <p:nvPr/>
          </p:nvSpPr>
          <p:spPr>
            <a:xfrm>
              <a:off x="2003149" y="2557630"/>
              <a:ext cx="97226" cy="216398"/>
            </a:xfrm>
            <a:custGeom>
              <a:avLst/>
              <a:gdLst/>
              <a:ahLst/>
              <a:cxnLst/>
              <a:rect l="l" t="t" r="r" b="b"/>
              <a:pathLst>
                <a:path w="1936" h="4309" extrusionOk="0">
                  <a:moveTo>
                    <a:pt x="1" y="1"/>
                  </a:moveTo>
                  <a:lnTo>
                    <a:pt x="1" y="3049"/>
                  </a:lnTo>
                  <a:lnTo>
                    <a:pt x="968" y="4309"/>
                  </a:lnTo>
                  <a:lnTo>
                    <a:pt x="1936" y="3049"/>
                  </a:lnTo>
                  <a:lnTo>
                    <a:pt x="193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87;p119"/>
            <p:cNvSpPr/>
            <p:nvPr/>
          </p:nvSpPr>
          <p:spPr>
            <a:xfrm>
              <a:off x="2003149" y="2557630"/>
              <a:ext cx="97226" cy="109630"/>
            </a:xfrm>
            <a:custGeom>
              <a:avLst/>
              <a:gdLst/>
              <a:ahLst/>
              <a:cxnLst/>
              <a:rect l="l" t="t" r="r" b="b"/>
              <a:pathLst>
                <a:path w="1936" h="2183" extrusionOk="0">
                  <a:moveTo>
                    <a:pt x="1" y="1"/>
                  </a:moveTo>
                  <a:lnTo>
                    <a:pt x="1" y="1771"/>
                  </a:lnTo>
                  <a:cubicBezTo>
                    <a:pt x="266" y="2045"/>
                    <a:pt x="617" y="2182"/>
                    <a:pt x="968" y="2182"/>
                  </a:cubicBezTo>
                  <a:cubicBezTo>
                    <a:pt x="1320" y="2182"/>
                    <a:pt x="1671" y="2045"/>
                    <a:pt x="1936" y="1771"/>
                  </a:cubicBezTo>
                  <a:lnTo>
                    <a:pt x="1936" y="1"/>
                  </a:ln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8;p119"/>
            <p:cNvSpPr/>
            <p:nvPr/>
          </p:nvSpPr>
          <p:spPr>
            <a:xfrm>
              <a:off x="1875991" y="2504446"/>
              <a:ext cx="96975" cy="82612"/>
            </a:xfrm>
            <a:custGeom>
              <a:avLst/>
              <a:gdLst/>
              <a:ahLst/>
              <a:cxnLst/>
              <a:rect l="l" t="t" r="r" b="b"/>
              <a:pathLst>
                <a:path w="1931" h="1645" extrusionOk="0">
                  <a:moveTo>
                    <a:pt x="1122" y="0"/>
                  </a:moveTo>
                  <a:cubicBezTo>
                    <a:pt x="1112" y="0"/>
                    <a:pt x="1101" y="0"/>
                    <a:pt x="1091" y="1"/>
                  </a:cubicBezTo>
                  <a:cubicBezTo>
                    <a:pt x="1083" y="1"/>
                    <a:pt x="1076" y="1"/>
                    <a:pt x="1069" y="1"/>
                  </a:cubicBezTo>
                  <a:cubicBezTo>
                    <a:pt x="353" y="1"/>
                    <a:pt x="1" y="882"/>
                    <a:pt x="507" y="1406"/>
                  </a:cubicBezTo>
                  <a:cubicBezTo>
                    <a:pt x="677" y="1571"/>
                    <a:pt x="883" y="1645"/>
                    <a:pt x="1085" y="1645"/>
                  </a:cubicBezTo>
                  <a:cubicBezTo>
                    <a:pt x="1511" y="1645"/>
                    <a:pt x="1918" y="1317"/>
                    <a:pt x="1930" y="822"/>
                  </a:cubicBezTo>
                  <a:cubicBezTo>
                    <a:pt x="1930" y="376"/>
                    <a:pt x="1565" y="0"/>
                    <a:pt x="112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89;p119"/>
            <p:cNvSpPr/>
            <p:nvPr/>
          </p:nvSpPr>
          <p:spPr>
            <a:xfrm>
              <a:off x="1909639" y="2523731"/>
              <a:ext cx="43139" cy="43139"/>
            </a:xfrm>
            <a:custGeom>
              <a:avLst/>
              <a:gdLst/>
              <a:ahLst/>
              <a:cxnLst/>
              <a:rect l="l" t="t" r="r" b="b"/>
              <a:pathLst>
                <a:path w="859" h="859" extrusionOk="0">
                  <a:moveTo>
                    <a:pt x="421" y="0"/>
                  </a:moveTo>
                  <a:cubicBezTo>
                    <a:pt x="183" y="0"/>
                    <a:pt x="1" y="201"/>
                    <a:pt x="1" y="438"/>
                  </a:cubicBezTo>
                  <a:cubicBezTo>
                    <a:pt x="1" y="676"/>
                    <a:pt x="183" y="858"/>
                    <a:pt x="421" y="858"/>
                  </a:cubicBezTo>
                  <a:cubicBezTo>
                    <a:pt x="658" y="858"/>
                    <a:pt x="859" y="676"/>
                    <a:pt x="859" y="438"/>
                  </a:cubicBezTo>
                  <a:cubicBezTo>
                    <a:pt x="859" y="201"/>
                    <a:pt x="658" y="0"/>
                    <a:pt x="42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0;p119"/>
            <p:cNvSpPr/>
            <p:nvPr/>
          </p:nvSpPr>
          <p:spPr>
            <a:xfrm>
              <a:off x="2126942" y="2503994"/>
              <a:ext cx="90798" cy="82813"/>
            </a:xfrm>
            <a:custGeom>
              <a:avLst/>
              <a:gdLst/>
              <a:ahLst/>
              <a:cxnLst/>
              <a:rect l="l" t="t" r="r" b="b"/>
              <a:pathLst>
                <a:path w="1808" h="1649" extrusionOk="0">
                  <a:moveTo>
                    <a:pt x="902" y="1"/>
                  </a:moveTo>
                  <a:cubicBezTo>
                    <a:pt x="689" y="1"/>
                    <a:pt x="475" y="83"/>
                    <a:pt x="311" y="247"/>
                  </a:cubicBezTo>
                  <a:cubicBezTo>
                    <a:pt x="0" y="557"/>
                    <a:pt x="0" y="1087"/>
                    <a:pt x="311" y="1415"/>
                  </a:cubicBezTo>
                  <a:cubicBezTo>
                    <a:pt x="475" y="1571"/>
                    <a:pt x="689" y="1648"/>
                    <a:pt x="902" y="1648"/>
                  </a:cubicBezTo>
                  <a:cubicBezTo>
                    <a:pt x="1114" y="1648"/>
                    <a:pt x="1324" y="1571"/>
                    <a:pt x="1479" y="1415"/>
                  </a:cubicBezTo>
                  <a:cubicBezTo>
                    <a:pt x="1808" y="1087"/>
                    <a:pt x="1808" y="557"/>
                    <a:pt x="1479" y="247"/>
                  </a:cubicBezTo>
                  <a:cubicBezTo>
                    <a:pt x="1324" y="83"/>
                    <a:pt x="1114" y="1"/>
                    <a:pt x="902"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91;p119"/>
            <p:cNvSpPr/>
            <p:nvPr/>
          </p:nvSpPr>
          <p:spPr>
            <a:xfrm>
              <a:off x="2150747" y="2523731"/>
              <a:ext cx="50471" cy="43290"/>
            </a:xfrm>
            <a:custGeom>
              <a:avLst/>
              <a:gdLst/>
              <a:ahLst/>
              <a:cxnLst/>
              <a:rect l="l" t="t" r="r" b="b"/>
              <a:pathLst>
                <a:path w="1005" h="862" extrusionOk="0">
                  <a:moveTo>
                    <a:pt x="439" y="0"/>
                  </a:moveTo>
                  <a:cubicBezTo>
                    <a:pt x="202" y="0"/>
                    <a:pt x="1" y="201"/>
                    <a:pt x="1" y="438"/>
                  </a:cubicBezTo>
                  <a:cubicBezTo>
                    <a:pt x="1" y="695"/>
                    <a:pt x="214" y="862"/>
                    <a:pt x="436" y="862"/>
                  </a:cubicBezTo>
                  <a:cubicBezTo>
                    <a:pt x="546" y="862"/>
                    <a:pt x="659" y="821"/>
                    <a:pt x="749" y="730"/>
                  </a:cubicBezTo>
                  <a:cubicBezTo>
                    <a:pt x="1005" y="457"/>
                    <a:pt x="822" y="0"/>
                    <a:pt x="43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92;p119"/>
            <p:cNvSpPr/>
            <p:nvPr/>
          </p:nvSpPr>
          <p:spPr>
            <a:xfrm>
              <a:off x="1933494" y="2321090"/>
              <a:ext cx="235682" cy="323668"/>
            </a:xfrm>
            <a:custGeom>
              <a:avLst/>
              <a:gdLst/>
              <a:ahLst/>
              <a:cxnLst/>
              <a:rect l="l" t="t" r="r" b="b"/>
              <a:pathLst>
                <a:path w="4693" h="6445" extrusionOk="0">
                  <a:moveTo>
                    <a:pt x="2355" y="1"/>
                  </a:moveTo>
                  <a:cubicBezTo>
                    <a:pt x="1059" y="1"/>
                    <a:pt x="1" y="1041"/>
                    <a:pt x="1" y="2337"/>
                  </a:cubicBezTo>
                  <a:lnTo>
                    <a:pt x="1" y="4108"/>
                  </a:lnTo>
                  <a:cubicBezTo>
                    <a:pt x="1" y="5404"/>
                    <a:pt x="1059" y="6445"/>
                    <a:pt x="2355" y="6445"/>
                  </a:cubicBezTo>
                  <a:cubicBezTo>
                    <a:pt x="3652" y="6445"/>
                    <a:pt x="4692" y="5404"/>
                    <a:pt x="4692" y="4108"/>
                  </a:cubicBezTo>
                  <a:lnTo>
                    <a:pt x="4692" y="2337"/>
                  </a:lnTo>
                  <a:cubicBezTo>
                    <a:pt x="4692" y="1041"/>
                    <a:pt x="3652" y="1"/>
                    <a:pt x="2355" y="1"/>
                  </a:cubicBezTo>
                  <a:close/>
                </a:path>
              </a:pathLst>
            </a:custGeom>
            <a:solidFill>
              <a:srgbClr val="8C5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3;p119"/>
            <p:cNvSpPr/>
            <p:nvPr/>
          </p:nvSpPr>
          <p:spPr>
            <a:xfrm>
              <a:off x="1992151" y="2478783"/>
              <a:ext cx="15669" cy="25060"/>
            </a:xfrm>
            <a:custGeom>
              <a:avLst/>
              <a:gdLst/>
              <a:ahLst/>
              <a:cxnLst/>
              <a:rect l="l" t="t" r="r" b="b"/>
              <a:pathLst>
                <a:path w="312" h="499" extrusionOk="0">
                  <a:moveTo>
                    <a:pt x="165" y="1"/>
                  </a:moveTo>
                  <a:cubicBezTo>
                    <a:pt x="74" y="1"/>
                    <a:pt x="1" y="74"/>
                    <a:pt x="1" y="147"/>
                  </a:cubicBezTo>
                  <a:lnTo>
                    <a:pt x="1" y="348"/>
                  </a:lnTo>
                  <a:cubicBezTo>
                    <a:pt x="1" y="448"/>
                    <a:pt x="78" y="498"/>
                    <a:pt x="156" y="498"/>
                  </a:cubicBezTo>
                  <a:cubicBezTo>
                    <a:pt x="234" y="498"/>
                    <a:pt x="311" y="448"/>
                    <a:pt x="311" y="348"/>
                  </a:cubicBezTo>
                  <a:lnTo>
                    <a:pt x="311" y="147"/>
                  </a:lnTo>
                  <a:cubicBezTo>
                    <a:pt x="311" y="55"/>
                    <a:pt x="238" y="1"/>
                    <a:pt x="165" y="1"/>
                  </a:cubicBez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4;p119"/>
            <p:cNvSpPr/>
            <p:nvPr/>
          </p:nvSpPr>
          <p:spPr>
            <a:xfrm>
              <a:off x="2016006" y="2571391"/>
              <a:ext cx="74326" cy="31337"/>
            </a:xfrm>
            <a:custGeom>
              <a:avLst/>
              <a:gdLst/>
              <a:ahLst/>
              <a:cxnLst/>
              <a:rect l="l" t="t" r="r" b="b"/>
              <a:pathLst>
                <a:path w="1480" h="624" extrusionOk="0">
                  <a:moveTo>
                    <a:pt x="0" y="0"/>
                  </a:moveTo>
                  <a:cubicBezTo>
                    <a:pt x="37" y="238"/>
                    <a:pt x="201" y="439"/>
                    <a:pt x="402" y="548"/>
                  </a:cubicBezTo>
                  <a:cubicBezTo>
                    <a:pt x="517" y="596"/>
                    <a:pt x="636" y="624"/>
                    <a:pt x="755" y="624"/>
                  </a:cubicBezTo>
                  <a:cubicBezTo>
                    <a:pt x="864" y="624"/>
                    <a:pt x="973" y="600"/>
                    <a:pt x="1078" y="548"/>
                  </a:cubicBezTo>
                  <a:cubicBezTo>
                    <a:pt x="1278" y="439"/>
                    <a:pt x="1424" y="238"/>
                    <a:pt x="1479" y="0"/>
                  </a:cubicBezTo>
                  <a:lnTo>
                    <a:pt x="1479" y="0"/>
                  </a:lnTo>
                  <a:cubicBezTo>
                    <a:pt x="1233" y="55"/>
                    <a:pt x="982" y="83"/>
                    <a:pt x="733" y="83"/>
                  </a:cubicBezTo>
                  <a:cubicBezTo>
                    <a:pt x="484" y="83"/>
                    <a:pt x="238" y="5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5;p119"/>
            <p:cNvSpPr/>
            <p:nvPr/>
          </p:nvSpPr>
          <p:spPr>
            <a:xfrm>
              <a:off x="1962822" y="2446592"/>
              <a:ext cx="62423" cy="19435"/>
            </a:xfrm>
            <a:custGeom>
              <a:avLst/>
              <a:gdLst/>
              <a:ahLst/>
              <a:cxnLst/>
              <a:rect l="l" t="t" r="r" b="b"/>
              <a:pathLst>
                <a:path w="1243" h="387" extrusionOk="0">
                  <a:moveTo>
                    <a:pt x="660" y="0"/>
                  </a:moveTo>
                  <a:cubicBezTo>
                    <a:pt x="635" y="0"/>
                    <a:pt x="610" y="1"/>
                    <a:pt x="585" y="3"/>
                  </a:cubicBezTo>
                  <a:cubicBezTo>
                    <a:pt x="348" y="39"/>
                    <a:pt x="128" y="185"/>
                    <a:pt x="1" y="386"/>
                  </a:cubicBezTo>
                  <a:lnTo>
                    <a:pt x="1242" y="240"/>
                  </a:lnTo>
                  <a:cubicBezTo>
                    <a:pt x="1094" y="76"/>
                    <a:pt x="887" y="0"/>
                    <a:pt x="6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96;p119"/>
            <p:cNvSpPr/>
            <p:nvPr/>
          </p:nvSpPr>
          <p:spPr>
            <a:xfrm>
              <a:off x="2095755" y="2478783"/>
              <a:ext cx="14714" cy="25060"/>
            </a:xfrm>
            <a:custGeom>
              <a:avLst/>
              <a:gdLst/>
              <a:ahLst/>
              <a:cxnLst/>
              <a:rect l="l" t="t" r="r" b="b"/>
              <a:pathLst>
                <a:path w="293" h="499" extrusionOk="0">
                  <a:moveTo>
                    <a:pt x="147" y="1"/>
                  </a:moveTo>
                  <a:cubicBezTo>
                    <a:pt x="74" y="1"/>
                    <a:pt x="1" y="55"/>
                    <a:pt x="1" y="147"/>
                  </a:cubicBezTo>
                  <a:lnTo>
                    <a:pt x="1" y="348"/>
                  </a:lnTo>
                  <a:cubicBezTo>
                    <a:pt x="1" y="448"/>
                    <a:pt x="74" y="498"/>
                    <a:pt x="147" y="498"/>
                  </a:cubicBezTo>
                  <a:cubicBezTo>
                    <a:pt x="220" y="498"/>
                    <a:pt x="293" y="448"/>
                    <a:pt x="293" y="348"/>
                  </a:cubicBezTo>
                  <a:lnTo>
                    <a:pt x="293" y="147"/>
                  </a:lnTo>
                  <a:cubicBezTo>
                    <a:pt x="293" y="74"/>
                    <a:pt x="238" y="1"/>
                    <a:pt x="147" y="1"/>
                  </a:cubicBezTo>
                  <a:close/>
                </a:path>
              </a:pathLst>
            </a:custGeom>
            <a:solidFill>
              <a:srgbClr val="4428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97;p119"/>
            <p:cNvSpPr/>
            <p:nvPr/>
          </p:nvSpPr>
          <p:spPr>
            <a:xfrm>
              <a:off x="2077425" y="2446592"/>
              <a:ext cx="62373" cy="19435"/>
            </a:xfrm>
            <a:custGeom>
              <a:avLst/>
              <a:gdLst/>
              <a:ahLst/>
              <a:cxnLst/>
              <a:rect l="l" t="t" r="r" b="b"/>
              <a:pathLst>
                <a:path w="1242" h="387" extrusionOk="0">
                  <a:moveTo>
                    <a:pt x="587" y="0"/>
                  </a:moveTo>
                  <a:cubicBezTo>
                    <a:pt x="374" y="0"/>
                    <a:pt x="165" y="76"/>
                    <a:pt x="1" y="240"/>
                  </a:cubicBezTo>
                  <a:lnTo>
                    <a:pt x="1242" y="386"/>
                  </a:lnTo>
                  <a:cubicBezTo>
                    <a:pt x="1132" y="185"/>
                    <a:pt x="913" y="39"/>
                    <a:pt x="658" y="3"/>
                  </a:cubicBezTo>
                  <a:cubicBezTo>
                    <a:pt x="634" y="1"/>
                    <a:pt x="611" y="0"/>
                    <a:pt x="587"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98;p119"/>
            <p:cNvSpPr/>
            <p:nvPr/>
          </p:nvSpPr>
          <p:spPr>
            <a:xfrm>
              <a:off x="1894975" y="2272225"/>
              <a:ext cx="312670" cy="268024"/>
            </a:xfrm>
            <a:custGeom>
              <a:avLst/>
              <a:gdLst/>
              <a:ahLst/>
              <a:cxnLst/>
              <a:rect l="l" t="t" r="r" b="b"/>
              <a:pathLst>
                <a:path w="6226" h="5337" extrusionOk="0">
                  <a:moveTo>
                    <a:pt x="3215" y="1"/>
                  </a:moveTo>
                  <a:cubicBezTo>
                    <a:pt x="3154" y="1"/>
                    <a:pt x="3093" y="3"/>
                    <a:pt x="3031" y="6"/>
                  </a:cubicBezTo>
                  <a:cubicBezTo>
                    <a:pt x="2465" y="43"/>
                    <a:pt x="1954" y="335"/>
                    <a:pt x="1625" y="791"/>
                  </a:cubicBezTo>
                  <a:cubicBezTo>
                    <a:pt x="1607" y="791"/>
                    <a:pt x="1589" y="790"/>
                    <a:pt x="1570" y="790"/>
                  </a:cubicBezTo>
                  <a:cubicBezTo>
                    <a:pt x="1116" y="790"/>
                    <a:pt x="682" y="1007"/>
                    <a:pt x="384" y="1375"/>
                  </a:cubicBezTo>
                  <a:cubicBezTo>
                    <a:pt x="129" y="1722"/>
                    <a:pt x="1" y="2142"/>
                    <a:pt x="19" y="2562"/>
                  </a:cubicBezTo>
                  <a:cubicBezTo>
                    <a:pt x="37" y="2982"/>
                    <a:pt x="129" y="3402"/>
                    <a:pt x="238" y="3803"/>
                  </a:cubicBezTo>
                  <a:cubicBezTo>
                    <a:pt x="402" y="4314"/>
                    <a:pt x="585" y="4807"/>
                    <a:pt x="804" y="5282"/>
                  </a:cubicBezTo>
                  <a:lnTo>
                    <a:pt x="1114" y="2927"/>
                  </a:lnTo>
                  <a:cubicBezTo>
                    <a:pt x="1370" y="3110"/>
                    <a:pt x="1662" y="3201"/>
                    <a:pt x="1972" y="3237"/>
                  </a:cubicBezTo>
                  <a:cubicBezTo>
                    <a:pt x="2000" y="3242"/>
                    <a:pt x="2027" y="3244"/>
                    <a:pt x="2054" y="3244"/>
                  </a:cubicBezTo>
                  <a:cubicBezTo>
                    <a:pt x="2135" y="3244"/>
                    <a:pt x="2214" y="3224"/>
                    <a:pt x="2283" y="3183"/>
                  </a:cubicBezTo>
                  <a:cubicBezTo>
                    <a:pt x="2374" y="3146"/>
                    <a:pt x="2429" y="3055"/>
                    <a:pt x="2429" y="2964"/>
                  </a:cubicBezTo>
                  <a:cubicBezTo>
                    <a:pt x="2429" y="2861"/>
                    <a:pt x="2380" y="2774"/>
                    <a:pt x="2314" y="2719"/>
                  </a:cubicBezTo>
                  <a:lnTo>
                    <a:pt x="2314" y="2719"/>
                  </a:lnTo>
                  <a:cubicBezTo>
                    <a:pt x="2585" y="2932"/>
                    <a:pt x="2909" y="3075"/>
                    <a:pt x="3250" y="3164"/>
                  </a:cubicBezTo>
                  <a:cubicBezTo>
                    <a:pt x="3297" y="3182"/>
                    <a:pt x="3348" y="3190"/>
                    <a:pt x="3399" y="3190"/>
                  </a:cubicBezTo>
                  <a:cubicBezTo>
                    <a:pt x="3508" y="3190"/>
                    <a:pt x="3620" y="3153"/>
                    <a:pt x="3707" y="3091"/>
                  </a:cubicBezTo>
                  <a:cubicBezTo>
                    <a:pt x="3798" y="3018"/>
                    <a:pt x="3816" y="2909"/>
                    <a:pt x="3780" y="2799"/>
                  </a:cubicBezTo>
                  <a:cubicBezTo>
                    <a:pt x="3754" y="2722"/>
                    <a:pt x="3719" y="2654"/>
                    <a:pt x="3676" y="2596"/>
                  </a:cubicBezTo>
                  <a:lnTo>
                    <a:pt x="3676" y="2596"/>
                  </a:lnTo>
                  <a:cubicBezTo>
                    <a:pt x="3814" y="2745"/>
                    <a:pt x="3991" y="2866"/>
                    <a:pt x="4181" y="2945"/>
                  </a:cubicBezTo>
                  <a:cubicBezTo>
                    <a:pt x="4321" y="3022"/>
                    <a:pt x="4488" y="3054"/>
                    <a:pt x="4650" y="3054"/>
                  </a:cubicBezTo>
                  <a:cubicBezTo>
                    <a:pt x="4721" y="3054"/>
                    <a:pt x="4790" y="3048"/>
                    <a:pt x="4857" y="3037"/>
                  </a:cubicBezTo>
                  <a:cubicBezTo>
                    <a:pt x="5003" y="3000"/>
                    <a:pt x="5130" y="2945"/>
                    <a:pt x="5240" y="2854"/>
                  </a:cubicBezTo>
                  <a:lnTo>
                    <a:pt x="5258" y="2945"/>
                  </a:lnTo>
                  <a:lnTo>
                    <a:pt x="5459" y="5337"/>
                  </a:lnTo>
                  <a:cubicBezTo>
                    <a:pt x="5660" y="4844"/>
                    <a:pt x="5861" y="4333"/>
                    <a:pt x="6025" y="3803"/>
                  </a:cubicBezTo>
                  <a:cubicBezTo>
                    <a:pt x="6135" y="3402"/>
                    <a:pt x="6208" y="2982"/>
                    <a:pt x="6226" y="2562"/>
                  </a:cubicBezTo>
                  <a:cubicBezTo>
                    <a:pt x="6226" y="2270"/>
                    <a:pt x="6171" y="1978"/>
                    <a:pt x="6080" y="1704"/>
                  </a:cubicBezTo>
                  <a:cubicBezTo>
                    <a:pt x="6025" y="1558"/>
                    <a:pt x="5970" y="1412"/>
                    <a:pt x="5879" y="1284"/>
                  </a:cubicBezTo>
                  <a:cubicBezTo>
                    <a:pt x="5605" y="883"/>
                    <a:pt x="5222" y="554"/>
                    <a:pt x="4765" y="371"/>
                  </a:cubicBezTo>
                  <a:cubicBezTo>
                    <a:pt x="4274" y="142"/>
                    <a:pt x="3752" y="1"/>
                    <a:pt x="321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99;p119"/>
            <p:cNvSpPr/>
            <p:nvPr/>
          </p:nvSpPr>
          <p:spPr>
            <a:xfrm>
              <a:off x="2036194" y="2533775"/>
              <a:ext cx="31187" cy="12907"/>
            </a:xfrm>
            <a:custGeom>
              <a:avLst/>
              <a:gdLst/>
              <a:ahLst/>
              <a:cxnLst/>
              <a:rect l="l" t="t" r="r" b="b"/>
              <a:pathLst>
                <a:path w="621" h="257" extrusionOk="0">
                  <a:moveTo>
                    <a:pt x="0" y="1"/>
                  </a:moveTo>
                  <a:cubicBezTo>
                    <a:pt x="55" y="147"/>
                    <a:pt x="164" y="257"/>
                    <a:pt x="310" y="257"/>
                  </a:cubicBezTo>
                  <a:cubicBezTo>
                    <a:pt x="456" y="257"/>
                    <a:pt x="584" y="147"/>
                    <a:pt x="621"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4600;p119"/>
          <p:cNvGrpSpPr/>
          <p:nvPr/>
        </p:nvGrpSpPr>
        <p:grpSpPr>
          <a:xfrm>
            <a:off x="313761" y="1878188"/>
            <a:ext cx="1044227" cy="2620387"/>
            <a:chOff x="657200" y="2260904"/>
            <a:chExt cx="928875" cy="2330921"/>
          </a:xfrm>
        </p:grpSpPr>
        <p:sp>
          <p:nvSpPr>
            <p:cNvPr id="100" name="Google Shape;4601;p119"/>
            <p:cNvSpPr/>
            <p:nvPr/>
          </p:nvSpPr>
          <p:spPr>
            <a:xfrm>
              <a:off x="750931" y="3254686"/>
              <a:ext cx="603149" cy="1198876"/>
            </a:xfrm>
            <a:custGeom>
              <a:avLst/>
              <a:gdLst/>
              <a:ahLst/>
              <a:cxnLst/>
              <a:rect l="l" t="t" r="r" b="b"/>
              <a:pathLst>
                <a:path w="11866" h="23586" extrusionOk="0">
                  <a:moveTo>
                    <a:pt x="2903" y="0"/>
                  </a:moveTo>
                  <a:lnTo>
                    <a:pt x="0" y="23586"/>
                  </a:lnTo>
                  <a:lnTo>
                    <a:pt x="3396" y="23586"/>
                  </a:lnTo>
                  <a:lnTo>
                    <a:pt x="6901" y="3542"/>
                  </a:lnTo>
                  <a:lnTo>
                    <a:pt x="7485" y="3542"/>
                  </a:lnTo>
                  <a:lnTo>
                    <a:pt x="7120" y="23586"/>
                  </a:lnTo>
                  <a:lnTo>
                    <a:pt x="10515" y="23586"/>
                  </a:lnTo>
                  <a:lnTo>
                    <a:pt x="11866" y="0"/>
                  </a:lnTo>
                  <a:close/>
                </a:path>
              </a:pathLst>
            </a:custGeom>
            <a:solidFill>
              <a:srgbClr val="374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02;p119"/>
            <p:cNvSpPr/>
            <p:nvPr/>
          </p:nvSpPr>
          <p:spPr>
            <a:xfrm>
              <a:off x="750931" y="3254686"/>
              <a:ext cx="603149" cy="1198876"/>
            </a:xfrm>
            <a:custGeom>
              <a:avLst/>
              <a:gdLst/>
              <a:ahLst/>
              <a:cxnLst/>
              <a:rect l="l" t="t" r="r" b="b"/>
              <a:pathLst>
                <a:path w="11866" h="23586" extrusionOk="0">
                  <a:moveTo>
                    <a:pt x="2903" y="0"/>
                  </a:moveTo>
                  <a:lnTo>
                    <a:pt x="0" y="23586"/>
                  </a:lnTo>
                  <a:lnTo>
                    <a:pt x="3396" y="23586"/>
                  </a:lnTo>
                  <a:lnTo>
                    <a:pt x="6901" y="3542"/>
                  </a:lnTo>
                  <a:lnTo>
                    <a:pt x="7485" y="3542"/>
                  </a:lnTo>
                  <a:lnTo>
                    <a:pt x="7120" y="23586"/>
                  </a:lnTo>
                  <a:lnTo>
                    <a:pt x="10515" y="23586"/>
                  </a:lnTo>
                  <a:lnTo>
                    <a:pt x="11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3;p119"/>
            <p:cNvSpPr/>
            <p:nvPr/>
          </p:nvSpPr>
          <p:spPr>
            <a:xfrm>
              <a:off x="667417" y="4453516"/>
              <a:ext cx="243120" cy="105828"/>
            </a:xfrm>
            <a:custGeom>
              <a:avLst/>
              <a:gdLst/>
              <a:ahLst/>
              <a:cxnLst/>
              <a:rect l="l" t="t" r="r" b="b"/>
              <a:pathLst>
                <a:path w="4783" h="2082" extrusionOk="0">
                  <a:moveTo>
                    <a:pt x="1917" y="1"/>
                  </a:moveTo>
                  <a:lnTo>
                    <a:pt x="1680" y="457"/>
                  </a:lnTo>
                  <a:cubicBezTo>
                    <a:pt x="1515" y="822"/>
                    <a:pt x="1205" y="1096"/>
                    <a:pt x="840" y="1260"/>
                  </a:cubicBezTo>
                  <a:cubicBezTo>
                    <a:pt x="475" y="1406"/>
                    <a:pt x="164" y="1698"/>
                    <a:pt x="0" y="2082"/>
                  </a:cubicBezTo>
                  <a:lnTo>
                    <a:pt x="4564" y="2082"/>
                  </a:lnTo>
                  <a:lnTo>
                    <a:pt x="4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4;p119"/>
            <p:cNvSpPr/>
            <p:nvPr/>
          </p:nvSpPr>
          <p:spPr>
            <a:xfrm>
              <a:off x="657200" y="4559294"/>
              <a:ext cx="243171" cy="32531"/>
            </a:xfrm>
            <a:custGeom>
              <a:avLst/>
              <a:gdLst/>
              <a:ahLst/>
              <a:cxnLst/>
              <a:rect l="l" t="t" r="r" b="b"/>
              <a:pathLst>
                <a:path w="4784" h="640" extrusionOk="0">
                  <a:moveTo>
                    <a:pt x="201" y="1"/>
                  </a:moveTo>
                  <a:cubicBezTo>
                    <a:pt x="165" y="74"/>
                    <a:pt x="146" y="147"/>
                    <a:pt x="110" y="220"/>
                  </a:cubicBezTo>
                  <a:lnTo>
                    <a:pt x="0" y="640"/>
                  </a:lnTo>
                  <a:lnTo>
                    <a:pt x="4710" y="640"/>
                  </a:lnTo>
                  <a:lnTo>
                    <a:pt x="4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5;p119"/>
            <p:cNvSpPr/>
            <p:nvPr/>
          </p:nvSpPr>
          <p:spPr>
            <a:xfrm>
              <a:off x="1111879" y="4453516"/>
              <a:ext cx="296034" cy="105828"/>
            </a:xfrm>
            <a:custGeom>
              <a:avLst/>
              <a:gdLst/>
              <a:ahLst/>
              <a:cxnLst/>
              <a:rect l="l" t="t" r="r" b="b"/>
              <a:pathLst>
                <a:path w="5824" h="2082" extrusionOk="0">
                  <a:moveTo>
                    <a:pt x="256" y="1"/>
                  </a:moveTo>
                  <a:lnTo>
                    <a:pt x="0" y="2082"/>
                  </a:lnTo>
                  <a:lnTo>
                    <a:pt x="5824" y="2082"/>
                  </a:lnTo>
                  <a:cubicBezTo>
                    <a:pt x="5513" y="1589"/>
                    <a:pt x="5020" y="1224"/>
                    <a:pt x="4473" y="1096"/>
                  </a:cubicBezTo>
                  <a:cubicBezTo>
                    <a:pt x="3889" y="950"/>
                    <a:pt x="3378" y="567"/>
                    <a:pt x="3085" y="37"/>
                  </a:cubicBezTo>
                  <a:lnTo>
                    <a:pt x="3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6;p119"/>
            <p:cNvSpPr/>
            <p:nvPr/>
          </p:nvSpPr>
          <p:spPr>
            <a:xfrm>
              <a:off x="1107253" y="4559294"/>
              <a:ext cx="315502" cy="32531"/>
            </a:xfrm>
            <a:custGeom>
              <a:avLst/>
              <a:gdLst/>
              <a:ahLst/>
              <a:cxnLst/>
              <a:rect l="l" t="t" r="r" b="b"/>
              <a:pathLst>
                <a:path w="6207" h="640" extrusionOk="0">
                  <a:moveTo>
                    <a:pt x="91" y="1"/>
                  </a:moveTo>
                  <a:lnTo>
                    <a:pt x="0" y="640"/>
                  </a:lnTo>
                  <a:lnTo>
                    <a:pt x="6207" y="640"/>
                  </a:lnTo>
                  <a:lnTo>
                    <a:pt x="6079" y="329"/>
                  </a:lnTo>
                  <a:cubicBezTo>
                    <a:pt x="6024" y="220"/>
                    <a:pt x="5969" y="92"/>
                    <a:pt x="5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07;p119"/>
            <p:cNvSpPr/>
            <p:nvPr/>
          </p:nvSpPr>
          <p:spPr>
            <a:xfrm>
              <a:off x="856710" y="3253720"/>
              <a:ext cx="498337" cy="412994"/>
            </a:xfrm>
            <a:custGeom>
              <a:avLst/>
              <a:gdLst/>
              <a:ahLst/>
              <a:cxnLst/>
              <a:rect l="l" t="t" r="r" b="b"/>
              <a:pathLst>
                <a:path w="9804" h="8125" extrusionOk="0">
                  <a:moveTo>
                    <a:pt x="9803" y="1"/>
                  </a:moveTo>
                  <a:lnTo>
                    <a:pt x="8817" y="19"/>
                  </a:lnTo>
                  <a:lnTo>
                    <a:pt x="822" y="19"/>
                  </a:lnTo>
                  <a:lnTo>
                    <a:pt x="0" y="6755"/>
                  </a:lnTo>
                  <a:cubicBezTo>
                    <a:pt x="1187" y="7595"/>
                    <a:pt x="2574" y="8070"/>
                    <a:pt x="4035" y="8124"/>
                  </a:cubicBezTo>
                  <a:lnTo>
                    <a:pt x="4820" y="3561"/>
                  </a:lnTo>
                  <a:lnTo>
                    <a:pt x="5422" y="3561"/>
                  </a:lnTo>
                  <a:lnTo>
                    <a:pt x="5331" y="8124"/>
                  </a:lnTo>
                  <a:lnTo>
                    <a:pt x="6097" y="8124"/>
                  </a:lnTo>
                  <a:cubicBezTo>
                    <a:pt x="7229" y="8124"/>
                    <a:pt x="8343" y="7869"/>
                    <a:pt x="9365" y="7394"/>
                  </a:cubicBezTo>
                  <a:lnTo>
                    <a:pt x="9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08;p119"/>
            <p:cNvSpPr/>
            <p:nvPr/>
          </p:nvSpPr>
          <p:spPr>
            <a:xfrm>
              <a:off x="833480" y="3915326"/>
              <a:ext cx="135564" cy="134598"/>
            </a:xfrm>
            <a:custGeom>
              <a:avLst/>
              <a:gdLst/>
              <a:ahLst/>
              <a:cxnLst/>
              <a:rect l="l" t="t" r="r" b="b"/>
              <a:pathLst>
                <a:path w="2667" h="2648" extrusionOk="0">
                  <a:moveTo>
                    <a:pt x="1" y="1"/>
                  </a:moveTo>
                  <a:lnTo>
                    <a:pt x="1" y="1"/>
                  </a:lnTo>
                  <a:cubicBezTo>
                    <a:pt x="37" y="311"/>
                    <a:pt x="129" y="603"/>
                    <a:pt x="275" y="895"/>
                  </a:cubicBezTo>
                  <a:cubicBezTo>
                    <a:pt x="585" y="1534"/>
                    <a:pt x="1114" y="2064"/>
                    <a:pt x="1772" y="2392"/>
                  </a:cubicBezTo>
                  <a:cubicBezTo>
                    <a:pt x="2045" y="2520"/>
                    <a:pt x="2356" y="2611"/>
                    <a:pt x="2666" y="2648"/>
                  </a:cubicBezTo>
                  <a:cubicBezTo>
                    <a:pt x="2374" y="2538"/>
                    <a:pt x="2118" y="2392"/>
                    <a:pt x="1863" y="2228"/>
                  </a:cubicBezTo>
                  <a:cubicBezTo>
                    <a:pt x="1571" y="2027"/>
                    <a:pt x="1315" y="1826"/>
                    <a:pt x="1078" y="1571"/>
                  </a:cubicBezTo>
                  <a:cubicBezTo>
                    <a:pt x="841" y="1333"/>
                    <a:pt x="621" y="1078"/>
                    <a:pt x="439" y="786"/>
                  </a:cubicBezTo>
                  <a:cubicBezTo>
                    <a:pt x="275" y="530"/>
                    <a:pt x="129" y="27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09;p119"/>
            <p:cNvSpPr/>
            <p:nvPr/>
          </p:nvSpPr>
          <p:spPr>
            <a:xfrm>
              <a:off x="905863" y="3973781"/>
              <a:ext cx="73348" cy="23839"/>
            </a:xfrm>
            <a:custGeom>
              <a:avLst/>
              <a:gdLst/>
              <a:ahLst/>
              <a:cxnLst/>
              <a:rect l="l" t="t" r="r" b="b"/>
              <a:pathLst>
                <a:path w="1443" h="469" extrusionOk="0">
                  <a:moveTo>
                    <a:pt x="1443" y="1"/>
                  </a:moveTo>
                  <a:lnTo>
                    <a:pt x="1443" y="1"/>
                  </a:lnTo>
                  <a:cubicBezTo>
                    <a:pt x="1206" y="56"/>
                    <a:pt x="968" y="129"/>
                    <a:pt x="713" y="202"/>
                  </a:cubicBezTo>
                  <a:cubicBezTo>
                    <a:pt x="457" y="275"/>
                    <a:pt x="202" y="329"/>
                    <a:pt x="1" y="403"/>
                  </a:cubicBezTo>
                  <a:cubicBezTo>
                    <a:pt x="138" y="447"/>
                    <a:pt x="280" y="468"/>
                    <a:pt x="420" y="468"/>
                  </a:cubicBezTo>
                  <a:cubicBezTo>
                    <a:pt x="802" y="468"/>
                    <a:pt x="1176" y="308"/>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0;p119"/>
            <p:cNvSpPr/>
            <p:nvPr/>
          </p:nvSpPr>
          <p:spPr>
            <a:xfrm>
              <a:off x="1133227" y="3968240"/>
              <a:ext cx="144764" cy="119755"/>
            </a:xfrm>
            <a:custGeom>
              <a:avLst/>
              <a:gdLst/>
              <a:ahLst/>
              <a:cxnLst/>
              <a:rect l="l" t="t" r="r" b="b"/>
              <a:pathLst>
                <a:path w="2848" h="2356" extrusionOk="0">
                  <a:moveTo>
                    <a:pt x="0" y="0"/>
                  </a:moveTo>
                  <a:lnTo>
                    <a:pt x="0" y="0"/>
                  </a:lnTo>
                  <a:cubicBezTo>
                    <a:pt x="73" y="292"/>
                    <a:pt x="183" y="585"/>
                    <a:pt x="347" y="858"/>
                  </a:cubicBezTo>
                  <a:cubicBezTo>
                    <a:pt x="530" y="1150"/>
                    <a:pt x="767" y="1424"/>
                    <a:pt x="1041" y="1643"/>
                  </a:cubicBezTo>
                  <a:cubicBezTo>
                    <a:pt x="1296" y="1862"/>
                    <a:pt x="1607" y="2045"/>
                    <a:pt x="1954" y="2173"/>
                  </a:cubicBezTo>
                  <a:cubicBezTo>
                    <a:pt x="2227" y="2282"/>
                    <a:pt x="2538" y="2355"/>
                    <a:pt x="2848" y="2355"/>
                  </a:cubicBezTo>
                  <a:cubicBezTo>
                    <a:pt x="2574" y="2264"/>
                    <a:pt x="2300" y="2136"/>
                    <a:pt x="2027" y="2008"/>
                  </a:cubicBezTo>
                  <a:cubicBezTo>
                    <a:pt x="1442" y="1680"/>
                    <a:pt x="913" y="1260"/>
                    <a:pt x="511" y="731"/>
                  </a:cubicBezTo>
                  <a:cubicBezTo>
                    <a:pt x="311" y="512"/>
                    <a:pt x="146" y="25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11;p119"/>
            <p:cNvSpPr/>
            <p:nvPr/>
          </p:nvSpPr>
          <p:spPr>
            <a:xfrm>
              <a:off x="1199104" y="3893062"/>
              <a:ext cx="100237" cy="129972"/>
            </a:xfrm>
            <a:custGeom>
              <a:avLst/>
              <a:gdLst/>
              <a:ahLst/>
              <a:cxnLst/>
              <a:rect l="l" t="t" r="r" b="b"/>
              <a:pathLst>
                <a:path w="1972" h="2557" extrusionOk="0">
                  <a:moveTo>
                    <a:pt x="1972" y="1"/>
                  </a:moveTo>
                  <a:cubicBezTo>
                    <a:pt x="1524" y="968"/>
                    <a:pt x="865" y="1830"/>
                    <a:pt x="48" y="2517"/>
                  </a:cubicBezTo>
                  <a:lnTo>
                    <a:pt x="48" y="2517"/>
                  </a:lnTo>
                  <a:cubicBezTo>
                    <a:pt x="1064" y="2053"/>
                    <a:pt x="1792" y="1115"/>
                    <a:pt x="1972" y="1"/>
                  </a:cubicBezTo>
                  <a:close/>
                  <a:moveTo>
                    <a:pt x="48" y="2517"/>
                  </a:moveTo>
                  <a:lnTo>
                    <a:pt x="48" y="2517"/>
                  </a:lnTo>
                  <a:cubicBezTo>
                    <a:pt x="32" y="2524"/>
                    <a:pt x="16" y="2531"/>
                    <a:pt x="0" y="2538"/>
                  </a:cubicBezTo>
                  <a:lnTo>
                    <a:pt x="0" y="2556"/>
                  </a:lnTo>
                  <a:cubicBezTo>
                    <a:pt x="16" y="2543"/>
                    <a:pt x="32" y="2530"/>
                    <a:pt x="48" y="25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12;p119"/>
            <p:cNvSpPr/>
            <p:nvPr/>
          </p:nvSpPr>
          <p:spPr>
            <a:xfrm>
              <a:off x="698932" y="2699772"/>
              <a:ext cx="186597" cy="410198"/>
            </a:xfrm>
            <a:custGeom>
              <a:avLst/>
              <a:gdLst/>
              <a:ahLst/>
              <a:cxnLst/>
              <a:rect l="l" t="t" r="r" b="b"/>
              <a:pathLst>
                <a:path w="3671" h="8070" extrusionOk="0">
                  <a:moveTo>
                    <a:pt x="3141" y="1"/>
                  </a:moveTo>
                  <a:cubicBezTo>
                    <a:pt x="2447" y="128"/>
                    <a:pt x="1899" y="640"/>
                    <a:pt x="1717" y="1333"/>
                  </a:cubicBezTo>
                  <a:lnTo>
                    <a:pt x="1" y="8015"/>
                  </a:lnTo>
                  <a:lnTo>
                    <a:pt x="3670" y="8069"/>
                  </a:lnTo>
                  <a:lnTo>
                    <a:pt x="3670" y="8069"/>
                  </a:lnTo>
                  <a:lnTo>
                    <a:pt x="3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13;p119"/>
            <p:cNvSpPr/>
            <p:nvPr/>
          </p:nvSpPr>
          <p:spPr>
            <a:xfrm>
              <a:off x="819553" y="2754516"/>
              <a:ext cx="65977" cy="355454"/>
            </a:xfrm>
            <a:custGeom>
              <a:avLst/>
              <a:gdLst/>
              <a:ahLst/>
              <a:cxnLst/>
              <a:rect l="l" t="t" r="r" b="b"/>
              <a:pathLst>
                <a:path w="1298" h="6993" extrusionOk="0">
                  <a:moveTo>
                    <a:pt x="841" y="1"/>
                  </a:moveTo>
                  <a:cubicBezTo>
                    <a:pt x="530" y="1096"/>
                    <a:pt x="330" y="2228"/>
                    <a:pt x="257" y="3360"/>
                  </a:cubicBezTo>
                  <a:lnTo>
                    <a:pt x="1" y="6974"/>
                  </a:lnTo>
                  <a:lnTo>
                    <a:pt x="1297" y="6992"/>
                  </a:lnTo>
                  <a:lnTo>
                    <a:pt x="8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14;p119"/>
            <p:cNvSpPr/>
            <p:nvPr/>
          </p:nvSpPr>
          <p:spPr>
            <a:xfrm>
              <a:off x="676668" y="3107126"/>
              <a:ext cx="142934" cy="395356"/>
            </a:xfrm>
            <a:custGeom>
              <a:avLst/>
              <a:gdLst/>
              <a:ahLst/>
              <a:cxnLst/>
              <a:rect l="l" t="t" r="r" b="b"/>
              <a:pathLst>
                <a:path w="2812" h="7778" extrusionOk="0">
                  <a:moveTo>
                    <a:pt x="968" y="1"/>
                  </a:moveTo>
                  <a:lnTo>
                    <a:pt x="676" y="1169"/>
                  </a:lnTo>
                  <a:lnTo>
                    <a:pt x="1" y="7777"/>
                  </a:lnTo>
                  <a:lnTo>
                    <a:pt x="1461" y="7777"/>
                  </a:lnTo>
                  <a:lnTo>
                    <a:pt x="2502" y="1242"/>
                  </a:lnTo>
                  <a:lnTo>
                    <a:pt x="2812" y="37"/>
                  </a:lnTo>
                  <a:lnTo>
                    <a:pt x="968"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15;p119"/>
            <p:cNvSpPr/>
            <p:nvPr/>
          </p:nvSpPr>
          <p:spPr>
            <a:xfrm>
              <a:off x="659996" y="3458820"/>
              <a:ext cx="135513" cy="190257"/>
            </a:xfrm>
            <a:custGeom>
              <a:avLst/>
              <a:gdLst/>
              <a:ahLst/>
              <a:cxnLst/>
              <a:rect l="l" t="t" r="r" b="b"/>
              <a:pathLst>
                <a:path w="2666" h="3743" extrusionOk="0">
                  <a:moveTo>
                    <a:pt x="347" y="0"/>
                  </a:moveTo>
                  <a:lnTo>
                    <a:pt x="329" y="858"/>
                  </a:lnTo>
                  <a:lnTo>
                    <a:pt x="91" y="1954"/>
                  </a:lnTo>
                  <a:cubicBezTo>
                    <a:pt x="0" y="2337"/>
                    <a:pt x="183" y="2757"/>
                    <a:pt x="548" y="2958"/>
                  </a:cubicBezTo>
                  <a:lnTo>
                    <a:pt x="730" y="3049"/>
                  </a:lnTo>
                  <a:cubicBezTo>
                    <a:pt x="913" y="3158"/>
                    <a:pt x="1077" y="3323"/>
                    <a:pt x="1150" y="3542"/>
                  </a:cubicBezTo>
                  <a:cubicBezTo>
                    <a:pt x="1205" y="3651"/>
                    <a:pt x="1314" y="3743"/>
                    <a:pt x="1442" y="3743"/>
                  </a:cubicBezTo>
                  <a:cubicBezTo>
                    <a:pt x="1607" y="3743"/>
                    <a:pt x="1734" y="3633"/>
                    <a:pt x="1771" y="3469"/>
                  </a:cubicBezTo>
                  <a:lnTo>
                    <a:pt x="1990" y="1990"/>
                  </a:lnTo>
                  <a:lnTo>
                    <a:pt x="2191" y="2611"/>
                  </a:lnTo>
                  <a:cubicBezTo>
                    <a:pt x="2264" y="2830"/>
                    <a:pt x="2446" y="2976"/>
                    <a:pt x="2665" y="2976"/>
                  </a:cubicBezTo>
                  <a:lnTo>
                    <a:pt x="2611" y="2008"/>
                  </a:lnTo>
                  <a:cubicBezTo>
                    <a:pt x="2592" y="1698"/>
                    <a:pt x="2446" y="1424"/>
                    <a:pt x="2227" y="1223"/>
                  </a:cubicBezTo>
                  <a:lnTo>
                    <a:pt x="1789" y="858"/>
                  </a:lnTo>
                  <a:lnTo>
                    <a:pt x="20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16;p119"/>
            <p:cNvSpPr/>
            <p:nvPr/>
          </p:nvSpPr>
          <p:spPr>
            <a:xfrm>
              <a:off x="724906" y="3107126"/>
              <a:ext cx="94696" cy="33446"/>
            </a:xfrm>
            <a:custGeom>
              <a:avLst/>
              <a:gdLst/>
              <a:ahLst/>
              <a:cxnLst/>
              <a:rect l="l" t="t" r="r" b="b"/>
              <a:pathLst>
                <a:path w="1863" h="658" extrusionOk="0">
                  <a:moveTo>
                    <a:pt x="19" y="1"/>
                  </a:moveTo>
                  <a:lnTo>
                    <a:pt x="1" y="128"/>
                  </a:lnTo>
                  <a:lnTo>
                    <a:pt x="1699" y="658"/>
                  </a:lnTo>
                  <a:lnTo>
                    <a:pt x="1863" y="37"/>
                  </a:lnTo>
                  <a:lnTo>
                    <a:pt x="19"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17;p119"/>
            <p:cNvSpPr/>
            <p:nvPr/>
          </p:nvSpPr>
          <p:spPr>
            <a:xfrm>
              <a:off x="1360541" y="2699772"/>
              <a:ext cx="186546" cy="410198"/>
            </a:xfrm>
            <a:custGeom>
              <a:avLst/>
              <a:gdLst/>
              <a:ahLst/>
              <a:cxnLst/>
              <a:rect l="l" t="t" r="r" b="b"/>
              <a:pathLst>
                <a:path w="3670" h="8070" extrusionOk="0">
                  <a:moveTo>
                    <a:pt x="530" y="1"/>
                  </a:moveTo>
                  <a:lnTo>
                    <a:pt x="1" y="8069"/>
                  </a:lnTo>
                  <a:lnTo>
                    <a:pt x="3670" y="8015"/>
                  </a:lnTo>
                  <a:lnTo>
                    <a:pt x="1954" y="1333"/>
                  </a:lnTo>
                  <a:cubicBezTo>
                    <a:pt x="1771" y="640"/>
                    <a:pt x="1224" y="128"/>
                    <a:pt x="5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18;p119"/>
            <p:cNvSpPr/>
            <p:nvPr/>
          </p:nvSpPr>
          <p:spPr>
            <a:xfrm>
              <a:off x="1360541" y="2754516"/>
              <a:ext cx="65927" cy="355454"/>
            </a:xfrm>
            <a:custGeom>
              <a:avLst/>
              <a:gdLst/>
              <a:ahLst/>
              <a:cxnLst/>
              <a:rect l="l" t="t" r="r" b="b"/>
              <a:pathLst>
                <a:path w="1297" h="6993" extrusionOk="0">
                  <a:moveTo>
                    <a:pt x="457" y="1"/>
                  </a:moveTo>
                  <a:lnTo>
                    <a:pt x="1" y="6992"/>
                  </a:lnTo>
                  <a:lnTo>
                    <a:pt x="1297" y="6974"/>
                  </a:lnTo>
                  <a:lnTo>
                    <a:pt x="1041" y="3360"/>
                  </a:lnTo>
                  <a:cubicBezTo>
                    <a:pt x="950" y="2228"/>
                    <a:pt x="767" y="1096"/>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19;p119"/>
            <p:cNvSpPr/>
            <p:nvPr/>
          </p:nvSpPr>
          <p:spPr>
            <a:xfrm>
              <a:off x="1426417" y="3107126"/>
              <a:ext cx="142985" cy="395356"/>
            </a:xfrm>
            <a:custGeom>
              <a:avLst/>
              <a:gdLst/>
              <a:ahLst/>
              <a:cxnLst/>
              <a:rect l="l" t="t" r="r" b="b"/>
              <a:pathLst>
                <a:path w="2813" h="7778" extrusionOk="0">
                  <a:moveTo>
                    <a:pt x="1826" y="1"/>
                  </a:moveTo>
                  <a:lnTo>
                    <a:pt x="1" y="37"/>
                  </a:lnTo>
                  <a:lnTo>
                    <a:pt x="311" y="1242"/>
                  </a:lnTo>
                  <a:lnTo>
                    <a:pt x="1333" y="7777"/>
                  </a:lnTo>
                  <a:lnTo>
                    <a:pt x="2812" y="7777"/>
                  </a:lnTo>
                  <a:lnTo>
                    <a:pt x="2137" y="1169"/>
                  </a:lnTo>
                  <a:lnTo>
                    <a:pt x="1826" y="1"/>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20;p119"/>
            <p:cNvSpPr/>
            <p:nvPr/>
          </p:nvSpPr>
          <p:spPr>
            <a:xfrm>
              <a:off x="1450562" y="3458820"/>
              <a:ext cx="135513" cy="190511"/>
            </a:xfrm>
            <a:custGeom>
              <a:avLst/>
              <a:gdLst/>
              <a:ahLst/>
              <a:cxnLst/>
              <a:rect l="l" t="t" r="r" b="b"/>
              <a:pathLst>
                <a:path w="2666" h="3748" extrusionOk="0">
                  <a:moveTo>
                    <a:pt x="621" y="0"/>
                  </a:moveTo>
                  <a:lnTo>
                    <a:pt x="858" y="858"/>
                  </a:lnTo>
                  <a:lnTo>
                    <a:pt x="439" y="1223"/>
                  </a:lnTo>
                  <a:cubicBezTo>
                    <a:pt x="201" y="1424"/>
                    <a:pt x="73" y="1698"/>
                    <a:pt x="55" y="2008"/>
                  </a:cubicBezTo>
                  <a:lnTo>
                    <a:pt x="0" y="2976"/>
                  </a:lnTo>
                  <a:cubicBezTo>
                    <a:pt x="220" y="2976"/>
                    <a:pt x="402" y="2830"/>
                    <a:pt x="475" y="2611"/>
                  </a:cubicBezTo>
                  <a:lnTo>
                    <a:pt x="676" y="1990"/>
                  </a:lnTo>
                  <a:lnTo>
                    <a:pt x="895" y="3469"/>
                  </a:lnTo>
                  <a:cubicBezTo>
                    <a:pt x="925" y="3649"/>
                    <a:pt x="1076" y="3747"/>
                    <a:pt x="1225" y="3747"/>
                  </a:cubicBezTo>
                  <a:cubicBezTo>
                    <a:pt x="1347" y="3747"/>
                    <a:pt x="1466" y="3682"/>
                    <a:pt x="1516" y="3542"/>
                  </a:cubicBezTo>
                  <a:cubicBezTo>
                    <a:pt x="1589" y="3323"/>
                    <a:pt x="1735" y="3158"/>
                    <a:pt x="1935" y="3049"/>
                  </a:cubicBezTo>
                  <a:lnTo>
                    <a:pt x="2118" y="2958"/>
                  </a:lnTo>
                  <a:cubicBezTo>
                    <a:pt x="2465" y="2757"/>
                    <a:pt x="2666" y="2337"/>
                    <a:pt x="2574" y="1954"/>
                  </a:cubicBezTo>
                  <a:lnTo>
                    <a:pt x="2337" y="858"/>
                  </a:lnTo>
                  <a:lnTo>
                    <a:pt x="23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1;p119"/>
            <p:cNvSpPr/>
            <p:nvPr/>
          </p:nvSpPr>
          <p:spPr>
            <a:xfrm>
              <a:off x="1426417" y="3107126"/>
              <a:ext cx="94696" cy="33446"/>
            </a:xfrm>
            <a:custGeom>
              <a:avLst/>
              <a:gdLst/>
              <a:ahLst/>
              <a:cxnLst/>
              <a:rect l="l" t="t" r="r" b="b"/>
              <a:pathLst>
                <a:path w="1863" h="658" extrusionOk="0">
                  <a:moveTo>
                    <a:pt x="1826" y="1"/>
                  </a:moveTo>
                  <a:lnTo>
                    <a:pt x="1" y="37"/>
                  </a:lnTo>
                  <a:lnTo>
                    <a:pt x="165" y="658"/>
                  </a:lnTo>
                  <a:lnTo>
                    <a:pt x="1863" y="128"/>
                  </a:lnTo>
                  <a:lnTo>
                    <a:pt x="1826" y="1"/>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22;p119"/>
            <p:cNvSpPr/>
            <p:nvPr/>
          </p:nvSpPr>
          <p:spPr>
            <a:xfrm>
              <a:off x="819553" y="2649654"/>
              <a:ext cx="586527" cy="954892"/>
            </a:xfrm>
            <a:custGeom>
              <a:avLst/>
              <a:gdLst/>
              <a:ahLst/>
              <a:cxnLst/>
              <a:rect l="l" t="t" r="r" b="b"/>
              <a:pathLst>
                <a:path w="11539" h="18786" extrusionOk="0">
                  <a:moveTo>
                    <a:pt x="5970" y="1"/>
                  </a:moveTo>
                  <a:lnTo>
                    <a:pt x="4966" y="74"/>
                  </a:lnTo>
                  <a:lnTo>
                    <a:pt x="768" y="987"/>
                  </a:lnTo>
                  <a:lnTo>
                    <a:pt x="1297" y="9055"/>
                  </a:lnTo>
                  <a:lnTo>
                    <a:pt x="1" y="16887"/>
                  </a:lnTo>
                  <a:lnTo>
                    <a:pt x="403" y="17161"/>
                  </a:lnTo>
                  <a:cubicBezTo>
                    <a:pt x="1714" y="18221"/>
                    <a:pt x="3362" y="18786"/>
                    <a:pt x="5050" y="18786"/>
                  </a:cubicBezTo>
                  <a:cubicBezTo>
                    <a:pt x="5077" y="18786"/>
                    <a:pt x="5104" y="18786"/>
                    <a:pt x="5131" y="18785"/>
                  </a:cubicBezTo>
                  <a:lnTo>
                    <a:pt x="6810" y="18785"/>
                  </a:lnTo>
                  <a:cubicBezTo>
                    <a:pt x="6837" y="18786"/>
                    <a:pt x="6864" y="18786"/>
                    <a:pt x="6891" y="18786"/>
                  </a:cubicBezTo>
                  <a:cubicBezTo>
                    <a:pt x="8579" y="18786"/>
                    <a:pt x="10226" y="18221"/>
                    <a:pt x="11538" y="17161"/>
                  </a:cubicBezTo>
                  <a:lnTo>
                    <a:pt x="10644" y="9055"/>
                  </a:lnTo>
                  <a:lnTo>
                    <a:pt x="11173" y="987"/>
                  </a:lnTo>
                  <a:lnTo>
                    <a:pt x="6974" y="74"/>
                  </a:lnTo>
                  <a:lnTo>
                    <a:pt x="5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23;p119"/>
            <p:cNvSpPr/>
            <p:nvPr/>
          </p:nvSpPr>
          <p:spPr>
            <a:xfrm>
              <a:off x="889190" y="3296417"/>
              <a:ext cx="412028" cy="153354"/>
            </a:xfrm>
            <a:custGeom>
              <a:avLst/>
              <a:gdLst/>
              <a:ahLst/>
              <a:cxnLst/>
              <a:rect l="l" t="t" r="r" b="b"/>
              <a:pathLst>
                <a:path w="8106" h="3017" extrusionOk="0">
                  <a:moveTo>
                    <a:pt x="0" y="1"/>
                  </a:moveTo>
                  <a:cubicBezTo>
                    <a:pt x="493" y="512"/>
                    <a:pt x="1022" y="968"/>
                    <a:pt x="1588" y="1388"/>
                  </a:cubicBezTo>
                  <a:cubicBezTo>
                    <a:pt x="2246" y="1863"/>
                    <a:pt x="2957" y="2264"/>
                    <a:pt x="3706" y="2556"/>
                  </a:cubicBezTo>
                  <a:cubicBezTo>
                    <a:pt x="4473" y="2848"/>
                    <a:pt x="5276" y="3013"/>
                    <a:pt x="6097" y="3013"/>
                  </a:cubicBezTo>
                  <a:cubicBezTo>
                    <a:pt x="6147" y="3015"/>
                    <a:pt x="6196" y="3016"/>
                    <a:pt x="6246" y="3016"/>
                  </a:cubicBezTo>
                  <a:cubicBezTo>
                    <a:pt x="6579" y="3016"/>
                    <a:pt x="6911" y="2964"/>
                    <a:pt x="7229" y="2885"/>
                  </a:cubicBezTo>
                  <a:cubicBezTo>
                    <a:pt x="7558" y="2812"/>
                    <a:pt x="7868" y="2648"/>
                    <a:pt x="8105" y="2410"/>
                  </a:cubicBezTo>
                  <a:lnTo>
                    <a:pt x="8105" y="2410"/>
                  </a:lnTo>
                  <a:cubicBezTo>
                    <a:pt x="7832" y="2611"/>
                    <a:pt x="7521" y="2739"/>
                    <a:pt x="7193" y="2775"/>
                  </a:cubicBezTo>
                  <a:cubicBezTo>
                    <a:pt x="6961" y="2810"/>
                    <a:pt x="6730" y="2823"/>
                    <a:pt x="6503" y="2823"/>
                  </a:cubicBezTo>
                  <a:cubicBezTo>
                    <a:pt x="6372" y="2823"/>
                    <a:pt x="6243" y="2819"/>
                    <a:pt x="6116" y="2812"/>
                  </a:cubicBezTo>
                  <a:cubicBezTo>
                    <a:pt x="5331" y="2739"/>
                    <a:pt x="4564" y="2575"/>
                    <a:pt x="3834" y="2283"/>
                  </a:cubicBezTo>
                  <a:cubicBezTo>
                    <a:pt x="3085" y="1990"/>
                    <a:pt x="2392" y="1644"/>
                    <a:pt x="1716" y="1206"/>
                  </a:cubicBezTo>
                  <a:cubicBezTo>
                    <a:pt x="1077" y="804"/>
                    <a:pt x="493" y="38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24;p119"/>
            <p:cNvSpPr/>
            <p:nvPr/>
          </p:nvSpPr>
          <p:spPr>
            <a:xfrm>
              <a:off x="1079398" y="3302924"/>
              <a:ext cx="241290" cy="85394"/>
            </a:xfrm>
            <a:custGeom>
              <a:avLst/>
              <a:gdLst/>
              <a:ahLst/>
              <a:cxnLst/>
              <a:rect l="l" t="t" r="r" b="b"/>
              <a:pathLst>
                <a:path w="4747" h="1680" extrusionOk="0">
                  <a:moveTo>
                    <a:pt x="4747" y="0"/>
                  </a:moveTo>
                  <a:cubicBezTo>
                    <a:pt x="4436" y="256"/>
                    <a:pt x="4090" y="475"/>
                    <a:pt x="3743" y="676"/>
                  </a:cubicBezTo>
                  <a:cubicBezTo>
                    <a:pt x="3359" y="895"/>
                    <a:pt x="2939" y="1078"/>
                    <a:pt x="2520" y="1224"/>
                  </a:cubicBezTo>
                  <a:cubicBezTo>
                    <a:pt x="2081" y="1370"/>
                    <a:pt x="1643" y="1479"/>
                    <a:pt x="1205" y="1534"/>
                  </a:cubicBezTo>
                  <a:cubicBezTo>
                    <a:pt x="804" y="1589"/>
                    <a:pt x="402" y="1607"/>
                    <a:pt x="0" y="1607"/>
                  </a:cubicBezTo>
                  <a:cubicBezTo>
                    <a:pt x="268" y="1656"/>
                    <a:pt x="536" y="1680"/>
                    <a:pt x="804" y="1680"/>
                  </a:cubicBezTo>
                  <a:cubicBezTo>
                    <a:pt x="938" y="1680"/>
                    <a:pt x="1071" y="1674"/>
                    <a:pt x="1205" y="1662"/>
                  </a:cubicBezTo>
                  <a:cubicBezTo>
                    <a:pt x="1680" y="1625"/>
                    <a:pt x="2136" y="1534"/>
                    <a:pt x="2574" y="1388"/>
                  </a:cubicBezTo>
                  <a:cubicBezTo>
                    <a:pt x="3013" y="1242"/>
                    <a:pt x="3432" y="1041"/>
                    <a:pt x="3816" y="785"/>
                  </a:cubicBezTo>
                  <a:cubicBezTo>
                    <a:pt x="4144" y="566"/>
                    <a:pt x="4473" y="293"/>
                    <a:pt x="4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25;p119"/>
            <p:cNvSpPr/>
            <p:nvPr/>
          </p:nvSpPr>
          <p:spPr>
            <a:xfrm>
              <a:off x="961573" y="2827814"/>
              <a:ext cx="370246" cy="167485"/>
            </a:xfrm>
            <a:custGeom>
              <a:avLst/>
              <a:gdLst/>
              <a:ahLst/>
              <a:cxnLst/>
              <a:rect l="l" t="t" r="r" b="b"/>
              <a:pathLst>
                <a:path w="7284" h="3295" extrusionOk="0">
                  <a:moveTo>
                    <a:pt x="7284" y="1"/>
                  </a:moveTo>
                  <a:lnTo>
                    <a:pt x="7284" y="1"/>
                  </a:lnTo>
                  <a:cubicBezTo>
                    <a:pt x="6827" y="457"/>
                    <a:pt x="6335" y="859"/>
                    <a:pt x="5823" y="1242"/>
                  </a:cubicBezTo>
                  <a:cubicBezTo>
                    <a:pt x="4655" y="2082"/>
                    <a:pt x="3322" y="2684"/>
                    <a:pt x="1899" y="2995"/>
                  </a:cubicBezTo>
                  <a:cubicBezTo>
                    <a:pt x="1278" y="3141"/>
                    <a:pt x="639" y="3214"/>
                    <a:pt x="0" y="3250"/>
                  </a:cubicBezTo>
                  <a:cubicBezTo>
                    <a:pt x="263" y="3279"/>
                    <a:pt x="523" y="3294"/>
                    <a:pt x="781" y="3294"/>
                  </a:cubicBezTo>
                  <a:cubicBezTo>
                    <a:pt x="1168" y="3294"/>
                    <a:pt x="1552" y="3261"/>
                    <a:pt x="1935" y="3196"/>
                  </a:cubicBezTo>
                  <a:cubicBezTo>
                    <a:pt x="3414" y="2958"/>
                    <a:pt x="4801" y="2338"/>
                    <a:pt x="5951" y="1407"/>
                  </a:cubicBezTo>
                  <a:cubicBezTo>
                    <a:pt x="6444" y="987"/>
                    <a:pt x="6900" y="512"/>
                    <a:pt x="7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26;p119"/>
            <p:cNvSpPr/>
            <p:nvPr/>
          </p:nvSpPr>
          <p:spPr>
            <a:xfrm>
              <a:off x="893816" y="2821358"/>
              <a:ext cx="301625" cy="99474"/>
            </a:xfrm>
            <a:custGeom>
              <a:avLst/>
              <a:gdLst/>
              <a:ahLst/>
              <a:cxnLst/>
              <a:rect l="l" t="t" r="r" b="b"/>
              <a:pathLst>
                <a:path w="5934" h="1957" extrusionOk="0">
                  <a:moveTo>
                    <a:pt x="0" y="0"/>
                  </a:moveTo>
                  <a:cubicBezTo>
                    <a:pt x="347" y="365"/>
                    <a:pt x="749" y="694"/>
                    <a:pt x="1169" y="968"/>
                  </a:cubicBezTo>
                  <a:cubicBezTo>
                    <a:pt x="2155" y="1588"/>
                    <a:pt x="3286" y="1917"/>
                    <a:pt x="4436" y="1953"/>
                  </a:cubicBezTo>
                  <a:cubicBezTo>
                    <a:pt x="4500" y="1956"/>
                    <a:pt x="4564" y="1957"/>
                    <a:pt x="4627" y="1957"/>
                  </a:cubicBezTo>
                  <a:cubicBezTo>
                    <a:pt x="5071" y="1957"/>
                    <a:pt x="5502" y="1901"/>
                    <a:pt x="5933" y="1789"/>
                  </a:cubicBezTo>
                  <a:lnTo>
                    <a:pt x="5933" y="1789"/>
                  </a:lnTo>
                  <a:cubicBezTo>
                    <a:pt x="5687" y="1816"/>
                    <a:pt x="5440" y="1830"/>
                    <a:pt x="5194" y="1830"/>
                  </a:cubicBezTo>
                  <a:cubicBezTo>
                    <a:pt x="4948" y="1830"/>
                    <a:pt x="4701" y="1816"/>
                    <a:pt x="4455" y="1789"/>
                  </a:cubicBezTo>
                  <a:cubicBezTo>
                    <a:pt x="3889" y="1753"/>
                    <a:pt x="3341" y="1643"/>
                    <a:pt x="2793" y="1479"/>
                  </a:cubicBezTo>
                  <a:cubicBezTo>
                    <a:pt x="2264" y="1314"/>
                    <a:pt x="1735" y="1095"/>
                    <a:pt x="1242" y="822"/>
                  </a:cubicBezTo>
                  <a:cubicBezTo>
                    <a:pt x="804" y="584"/>
                    <a:pt x="402" y="31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27;p119"/>
            <p:cNvSpPr/>
            <p:nvPr/>
          </p:nvSpPr>
          <p:spPr>
            <a:xfrm>
              <a:off x="955981" y="3100619"/>
              <a:ext cx="359165" cy="51491"/>
            </a:xfrm>
            <a:custGeom>
              <a:avLst/>
              <a:gdLst/>
              <a:ahLst/>
              <a:cxnLst/>
              <a:rect l="l" t="t" r="r" b="b"/>
              <a:pathLst>
                <a:path w="7066" h="1013" extrusionOk="0">
                  <a:moveTo>
                    <a:pt x="0" y="1"/>
                  </a:moveTo>
                  <a:lnTo>
                    <a:pt x="0" y="1"/>
                  </a:lnTo>
                  <a:cubicBezTo>
                    <a:pt x="493" y="293"/>
                    <a:pt x="1005" y="530"/>
                    <a:pt x="1570" y="695"/>
                  </a:cubicBezTo>
                  <a:cubicBezTo>
                    <a:pt x="2267" y="906"/>
                    <a:pt x="2990" y="1012"/>
                    <a:pt x="3715" y="1012"/>
                  </a:cubicBezTo>
                  <a:cubicBezTo>
                    <a:pt x="4301" y="1012"/>
                    <a:pt x="4887" y="943"/>
                    <a:pt x="5459" y="804"/>
                  </a:cubicBezTo>
                  <a:cubicBezTo>
                    <a:pt x="6025" y="658"/>
                    <a:pt x="6572" y="457"/>
                    <a:pt x="7065" y="183"/>
                  </a:cubicBezTo>
                  <a:lnTo>
                    <a:pt x="7065" y="183"/>
                  </a:lnTo>
                  <a:cubicBezTo>
                    <a:pt x="6536" y="366"/>
                    <a:pt x="5988" y="512"/>
                    <a:pt x="5422" y="622"/>
                  </a:cubicBezTo>
                  <a:cubicBezTo>
                    <a:pt x="4868" y="726"/>
                    <a:pt x="4307" y="777"/>
                    <a:pt x="3745" y="777"/>
                  </a:cubicBezTo>
                  <a:cubicBezTo>
                    <a:pt x="3030" y="777"/>
                    <a:pt x="2313" y="694"/>
                    <a:pt x="1607" y="530"/>
                  </a:cubicBezTo>
                  <a:cubicBezTo>
                    <a:pt x="1059" y="402"/>
                    <a:pt x="512" y="22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28;p119"/>
            <p:cNvSpPr/>
            <p:nvPr/>
          </p:nvSpPr>
          <p:spPr>
            <a:xfrm>
              <a:off x="997713" y="2643198"/>
              <a:ext cx="95662" cy="296034"/>
            </a:xfrm>
            <a:custGeom>
              <a:avLst/>
              <a:gdLst/>
              <a:ahLst/>
              <a:cxnLst/>
              <a:rect l="l" t="t" r="r" b="b"/>
              <a:pathLst>
                <a:path w="1882" h="5824" extrusionOk="0">
                  <a:moveTo>
                    <a:pt x="1826" y="0"/>
                  </a:moveTo>
                  <a:lnTo>
                    <a:pt x="1699" y="55"/>
                  </a:lnTo>
                  <a:cubicBezTo>
                    <a:pt x="877" y="237"/>
                    <a:pt x="275" y="913"/>
                    <a:pt x="165" y="1753"/>
                  </a:cubicBezTo>
                  <a:lnTo>
                    <a:pt x="129" y="1953"/>
                  </a:lnTo>
                  <a:cubicBezTo>
                    <a:pt x="19" y="2793"/>
                    <a:pt x="1" y="3651"/>
                    <a:pt x="111" y="4509"/>
                  </a:cubicBezTo>
                  <a:lnTo>
                    <a:pt x="257" y="5823"/>
                  </a:lnTo>
                  <a:lnTo>
                    <a:pt x="457" y="5805"/>
                  </a:lnTo>
                  <a:lnTo>
                    <a:pt x="311" y="4491"/>
                  </a:lnTo>
                  <a:cubicBezTo>
                    <a:pt x="220" y="3651"/>
                    <a:pt x="238" y="2811"/>
                    <a:pt x="348" y="1972"/>
                  </a:cubicBezTo>
                  <a:lnTo>
                    <a:pt x="366" y="1771"/>
                  </a:lnTo>
                  <a:cubicBezTo>
                    <a:pt x="476" y="1022"/>
                    <a:pt x="1023" y="420"/>
                    <a:pt x="1735" y="237"/>
                  </a:cubicBezTo>
                  <a:lnTo>
                    <a:pt x="1881" y="219"/>
                  </a:lnTo>
                  <a:lnTo>
                    <a:pt x="18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29;p119"/>
            <p:cNvSpPr/>
            <p:nvPr/>
          </p:nvSpPr>
          <p:spPr>
            <a:xfrm>
              <a:off x="1154576" y="2644113"/>
              <a:ext cx="124381" cy="177295"/>
            </a:xfrm>
            <a:custGeom>
              <a:avLst/>
              <a:gdLst/>
              <a:ahLst/>
              <a:cxnLst/>
              <a:rect l="l" t="t" r="r" b="b"/>
              <a:pathLst>
                <a:path w="2447" h="3488" extrusionOk="0">
                  <a:moveTo>
                    <a:pt x="37" y="0"/>
                  </a:moveTo>
                  <a:lnTo>
                    <a:pt x="0" y="201"/>
                  </a:lnTo>
                  <a:lnTo>
                    <a:pt x="55" y="219"/>
                  </a:lnTo>
                  <a:cubicBezTo>
                    <a:pt x="584" y="329"/>
                    <a:pt x="968" y="767"/>
                    <a:pt x="1004" y="1296"/>
                  </a:cubicBezTo>
                  <a:lnTo>
                    <a:pt x="1059" y="1935"/>
                  </a:lnTo>
                  <a:cubicBezTo>
                    <a:pt x="475" y="2027"/>
                    <a:pt x="37" y="2538"/>
                    <a:pt x="37" y="3122"/>
                  </a:cubicBezTo>
                  <a:lnTo>
                    <a:pt x="37" y="3487"/>
                  </a:lnTo>
                  <a:lnTo>
                    <a:pt x="256" y="3487"/>
                  </a:lnTo>
                  <a:lnTo>
                    <a:pt x="256" y="3122"/>
                  </a:lnTo>
                  <a:cubicBezTo>
                    <a:pt x="283" y="2492"/>
                    <a:pt x="762" y="2177"/>
                    <a:pt x="1244" y="2177"/>
                  </a:cubicBezTo>
                  <a:cubicBezTo>
                    <a:pt x="1725" y="2177"/>
                    <a:pt x="2209" y="2492"/>
                    <a:pt x="2245" y="3122"/>
                  </a:cubicBezTo>
                  <a:lnTo>
                    <a:pt x="2245" y="3469"/>
                  </a:lnTo>
                  <a:lnTo>
                    <a:pt x="2446" y="3469"/>
                  </a:lnTo>
                  <a:lnTo>
                    <a:pt x="2446" y="3122"/>
                  </a:lnTo>
                  <a:cubicBezTo>
                    <a:pt x="2446" y="2465"/>
                    <a:pt x="1917" y="1935"/>
                    <a:pt x="1278" y="1935"/>
                  </a:cubicBezTo>
                  <a:lnTo>
                    <a:pt x="1223" y="1278"/>
                  </a:lnTo>
                  <a:cubicBezTo>
                    <a:pt x="1168" y="658"/>
                    <a:pt x="712" y="128"/>
                    <a:pt x="110" y="19"/>
                  </a:cubicBez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30;p119"/>
            <p:cNvSpPr/>
            <p:nvPr/>
          </p:nvSpPr>
          <p:spPr>
            <a:xfrm>
              <a:off x="970824" y="2924340"/>
              <a:ext cx="83565" cy="70806"/>
            </a:xfrm>
            <a:custGeom>
              <a:avLst/>
              <a:gdLst/>
              <a:ahLst/>
              <a:cxnLst/>
              <a:rect l="l" t="t" r="r" b="b"/>
              <a:pathLst>
                <a:path w="1644" h="1393" extrusionOk="0">
                  <a:moveTo>
                    <a:pt x="932" y="0"/>
                  </a:moveTo>
                  <a:cubicBezTo>
                    <a:pt x="311" y="0"/>
                    <a:pt x="1" y="749"/>
                    <a:pt x="439" y="1187"/>
                  </a:cubicBezTo>
                  <a:cubicBezTo>
                    <a:pt x="580" y="1329"/>
                    <a:pt x="756" y="1392"/>
                    <a:pt x="930" y="1392"/>
                  </a:cubicBezTo>
                  <a:cubicBezTo>
                    <a:pt x="1292" y="1392"/>
                    <a:pt x="1644" y="1114"/>
                    <a:pt x="1644" y="694"/>
                  </a:cubicBezTo>
                  <a:cubicBezTo>
                    <a:pt x="1644" y="311"/>
                    <a:pt x="1315" y="0"/>
                    <a:pt x="932" y="0"/>
                  </a:cubicBez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31;p119"/>
            <p:cNvSpPr/>
            <p:nvPr/>
          </p:nvSpPr>
          <p:spPr>
            <a:xfrm>
              <a:off x="982871" y="2932676"/>
              <a:ext cx="62216" cy="53524"/>
            </a:xfrm>
            <a:custGeom>
              <a:avLst/>
              <a:gdLst/>
              <a:ahLst/>
              <a:cxnLst/>
              <a:rect l="l" t="t" r="r" b="b"/>
              <a:pathLst>
                <a:path w="1224" h="1053" extrusionOk="0">
                  <a:moveTo>
                    <a:pt x="695" y="1"/>
                  </a:moveTo>
                  <a:cubicBezTo>
                    <a:pt x="238" y="1"/>
                    <a:pt x="1" y="567"/>
                    <a:pt x="329" y="895"/>
                  </a:cubicBezTo>
                  <a:cubicBezTo>
                    <a:pt x="438" y="1003"/>
                    <a:pt x="571" y="1052"/>
                    <a:pt x="702" y="1052"/>
                  </a:cubicBezTo>
                  <a:cubicBezTo>
                    <a:pt x="969" y="1052"/>
                    <a:pt x="1224" y="849"/>
                    <a:pt x="1224" y="530"/>
                  </a:cubicBezTo>
                  <a:cubicBezTo>
                    <a:pt x="1224" y="238"/>
                    <a:pt x="987" y="1"/>
                    <a:pt x="695" y="1"/>
                  </a:cubicBez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32;p119"/>
            <p:cNvSpPr/>
            <p:nvPr/>
          </p:nvSpPr>
          <p:spPr>
            <a:xfrm>
              <a:off x="998679" y="2943808"/>
              <a:ext cx="36242" cy="31311"/>
            </a:xfrm>
            <a:custGeom>
              <a:avLst/>
              <a:gdLst/>
              <a:ahLst/>
              <a:cxnLst/>
              <a:rect l="l" t="t" r="r" b="b"/>
              <a:pathLst>
                <a:path w="713" h="616" extrusionOk="0">
                  <a:moveTo>
                    <a:pt x="402" y="1"/>
                  </a:moveTo>
                  <a:cubicBezTo>
                    <a:pt x="128" y="1"/>
                    <a:pt x="0" y="329"/>
                    <a:pt x="183" y="530"/>
                  </a:cubicBezTo>
                  <a:cubicBezTo>
                    <a:pt x="247" y="589"/>
                    <a:pt x="325" y="615"/>
                    <a:pt x="401" y="615"/>
                  </a:cubicBezTo>
                  <a:cubicBezTo>
                    <a:pt x="561" y="615"/>
                    <a:pt x="712" y="497"/>
                    <a:pt x="712" y="311"/>
                  </a:cubicBezTo>
                  <a:cubicBezTo>
                    <a:pt x="694" y="147"/>
                    <a:pt x="566" y="1"/>
                    <a:pt x="402" y="1"/>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33;p119"/>
            <p:cNvSpPr/>
            <p:nvPr/>
          </p:nvSpPr>
          <p:spPr>
            <a:xfrm>
              <a:off x="1159202" y="2821358"/>
              <a:ext cx="26025" cy="123466"/>
            </a:xfrm>
            <a:custGeom>
              <a:avLst/>
              <a:gdLst/>
              <a:ahLst/>
              <a:cxnLst/>
              <a:rect l="l" t="t" r="r" b="b"/>
              <a:pathLst>
                <a:path w="512" h="2429" extrusionOk="0">
                  <a:moveTo>
                    <a:pt x="0" y="0"/>
                  </a:moveTo>
                  <a:lnTo>
                    <a:pt x="0" y="1917"/>
                  </a:lnTo>
                  <a:cubicBezTo>
                    <a:pt x="0" y="2209"/>
                    <a:pt x="238" y="2428"/>
                    <a:pt x="511" y="2428"/>
                  </a:cubicBezTo>
                  <a:lnTo>
                    <a:pt x="511" y="2318"/>
                  </a:lnTo>
                  <a:cubicBezTo>
                    <a:pt x="292" y="2318"/>
                    <a:pt x="110" y="2136"/>
                    <a:pt x="110" y="1917"/>
                  </a:cubicBezTo>
                  <a:lnTo>
                    <a:pt x="110"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34;p119"/>
            <p:cNvSpPr/>
            <p:nvPr/>
          </p:nvSpPr>
          <p:spPr>
            <a:xfrm>
              <a:off x="1184261" y="2937149"/>
              <a:ext cx="13012" cy="9505"/>
            </a:xfrm>
            <a:custGeom>
              <a:avLst/>
              <a:gdLst/>
              <a:ahLst/>
              <a:cxnLst/>
              <a:rect l="l" t="t" r="r" b="b"/>
              <a:pathLst>
                <a:path w="256" h="187" extrusionOk="0">
                  <a:moveTo>
                    <a:pt x="168" y="0"/>
                  </a:moveTo>
                  <a:cubicBezTo>
                    <a:pt x="161" y="0"/>
                    <a:pt x="154" y="2"/>
                    <a:pt x="146" y="4"/>
                  </a:cubicBezTo>
                  <a:lnTo>
                    <a:pt x="37" y="22"/>
                  </a:lnTo>
                  <a:cubicBezTo>
                    <a:pt x="18" y="22"/>
                    <a:pt x="0" y="22"/>
                    <a:pt x="0" y="40"/>
                  </a:cubicBezTo>
                  <a:lnTo>
                    <a:pt x="0" y="150"/>
                  </a:lnTo>
                  <a:cubicBezTo>
                    <a:pt x="18" y="168"/>
                    <a:pt x="18" y="168"/>
                    <a:pt x="37" y="168"/>
                  </a:cubicBezTo>
                  <a:lnTo>
                    <a:pt x="146" y="187"/>
                  </a:lnTo>
                  <a:cubicBezTo>
                    <a:pt x="201" y="187"/>
                    <a:pt x="256" y="150"/>
                    <a:pt x="256" y="95"/>
                  </a:cubicBezTo>
                  <a:cubicBezTo>
                    <a:pt x="256" y="48"/>
                    <a:pt x="215" y="0"/>
                    <a:pt x="168" y="0"/>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35;p119"/>
            <p:cNvSpPr/>
            <p:nvPr/>
          </p:nvSpPr>
          <p:spPr>
            <a:xfrm>
              <a:off x="1251052" y="2821358"/>
              <a:ext cx="26025" cy="123466"/>
            </a:xfrm>
            <a:custGeom>
              <a:avLst/>
              <a:gdLst/>
              <a:ahLst/>
              <a:cxnLst/>
              <a:rect l="l" t="t" r="r" b="b"/>
              <a:pathLst>
                <a:path w="512" h="2429" extrusionOk="0">
                  <a:moveTo>
                    <a:pt x="402" y="0"/>
                  </a:moveTo>
                  <a:lnTo>
                    <a:pt x="402" y="1917"/>
                  </a:lnTo>
                  <a:cubicBezTo>
                    <a:pt x="402" y="2136"/>
                    <a:pt x="220" y="2318"/>
                    <a:pt x="1" y="2318"/>
                  </a:cubicBezTo>
                  <a:lnTo>
                    <a:pt x="1" y="2428"/>
                  </a:lnTo>
                  <a:cubicBezTo>
                    <a:pt x="293" y="2428"/>
                    <a:pt x="512" y="2209"/>
                    <a:pt x="512" y="1917"/>
                  </a:cubicBezTo>
                  <a:lnTo>
                    <a:pt x="512" y="0"/>
                  </a:lnTo>
                  <a:close/>
                </a:path>
              </a:pathLst>
            </a:custGeom>
            <a:solidFill>
              <a:srgbClr val="D6C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36;p119"/>
            <p:cNvSpPr/>
            <p:nvPr/>
          </p:nvSpPr>
          <p:spPr>
            <a:xfrm>
              <a:off x="1239006" y="2937149"/>
              <a:ext cx="12098" cy="9505"/>
            </a:xfrm>
            <a:custGeom>
              <a:avLst/>
              <a:gdLst/>
              <a:ahLst/>
              <a:cxnLst/>
              <a:rect l="l" t="t" r="r" b="b"/>
              <a:pathLst>
                <a:path w="238" h="187" extrusionOk="0">
                  <a:moveTo>
                    <a:pt x="88" y="0"/>
                  </a:moveTo>
                  <a:cubicBezTo>
                    <a:pt x="41" y="0"/>
                    <a:pt x="0" y="48"/>
                    <a:pt x="0" y="95"/>
                  </a:cubicBezTo>
                  <a:cubicBezTo>
                    <a:pt x="0" y="150"/>
                    <a:pt x="55" y="187"/>
                    <a:pt x="110" y="187"/>
                  </a:cubicBezTo>
                  <a:lnTo>
                    <a:pt x="219" y="168"/>
                  </a:lnTo>
                  <a:cubicBezTo>
                    <a:pt x="238" y="168"/>
                    <a:pt x="238" y="168"/>
                    <a:pt x="238" y="150"/>
                  </a:cubicBezTo>
                  <a:lnTo>
                    <a:pt x="238" y="40"/>
                  </a:lnTo>
                  <a:cubicBezTo>
                    <a:pt x="238" y="22"/>
                    <a:pt x="238" y="22"/>
                    <a:pt x="219" y="22"/>
                  </a:cubicBezTo>
                  <a:lnTo>
                    <a:pt x="110" y="4"/>
                  </a:lnTo>
                  <a:cubicBezTo>
                    <a:pt x="102" y="2"/>
                    <a:pt x="95" y="0"/>
                    <a:pt x="88" y="0"/>
                  </a:cubicBezTo>
                  <a:close/>
                </a:path>
              </a:pathLst>
            </a:custGeom>
            <a:solidFill>
              <a:srgbClr val="A99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37;p119"/>
            <p:cNvSpPr/>
            <p:nvPr/>
          </p:nvSpPr>
          <p:spPr>
            <a:xfrm>
              <a:off x="1078483" y="2567105"/>
              <a:ext cx="89105" cy="132717"/>
            </a:xfrm>
            <a:custGeom>
              <a:avLst/>
              <a:gdLst/>
              <a:ahLst/>
              <a:cxnLst/>
              <a:rect l="l" t="t" r="r" b="b"/>
              <a:pathLst>
                <a:path w="1753" h="2611" extrusionOk="0">
                  <a:moveTo>
                    <a:pt x="0" y="0"/>
                  </a:moveTo>
                  <a:lnTo>
                    <a:pt x="0" y="2264"/>
                  </a:lnTo>
                  <a:cubicBezTo>
                    <a:pt x="0" y="2446"/>
                    <a:pt x="384" y="2611"/>
                    <a:pt x="876" y="2611"/>
                  </a:cubicBezTo>
                  <a:cubicBezTo>
                    <a:pt x="1369" y="2611"/>
                    <a:pt x="1753" y="2446"/>
                    <a:pt x="1753" y="2264"/>
                  </a:cubicBezTo>
                  <a:lnTo>
                    <a:pt x="1753" y="0"/>
                  </a:ln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38;p119"/>
            <p:cNvSpPr/>
            <p:nvPr/>
          </p:nvSpPr>
          <p:spPr>
            <a:xfrm>
              <a:off x="1078483" y="2567105"/>
              <a:ext cx="89105" cy="77058"/>
            </a:xfrm>
            <a:custGeom>
              <a:avLst/>
              <a:gdLst/>
              <a:ahLst/>
              <a:cxnLst/>
              <a:rect l="l" t="t" r="r" b="b"/>
              <a:pathLst>
                <a:path w="1753" h="1516" extrusionOk="0">
                  <a:moveTo>
                    <a:pt x="0" y="0"/>
                  </a:moveTo>
                  <a:lnTo>
                    <a:pt x="0" y="1169"/>
                  </a:lnTo>
                  <a:cubicBezTo>
                    <a:pt x="183" y="1388"/>
                    <a:pt x="438" y="1515"/>
                    <a:pt x="712" y="1515"/>
                  </a:cubicBezTo>
                  <a:lnTo>
                    <a:pt x="1041" y="1515"/>
                  </a:lnTo>
                  <a:cubicBezTo>
                    <a:pt x="1315" y="1515"/>
                    <a:pt x="1570" y="1388"/>
                    <a:pt x="1753" y="1169"/>
                  </a:cubicBezTo>
                  <a:lnTo>
                    <a:pt x="1753" y="0"/>
                  </a:ln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39;p119"/>
            <p:cNvSpPr/>
            <p:nvPr/>
          </p:nvSpPr>
          <p:spPr>
            <a:xfrm>
              <a:off x="990292" y="2438098"/>
              <a:ext cx="265434" cy="101203"/>
            </a:xfrm>
            <a:custGeom>
              <a:avLst/>
              <a:gdLst/>
              <a:ahLst/>
              <a:cxnLst/>
              <a:rect l="l" t="t" r="r" b="b"/>
              <a:pathLst>
                <a:path w="5222" h="1991" extrusionOk="0">
                  <a:moveTo>
                    <a:pt x="1" y="1"/>
                  </a:moveTo>
                  <a:lnTo>
                    <a:pt x="1" y="859"/>
                  </a:lnTo>
                  <a:cubicBezTo>
                    <a:pt x="1" y="1479"/>
                    <a:pt x="512" y="1991"/>
                    <a:pt x="1151" y="1991"/>
                  </a:cubicBezTo>
                  <a:lnTo>
                    <a:pt x="4072" y="1991"/>
                  </a:lnTo>
                  <a:cubicBezTo>
                    <a:pt x="4711" y="1991"/>
                    <a:pt x="5222" y="1479"/>
                    <a:pt x="5222" y="859"/>
                  </a:cubicBezTo>
                  <a:lnTo>
                    <a:pt x="5222" y="1"/>
                  </a:lnTo>
                  <a:cubicBezTo>
                    <a:pt x="5222" y="640"/>
                    <a:pt x="4711" y="1151"/>
                    <a:pt x="4072" y="1151"/>
                  </a:cubicBezTo>
                  <a:lnTo>
                    <a:pt x="1151" y="1151"/>
                  </a:lnTo>
                  <a:cubicBezTo>
                    <a:pt x="512" y="1151"/>
                    <a:pt x="1" y="640"/>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40;p119"/>
            <p:cNvSpPr/>
            <p:nvPr/>
          </p:nvSpPr>
          <p:spPr>
            <a:xfrm>
              <a:off x="990292" y="2260904"/>
              <a:ext cx="265434" cy="235699"/>
            </a:xfrm>
            <a:custGeom>
              <a:avLst/>
              <a:gdLst/>
              <a:ahLst/>
              <a:cxnLst/>
              <a:rect l="l" t="t" r="r" b="b"/>
              <a:pathLst>
                <a:path w="5222" h="4637" extrusionOk="0">
                  <a:moveTo>
                    <a:pt x="2611" y="0"/>
                  </a:moveTo>
                  <a:cubicBezTo>
                    <a:pt x="1169" y="0"/>
                    <a:pt x="1" y="1168"/>
                    <a:pt x="1" y="2611"/>
                  </a:cubicBezTo>
                  <a:lnTo>
                    <a:pt x="1" y="3487"/>
                  </a:lnTo>
                  <a:cubicBezTo>
                    <a:pt x="1" y="4126"/>
                    <a:pt x="512" y="4637"/>
                    <a:pt x="1133" y="4637"/>
                  </a:cubicBezTo>
                  <a:lnTo>
                    <a:pt x="4072" y="4637"/>
                  </a:lnTo>
                  <a:cubicBezTo>
                    <a:pt x="4711" y="4637"/>
                    <a:pt x="5222" y="4126"/>
                    <a:pt x="5222" y="3487"/>
                  </a:cubicBezTo>
                  <a:lnTo>
                    <a:pt x="5222" y="2611"/>
                  </a:lnTo>
                  <a:cubicBezTo>
                    <a:pt x="5222" y="1168"/>
                    <a:pt x="4054" y="0"/>
                    <a:pt x="2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41;p119"/>
            <p:cNvSpPr/>
            <p:nvPr/>
          </p:nvSpPr>
          <p:spPr>
            <a:xfrm>
              <a:off x="1020943" y="2384269"/>
              <a:ext cx="204184" cy="230209"/>
            </a:xfrm>
            <a:custGeom>
              <a:avLst/>
              <a:gdLst/>
              <a:ahLst/>
              <a:cxnLst/>
              <a:rect l="l" t="t" r="r" b="b"/>
              <a:pathLst>
                <a:path w="4017" h="4529" extrusionOk="0">
                  <a:moveTo>
                    <a:pt x="1278" y="1"/>
                  </a:moveTo>
                  <a:cubicBezTo>
                    <a:pt x="566" y="1"/>
                    <a:pt x="0" y="567"/>
                    <a:pt x="0" y="1279"/>
                  </a:cubicBezTo>
                  <a:lnTo>
                    <a:pt x="0" y="2520"/>
                  </a:lnTo>
                  <a:cubicBezTo>
                    <a:pt x="0" y="3634"/>
                    <a:pt x="895" y="4528"/>
                    <a:pt x="2008" y="4528"/>
                  </a:cubicBezTo>
                  <a:cubicBezTo>
                    <a:pt x="3122" y="4528"/>
                    <a:pt x="4016" y="3634"/>
                    <a:pt x="4016" y="2520"/>
                  </a:cubicBezTo>
                  <a:lnTo>
                    <a:pt x="4016" y="1279"/>
                  </a:lnTo>
                  <a:cubicBezTo>
                    <a:pt x="4016" y="567"/>
                    <a:pt x="3451" y="1"/>
                    <a:pt x="2739" y="1"/>
                  </a:cubicBezTo>
                  <a:close/>
                </a:path>
              </a:pathLst>
            </a:custGeom>
            <a:solidFill>
              <a:srgbClr val="FFB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42;p119"/>
            <p:cNvSpPr/>
            <p:nvPr/>
          </p:nvSpPr>
          <p:spPr>
            <a:xfrm>
              <a:off x="1031160" y="2481711"/>
              <a:ext cx="182836" cy="38122"/>
            </a:xfrm>
            <a:custGeom>
              <a:avLst/>
              <a:gdLst/>
              <a:ahLst/>
              <a:cxnLst/>
              <a:rect l="l" t="t" r="r" b="b"/>
              <a:pathLst>
                <a:path w="3597" h="750" extrusionOk="0">
                  <a:moveTo>
                    <a:pt x="1807" y="1"/>
                  </a:moveTo>
                  <a:cubicBezTo>
                    <a:pt x="1406" y="1"/>
                    <a:pt x="1150" y="402"/>
                    <a:pt x="0" y="475"/>
                  </a:cubicBezTo>
                  <a:lnTo>
                    <a:pt x="0" y="749"/>
                  </a:lnTo>
                  <a:cubicBezTo>
                    <a:pt x="1114" y="640"/>
                    <a:pt x="1369" y="238"/>
                    <a:pt x="1807" y="238"/>
                  </a:cubicBezTo>
                  <a:cubicBezTo>
                    <a:pt x="2227" y="238"/>
                    <a:pt x="2501" y="640"/>
                    <a:pt x="3596" y="749"/>
                  </a:cubicBezTo>
                  <a:lnTo>
                    <a:pt x="3596" y="475"/>
                  </a:lnTo>
                  <a:cubicBezTo>
                    <a:pt x="2465" y="402"/>
                    <a:pt x="2209" y="1"/>
                    <a:pt x="1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43;p119"/>
            <p:cNvSpPr/>
            <p:nvPr/>
          </p:nvSpPr>
          <p:spPr>
            <a:xfrm>
              <a:off x="1030194" y="2493808"/>
              <a:ext cx="185631" cy="130887"/>
            </a:xfrm>
            <a:custGeom>
              <a:avLst/>
              <a:gdLst/>
              <a:ahLst/>
              <a:cxnLst/>
              <a:rect l="l" t="t" r="r" b="b"/>
              <a:pathLst>
                <a:path w="3652" h="2575" extrusionOk="0">
                  <a:moveTo>
                    <a:pt x="1826" y="0"/>
                  </a:moveTo>
                  <a:cubicBezTo>
                    <a:pt x="1407" y="0"/>
                    <a:pt x="1133" y="402"/>
                    <a:pt x="19" y="511"/>
                  </a:cubicBezTo>
                  <a:lnTo>
                    <a:pt x="19" y="931"/>
                  </a:lnTo>
                  <a:cubicBezTo>
                    <a:pt x="1" y="1826"/>
                    <a:pt x="731" y="2574"/>
                    <a:pt x="1626" y="2574"/>
                  </a:cubicBezTo>
                  <a:lnTo>
                    <a:pt x="2045" y="2574"/>
                  </a:lnTo>
                  <a:cubicBezTo>
                    <a:pt x="2940" y="2556"/>
                    <a:pt x="3652" y="1826"/>
                    <a:pt x="3634" y="931"/>
                  </a:cubicBezTo>
                  <a:lnTo>
                    <a:pt x="3634" y="511"/>
                  </a:lnTo>
                  <a:cubicBezTo>
                    <a:pt x="2520" y="402"/>
                    <a:pt x="2246" y="0"/>
                    <a:pt x="1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44;p119"/>
            <p:cNvSpPr/>
            <p:nvPr/>
          </p:nvSpPr>
          <p:spPr>
            <a:xfrm>
              <a:off x="1039496" y="2412022"/>
              <a:ext cx="68722" cy="19620"/>
            </a:xfrm>
            <a:custGeom>
              <a:avLst/>
              <a:gdLst/>
              <a:ahLst/>
              <a:cxnLst/>
              <a:rect l="l" t="t" r="r" b="b"/>
              <a:pathLst>
                <a:path w="1352" h="386" extrusionOk="0">
                  <a:moveTo>
                    <a:pt x="713" y="1"/>
                  </a:moveTo>
                  <a:cubicBezTo>
                    <a:pt x="695" y="1"/>
                    <a:pt x="676" y="1"/>
                    <a:pt x="658" y="3"/>
                  </a:cubicBezTo>
                  <a:cubicBezTo>
                    <a:pt x="384" y="21"/>
                    <a:pt x="146" y="167"/>
                    <a:pt x="0" y="386"/>
                  </a:cubicBezTo>
                  <a:lnTo>
                    <a:pt x="1351" y="276"/>
                  </a:lnTo>
                  <a:cubicBezTo>
                    <a:pt x="1182" y="107"/>
                    <a:pt x="950" y="1"/>
                    <a:pt x="713" y="1"/>
                  </a:cubicBezTo>
                  <a:close/>
                </a:path>
              </a:pathLst>
            </a:custGeom>
            <a:solidFill>
              <a:srgbClr val="A03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45;p119"/>
            <p:cNvSpPr/>
            <p:nvPr/>
          </p:nvSpPr>
          <p:spPr>
            <a:xfrm>
              <a:off x="1061760" y="2440894"/>
              <a:ext cx="20484" cy="17333"/>
            </a:xfrm>
            <a:custGeom>
              <a:avLst/>
              <a:gdLst/>
              <a:ahLst/>
              <a:cxnLst/>
              <a:rect l="l" t="t" r="r" b="b"/>
              <a:pathLst>
                <a:path w="403" h="341" extrusionOk="0">
                  <a:moveTo>
                    <a:pt x="238" y="1"/>
                  </a:moveTo>
                  <a:cubicBezTo>
                    <a:pt x="74" y="1"/>
                    <a:pt x="1" y="183"/>
                    <a:pt x="110" y="293"/>
                  </a:cubicBezTo>
                  <a:cubicBezTo>
                    <a:pt x="144" y="326"/>
                    <a:pt x="184" y="341"/>
                    <a:pt x="224" y="341"/>
                  </a:cubicBezTo>
                  <a:cubicBezTo>
                    <a:pt x="315" y="341"/>
                    <a:pt x="402" y="266"/>
                    <a:pt x="402" y="165"/>
                  </a:cubicBezTo>
                  <a:cubicBezTo>
                    <a:pt x="402" y="74"/>
                    <a:pt x="329" y="1"/>
                    <a:pt x="238" y="1"/>
                  </a:cubicBez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46;p119"/>
            <p:cNvSpPr/>
            <p:nvPr/>
          </p:nvSpPr>
          <p:spPr>
            <a:xfrm>
              <a:off x="1138768" y="2412022"/>
              <a:ext cx="67807" cy="19620"/>
            </a:xfrm>
            <a:custGeom>
              <a:avLst/>
              <a:gdLst/>
              <a:ahLst/>
              <a:cxnLst/>
              <a:rect l="l" t="t" r="r" b="b"/>
              <a:pathLst>
                <a:path w="1334" h="386" extrusionOk="0">
                  <a:moveTo>
                    <a:pt x="635" y="1"/>
                  </a:moveTo>
                  <a:cubicBezTo>
                    <a:pt x="384" y="1"/>
                    <a:pt x="153" y="107"/>
                    <a:pt x="1" y="276"/>
                  </a:cubicBezTo>
                  <a:lnTo>
                    <a:pt x="1333" y="386"/>
                  </a:lnTo>
                  <a:cubicBezTo>
                    <a:pt x="1187" y="167"/>
                    <a:pt x="950" y="21"/>
                    <a:pt x="694" y="3"/>
                  </a:cubicBezTo>
                  <a:cubicBezTo>
                    <a:pt x="675" y="1"/>
                    <a:pt x="655" y="1"/>
                    <a:pt x="635" y="1"/>
                  </a:cubicBezTo>
                  <a:close/>
                </a:path>
              </a:pathLst>
            </a:custGeom>
            <a:solidFill>
              <a:srgbClr val="A03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47;p119"/>
            <p:cNvSpPr/>
            <p:nvPr/>
          </p:nvSpPr>
          <p:spPr>
            <a:xfrm>
              <a:off x="1163827" y="2440894"/>
              <a:ext cx="20484" cy="17333"/>
            </a:xfrm>
            <a:custGeom>
              <a:avLst/>
              <a:gdLst/>
              <a:ahLst/>
              <a:cxnLst/>
              <a:rect l="l" t="t" r="r" b="b"/>
              <a:pathLst>
                <a:path w="403" h="341" extrusionOk="0">
                  <a:moveTo>
                    <a:pt x="165" y="1"/>
                  </a:moveTo>
                  <a:cubicBezTo>
                    <a:pt x="74" y="1"/>
                    <a:pt x="1" y="74"/>
                    <a:pt x="1" y="165"/>
                  </a:cubicBezTo>
                  <a:cubicBezTo>
                    <a:pt x="1" y="266"/>
                    <a:pt x="88" y="341"/>
                    <a:pt x="179" y="341"/>
                  </a:cubicBezTo>
                  <a:cubicBezTo>
                    <a:pt x="219" y="341"/>
                    <a:pt x="259" y="326"/>
                    <a:pt x="293" y="293"/>
                  </a:cubicBezTo>
                  <a:cubicBezTo>
                    <a:pt x="402" y="183"/>
                    <a:pt x="311" y="1"/>
                    <a:pt x="165" y="1"/>
                  </a:cubicBezTo>
                  <a:close/>
                </a:path>
              </a:pathLst>
            </a:custGeom>
            <a:solidFill>
              <a:srgbClr val="472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48;p119"/>
            <p:cNvSpPr/>
            <p:nvPr/>
          </p:nvSpPr>
          <p:spPr>
            <a:xfrm>
              <a:off x="1243631" y="3337234"/>
              <a:ext cx="58505" cy="7472"/>
            </a:xfrm>
            <a:custGeom>
              <a:avLst/>
              <a:gdLst/>
              <a:ahLst/>
              <a:cxnLst/>
              <a:rect l="l" t="t" r="r" b="b"/>
              <a:pathLst>
                <a:path w="1151" h="147" extrusionOk="0">
                  <a:moveTo>
                    <a:pt x="1" y="147"/>
                  </a:moveTo>
                  <a:lnTo>
                    <a:pt x="1" y="147"/>
                  </a:lnTo>
                  <a:lnTo>
                    <a:pt x="11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191" name="Image 1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extLst>
      <p:ext uri="{BB962C8B-B14F-4D97-AF65-F5344CB8AC3E}">
        <p14:creationId xmlns:p14="http://schemas.microsoft.com/office/powerpoint/2010/main" val="212985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ppt_x"/>
                                          </p:val>
                                        </p:tav>
                                        <p:tav tm="100000">
                                          <p:val>
                                            <p:strVal val="#ppt_x"/>
                                          </p:val>
                                        </p:tav>
                                      </p:tavLst>
                                    </p:anim>
                                    <p:anim calcmode="lin" valueType="num">
                                      <p:cBhvr additive="base">
                                        <p:cTn id="8" dur="500" fill="hold"/>
                                        <p:tgtEl>
                                          <p:spTgt spid="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ppt_x"/>
                                          </p:val>
                                        </p:tav>
                                        <p:tav tm="100000">
                                          <p:val>
                                            <p:strVal val="#ppt_x"/>
                                          </p:val>
                                        </p:tav>
                                      </p:tavLst>
                                    </p:anim>
                                    <p:anim calcmode="lin" valueType="num">
                                      <p:cBhvr additive="base">
                                        <p:cTn id="13" dur="500" fill="hold"/>
                                        <p:tgtEl>
                                          <p:spTgt spid="4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0-#ppt_w/2"/>
                                          </p:val>
                                        </p:tav>
                                        <p:tav tm="100000">
                                          <p:val>
                                            <p:strVal val="#ppt_x"/>
                                          </p:val>
                                        </p:tav>
                                      </p:tavLst>
                                    </p:anim>
                                    <p:anim calcmode="lin" valueType="num">
                                      <p:cBhvr additive="base">
                                        <p:cTn id="1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13" name="Google Shape;22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Objectif du projet</a:t>
            </a:r>
            <a:endParaRPr dirty="0"/>
          </a:p>
        </p:txBody>
      </p:sp>
      <p:sp>
        <p:nvSpPr>
          <p:cNvPr id="14" name="Google Shape;225;p21"/>
          <p:cNvSpPr txBox="1">
            <a:spLocks noGrp="1"/>
          </p:cNvSpPr>
          <p:nvPr>
            <p:ph type="body" idx="1"/>
          </p:nvPr>
        </p:nvSpPr>
        <p:spPr>
          <a:xfrm>
            <a:off x="3285460" y="1567550"/>
            <a:ext cx="5051065" cy="2313334"/>
          </a:xfrm>
          <a:prstGeom prst="rect">
            <a:avLst/>
          </a:prstGeom>
          <a:ln>
            <a:noFill/>
          </a:ln>
        </p:spPr>
        <p:txBody>
          <a:bodyPr spcFirstLastPara="1" wrap="square" lIns="91425" tIns="91425" rIns="91425" bIns="91425" anchor="t" anchorCtr="0">
            <a:normAutofit lnSpcReduction="10000"/>
          </a:bodyPr>
          <a:lstStyle/>
          <a:p>
            <a:pPr marL="0" lvl="0" indent="0">
              <a:buNone/>
            </a:pPr>
            <a:r>
              <a:rPr lang="fr-FR" dirty="0">
                <a:latin typeface="Montserrat" panose="020B0604020202020204" charset="0"/>
              </a:rPr>
              <a:t>La ligne directrice de cette étude</a:t>
            </a:r>
            <a:r>
              <a:rPr lang="fr-CD" dirty="0">
                <a:latin typeface="Montserrat" panose="020B0604020202020204" charset="0"/>
              </a:rPr>
              <a:t> étant</a:t>
            </a:r>
            <a:r>
              <a:rPr lang="fr-CD" b="1" dirty="0">
                <a:latin typeface="Montserrat" panose="020B0604020202020204" charset="0"/>
              </a:rPr>
              <a:t> d’identifier la meilleure méthodologie </a:t>
            </a:r>
            <a:r>
              <a:rPr lang="fr-FR" dirty="0">
                <a:latin typeface="Montserrat" panose="020B0604020202020204" charset="0"/>
              </a:rPr>
              <a:t>et de proposer des approches originales de classification adaptées au contexte médical, avec des données manquantes, hétérogènes et imprécises</a:t>
            </a:r>
            <a:r>
              <a:rPr lang="fr-CD" dirty="0">
                <a:latin typeface="Montserrat" panose="020B0604020202020204" charset="0"/>
              </a:rPr>
              <a:t> pour un système de suivi médical automatique ayant la capacité </a:t>
            </a:r>
            <a:r>
              <a:rPr lang="fr-CD" b="1" dirty="0">
                <a:latin typeface="Montserrat" panose="020B0604020202020204" charset="0"/>
              </a:rPr>
              <a:t>d’anticiper la progression de certaines pathologies chez des patients vivants hors de infrastructures hospitalier</a:t>
            </a:r>
            <a:r>
              <a:rPr lang="fr-FR" b="1" dirty="0">
                <a:latin typeface="Montserrat" panose="020B0604020202020204" charset="0"/>
              </a:rPr>
              <a:t> </a:t>
            </a:r>
            <a:r>
              <a:rPr lang="fr-FR" dirty="0">
                <a:latin typeface="Montserrat" panose="020B0604020202020204" charset="0"/>
              </a:rPr>
              <a:t>sans pour autant leur imposer des actions recommandées ou une invasive potentiellement gênante pour eux</a:t>
            </a:r>
            <a:endParaRPr dirty="0">
              <a:latin typeface="Montserrat" panose="020B0604020202020204" charset="0"/>
            </a:endParaRPr>
          </a:p>
        </p:txBody>
      </p:sp>
      <p:grpSp>
        <p:nvGrpSpPr>
          <p:cNvPr id="4" name="Google Shape;1372;p72"/>
          <p:cNvGrpSpPr/>
          <p:nvPr/>
        </p:nvGrpSpPr>
        <p:grpSpPr>
          <a:xfrm>
            <a:off x="507136" y="1420756"/>
            <a:ext cx="2954152" cy="2761650"/>
            <a:chOff x="1403008" y="1357694"/>
            <a:chExt cx="2954152" cy="2761650"/>
          </a:xfrm>
        </p:grpSpPr>
        <p:grpSp>
          <p:nvGrpSpPr>
            <p:cNvPr id="5" name="Google Shape;1373;p72"/>
            <p:cNvGrpSpPr/>
            <p:nvPr/>
          </p:nvGrpSpPr>
          <p:grpSpPr>
            <a:xfrm>
              <a:off x="2147596" y="1357694"/>
              <a:ext cx="901475" cy="2761650"/>
              <a:chOff x="2435675" y="1475675"/>
              <a:chExt cx="901475" cy="2761650"/>
            </a:xfrm>
          </p:grpSpPr>
          <p:sp>
            <p:nvSpPr>
              <p:cNvPr id="26" name="Google Shape;1374;p72"/>
              <p:cNvSpPr/>
              <p:nvPr/>
            </p:nvSpPr>
            <p:spPr>
              <a:xfrm>
                <a:off x="2435675" y="3846700"/>
                <a:ext cx="232600" cy="390625"/>
              </a:xfrm>
              <a:custGeom>
                <a:avLst/>
                <a:gdLst/>
                <a:ahLst/>
                <a:cxnLst/>
                <a:rect l="l" t="t" r="r" b="b"/>
                <a:pathLst>
                  <a:path w="9304" h="15625" extrusionOk="0">
                    <a:moveTo>
                      <a:pt x="1919" y="1"/>
                    </a:moveTo>
                    <a:lnTo>
                      <a:pt x="325" y="8440"/>
                    </a:lnTo>
                    <a:lnTo>
                      <a:pt x="178" y="9296"/>
                    </a:lnTo>
                    <a:cubicBezTo>
                      <a:pt x="1" y="10269"/>
                      <a:pt x="443" y="11243"/>
                      <a:pt x="1269" y="11715"/>
                    </a:cubicBezTo>
                    <a:lnTo>
                      <a:pt x="7820" y="15492"/>
                    </a:lnTo>
                    <a:cubicBezTo>
                      <a:pt x="7974" y="15583"/>
                      <a:pt x="8140" y="15624"/>
                      <a:pt x="8302" y="15624"/>
                    </a:cubicBezTo>
                    <a:cubicBezTo>
                      <a:pt x="8822" y="15624"/>
                      <a:pt x="9304" y="15199"/>
                      <a:pt x="9236" y="14636"/>
                    </a:cubicBezTo>
                    <a:cubicBezTo>
                      <a:pt x="9207" y="14636"/>
                      <a:pt x="9207" y="14636"/>
                      <a:pt x="9207" y="14607"/>
                    </a:cubicBezTo>
                    <a:cubicBezTo>
                      <a:pt x="9148" y="14164"/>
                      <a:pt x="7348" y="12128"/>
                      <a:pt x="6463" y="10978"/>
                    </a:cubicBezTo>
                    <a:cubicBezTo>
                      <a:pt x="6168" y="10564"/>
                      <a:pt x="5961" y="10299"/>
                      <a:pt x="5961" y="10210"/>
                    </a:cubicBezTo>
                    <a:cubicBezTo>
                      <a:pt x="5991" y="10151"/>
                      <a:pt x="6050" y="9945"/>
                      <a:pt x="6109" y="9650"/>
                    </a:cubicBezTo>
                    <a:cubicBezTo>
                      <a:pt x="6522" y="8263"/>
                      <a:pt x="7525" y="4870"/>
                      <a:pt x="7525" y="4870"/>
                    </a:cubicBezTo>
                    <a:lnTo>
                      <a:pt x="1919"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75;p72"/>
              <p:cNvSpPr/>
              <p:nvPr/>
            </p:nvSpPr>
            <p:spPr>
              <a:xfrm>
                <a:off x="2435675" y="4057675"/>
                <a:ext cx="232600" cy="179650"/>
              </a:xfrm>
              <a:custGeom>
                <a:avLst/>
                <a:gdLst/>
                <a:ahLst/>
                <a:cxnLst/>
                <a:rect l="l" t="t" r="r" b="b"/>
                <a:pathLst>
                  <a:path w="9304" h="7186" extrusionOk="0">
                    <a:moveTo>
                      <a:pt x="325" y="1"/>
                    </a:moveTo>
                    <a:lnTo>
                      <a:pt x="178" y="857"/>
                    </a:lnTo>
                    <a:cubicBezTo>
                      <a:pt x="1" y="1830"/>
                      <a:pt x="443" y="2804"/>
                      <a:pt x="1269" y="3276"/>
                    </a:cubicBezTo>
                    <a:lnTo>
                      <a:pt x="7820" y="7053"/>
                    </a:lnTo>
                    <a:cubicBezTo>
                      <a:pt x="7974" y="7144"/>
                      <a:pt x="8140" y="7185"/>
                      <a:pt x="8302" y="7185"/>
                    </a:cubicBezTo>
                    <a:cubicBezTo>
                      <a:pt x="8822" y="7185"/>
                      <a:pt x="9304" y="6760"/>
                      <a:pt x="9236" y="6197"/>
                    </a:cubicBezTo>
                    <a:cubicBezTo>
                      <a:pt x="9207" y="6197"/>
                      <a:pt x="9207" y="6197"/>
                      <a:pt x="9207" y="6168"/>
                    </a:cubicBezTo>
                    <a:cubicBezTo>
                      <a:pt x="9148" y="5725"/>
                      <a:pt x="7348" y="3689"/>
                      <a:pt x="6463" y="2539"/>
                    </a:cubicBezTo>
                    <a:cubicBezTo>
                      <a:pt x="6463" y="2539"/>
                      <a:pt x="6433" y="2125"/>
                      <a:pt x="6463" y="1860"/>
                    </a:cubicBezTo>
                    <a:cubicBezTo>
                      <a:pt x="6463" y="1653"/>
                      <a:pt x="6433" y="1329"/>
                      <a:pt x="6109" y="1211"/>
                    </a:cubicBezTo>
                    <a:cubicBezTo>
                      <a:pt x="6020" y="1152"/>
                      <a:pt x="5902" y="1122"/>
                      <a:pt x="5755" y="1122"/>
                    </a:cubicBezTo>
                    <a:cubicBezTo>
                      <a:pt x="5135" y="1122"/>
                      <a:pt x="4102" y="2184"/>
                      <a:pt x="4102" y="2184"/>
                    </a:cubicBezTo>
                    <a:lnTo>
                      <a:pt x="3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76;p72"/>
              <p:cNvSpPr/>
              <p:nvPr/>
            </p:nvSpPr>
            <p:spPr>
              <a:xfrm>
                <a:off x="2886400" y="3909400"/>
                <a:ext cx="334750" cy="283325"/>
              </a:xfrm>
              <a:custGeom>
                <a:avLst/>
                <a:gdLst/>
                <a:ahLst/>
                <a:cxnLst/>
                <a:rect l="l" t="t" r="r" b="b"/>
                <a:pathLst>
                  <a:path w="13390" h="11333" extrusionOk="0">
                    <a:moveTo>
                      <a:pt x="1" y="1"/>
                    </a:moveTo>
                    <a:lnTo>
                      <a:pt x="2273" y="8263"/>
                    </a:lnTo>
                    <a:lnTo>
                      <a:pt x="2509" y="9119"/>
                    </a:lnTo>
                    <a:cubicBezTo>
                      <a:pt x="2774" y="10033"/>
                      <a:pt x="3601" y="10712"/>
                      <a:pt x="4545" y="10801"/>
                    </a:cubicBezTo>
                    <a:lnTo>
                      <a:pt x="12099" y="11332"/>
                    </a:lnTo>
                    <a:cubicBezTo>
                      <a:pt x="12112" y="11332"/>
                      <a:pt x="12124" y="11333"/>
                      <a:pt x="12137" y="11333"/>
                    </a:cubicBezTo>
                    <a:cubicBezTo>
                      <a:pt x="12856" y="11333"/>
                      <a:pt x="13390" y="10524"/>
                      <a:pt x="12984" y="9915"/>
                    </a:cubicBezTo>
                    <a:lnTo>
                      <a:pt x="12954" y="9915"/>
                    </a:lnTo>
                    <a:cubicBezTo>
                      <a:pt x="12689" y="9532"/>
                      <a:pt x="10181" y="8470"/>
                      <a:pt x="8882" y="7850"/>
                    </a:cubicBezTo>
                    <a:cubicBezTo>
                      <a:pt x="8440" y="7614"/>
                      <a:pt x="8145" y="7437"/>
                      <a:pt x="8115" y="7378"/>
                    </a:cubicBezTo>
                    <a:cubicBezTo>
                      <a:pt x="8086" y="7319"/>
                      <a:pt x="8056" y="7112"/>
                      <a:pt x="7997" y="6788"/>
                    </a:cubicBezTo>
                    <a:cubicBezTo>
                      <a:pt x="7761" y="5401"/>
                      <a:pt x="7171" y="1889"/>
                      <a:pt x="7171" y="1889"/>
                    </a:cubicBezTo>
                    <a:lnTo>
                      <a:pt x="1"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77;p72"/>
              <p:cNvSpPr/>
              <p:nvPr/>
            </p:nvSpPr>
            <p:spPr>
              <a:xfrm>
                <a:off x="2943200" y="4079075"/>
                <a:ext cx="277950" cy="113650"/>
              </a:xfrm>
              <a:custGeom>
                <a:avLst/>
                <a:gdLst/>
                <a:ahLst/>
                <a:cxnLst/>
                <a:rect l="l" t="t" r="r" b="b"/>
                <a:pathLst>
                  <a:path w="11118" h="4546" extrusionOk="0">
                    <a:moveTo>
                      <a:pt x="5725" y="1"/>
                    </a:moveTo>
                    <a:cubicBezTo>
                      <a:pt x="5637" y="1"/>
                      <a:pt x="5519" y="30"/>
                      <a:pt x="5371" y="119"/>
                    </a:cubicBezTo>
                    <a:cubicBezTo>
                      <a:pt x="4810" y="384"/>
                      <a:pt x="4338" y="1771"/>
                      <a:pt x="4338" y="1771"/>
                    </a:cubicBezTo>
                    <a:lnTo>
                      <a:pt x="1" y="1476"/>
                    </a:lnTo>
                    <a:lnTo>
                      <a:pt x="237" y="2332"/>
                    </a:lnTo>
                    <a:cubicBezTo>
                      <a:pt x="502" y="3246"/>
                      <a:pt x="1329" y="3925"/>
                      <a:pt x="2273" y="4014"/>
                    </a:cubicBezTo>
                    <a:lnTo>
                      <a:pt x="9827" y="4545"/>
                    </a:lnTo>
                    <a:cubicBezTo>
                      <a:pt x="9840" y="4545"/>
                      <a:pt x="9852" y="4546"/>
                      <a:pt x="9865" y="4546"/>
                    </a:cubicBezTo>
                    <a:cubicBezTo>
                      <a:pt x="10584" y="4546"/>
                      <a:pt x="11118" y="3737"/>
                      <a:pt x="10712" y="3128"/>
                    </a:cubicBezTo>
                    <a:lnTo>
                      <a:pt x="10682" y="3128"/>
                    </a:lnTo>
                    <a:cubicBezTo>
                      <a:pt x="10417" y="2745"/>
                      <a:pt x="7909" y="1683"/>
                      <a:pt x="6610" y="1063"/>
                    </a:cubicBezTo>
                    <a:cubicBezTo>
                      <a:pt x="6610" y="1063"/>
                      <a:pt x="6433" y="709"/>
                      <a:pt x="6315" y="443"/>
                    </a:cubicBezTo>
                    <a:cubicBezTo>
                      <a:pt x="6227" y="266"/>
                      <a:pt x="6050" y="1"/>
                      <a:pt x="5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78;p72"/>
              <p:cNvSpPr/>
              <p:nvPr/>
            </p:nvSpPr>
            <p:spPr>
              <a:xfrm>
                <a:off x="2719700" y="1637350"/>
                <a:ext cx="157150" cy="157150"/>
              </a:xfrm>
              <a:custGeom>
                <a:avLst/>
                <a:gdLst/>
                <a:ahLst/>
                <a:cxnLst/>
                <a:rect l="l" t="t" r="r" b="b"/>
                <a:pathLst>
                  <a:path w="6286" h="6286" extrusionOk="0">
                    <a:moveTo>
                      <a:pt x="3157" y="0"/>
                    </a:moveTo>
                    <a:cubicBezTo>
                      <a:pt x="1416" y="0"/>
                      <a:pt x="0" y="1417"/>
                      <a:pt x="0" y="3158"/>
                    </a:cubicBezTo>
                    <a:cubicBezTo>
                      <a:pt x="0" y="4899"/>
                      <a:pt x="1416" y="6285"/>
                      <a:pt x="3157" y="6285"/>
                    </a:cubicBezTo>
                    <a:cubicBezTo>
                      <a:pt x="4898" y="6285"/>
                      <a:pt x="6285" y="4899"/>
                      <a:pt x="6285" y="3158"/>
                    </a:cubicBezTo>
                    <a:cubicBezTo>
                      <a:pt x="6285" y="1417"/>
                      <a:pt x="4898" y="0"/>
                      <a:pt x="3157"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79;p72"/>
              <p:cNvSpPr/>
              <p:nvPr/>
            </p:nvSpPr>
            <p:spPr>
              <a:xfrm>
                <a:off x="2794200" y="1503825"/>
                <a:ext cx="241250" cy="411600"/>
              </a:xfrm>
              <a:custGeom>
                <a:avLst/>
                <a:gdLst/>
                <a:ahLst/>
                <a:cxnLst/>
                <a:rect l="l" t="t" r="r" b="b"/>
                <a:pathLst>
                  <a:path w="9650" h="16464" extrusionOk="0">
                    <a:moveTo>
                      <a:pt x="5105" y="1"/>
                    </a:moveTo>
                    <a:cubicBezTo>
                      <a:pt x="5105" y="1"/>
                      <a:pt x="354" y="1712"/>
                      <a:pt x="148" y="4427"/>
                    </a:cubicBezTo>
                    <a:cubicBezTo>
                      <a:pt x="0" y="6610"/>
                      <a:pt x="443" y="7554"/>
                      <a:pt x="443" y="7554"/>
                    </a:cubicBezTo>
                    <a:cubicBezTo>
                      <a:pt x="443" y="7554"/>
                      <a:pt x="856" y="9089"/>
                      <a:pt x="1269" y="10977"/>
                    </a:cubicBezTo>
                    <a:cubicBezTo>
                      <a:pt x="1594" y="12541"/>
                      <a:pt x="1092" y="14577"/>
                      <a:pt x="1092" y="14577"/>
                    </a:cubicBezTo>
                    <a:cubicBezTo>
                      <a:pt x="1092" y="14577"/>
                      <a:pt x="1842" y="16464"/>
                      <a:pt x="4284" y="16464"/>
                    </a:cubicBezTo>
                    <a:cubicBezTo>
                      <a:pt x="4451" y="16464"/>
                      <a:pt x="4627" y="16455"/>
                      <a:pt x="4810" y="16436"/>
                    </a:cubicBezTo>
                    <a:cubicBezTo>
                      <a:pt x="6905" y="16230"/>
                      <a:pt x="5872" y="14577"/>
                      <a:pt x="5872" y="14577"/>
                    </a:cubicBezTo>
                    <a:lnTo>
                      <a:pt x="5695" y="12807"/>
                    </a:lnTo>
                    <a:lnTo>
                      <a:pt x="5695" y="12807"/>
                    </a:lnTo>
                    <a:cubicBezTo>
                      <a:pt x="5695" y="12807"/>
                      <a:pt x="5829" y="12824"/>
                      <a:pt x="6036" y="12824"/>
                    </a:cubicBezTo>
                    <a:cubicBezTo>
                      <a:pt x="6430" y="12824"/>
                      <a:pt x="7091" y="12761"/>
                      <a:pt x="7613" y="12394"/>
                    </a:cubicBezTo>
                    <a:cubicBezTo>
                      <a:pt x="9649" y="10948"/>
                      <a:pt x="8764" y="6345"/>
                      <a:pt x="8823" y="4191"/>
                    </a:cubicBezTo>
                    <a:cubicBezTo>
                      <a:pt x="8852" y="2804"/>
                      <a:pt x="8321" y="1269"/>
                      <a:pt x="8321" y="1269"/>
                    </a:cubicBezTo>
                    <a:lnTo>
                      <a:pt x="5105"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80;p72"/>
              <p:cNvSpPr/>
              <p:nvPr/>
            </p:nvSpPr>
            <p:spPr>
              <a:xfrm>
                <a:off x="2703450" y="1475675"/>
                <a:ext cx="342325" cy="243000"/>
              </a:xfrm>
              <a:custGeom>
                <a:avLst/>
                <a:gdLst/>
                <a:ahLst/>
                <a:cxnLst/>
                <a:rect l="l" t="t" r="r" b="b"/>
                <a:pathLst>
                  <a:path w="13693" h="9720" extrusionOk="0">
                    <a:moveTo>
                      <a:pt x="6768" y="0"/>
                    </a:moveTo>
                    <a:cubicBezTo>
                      <a:pt x="5073" y="0"/>
                      <a:pt x="3618" y="582"/>
                      <a:pt x="3394" y="2189"/>
                    </a:cubicBezTo>
                    <a:cubicBezTo>
                      <a:pt x="1" y="4343"/>
                      <a:pt x="3601" y="8651"/>
                      <a:pt x="3837" y="9330"/>
                    </a:cubicBezTo>
                    <a:cubicBezTo>
                      <a:pt x="3919" y="9598"/>
                      <a:pt x="4121" y="9719"/>
                      <a:pt x="4337" y="9719"/>
                    </a:cubicBezTo>
                    <a:cubicBezTo>
                      <a:pt x="4667" y="9719"/>
                      <a:pt x="5029" y="9439"/>
                      <a:pt x="5047" y="8976"/>
                    </a:cubicBezTo>
                    <a:cubicBezTo>
                      <a:pt x="5047" y="8474"/>
                      <a:pt x="5607" y="8828"/>
                      <a:pt x="5873" y="7205"/>
                    </a:cubicBezTo>
                    <a:cubicBezTo>
                      <a:pt x="6168" y="5612"/>
                      <a:pt x="9768" y="6143"/>
                      <a:pt x="10565" y="2927"/>
                    </a:cubicBezTo>
                    <a:cubicBezTo>
                      <a:pt x="12158" y="3015"/>
                      <a:pt x="12453" y="5612"/>
                      <a:pt x="12453" y="5612"/>
                    </a:cubicBezTo>
                    <a:cubicBezTo>
                      <a:pt x="12453" y="5612"/>
                      <a:pt x="13692" y="3871"/>
                      <a:pt x="12542" y="2130"/>
                    </a:cubicBezTo>
                    <a:cubicBezTo>
                      <a:pt x="11859" y="1090"/>
                      <a:pt x="9089" y="0"/>
                      <a:pt x="6768"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81;p72"/>
              <p:cNvSpPr/>
              <p:nvPr/>
            </p:nvSpPr>
            <p:spPr>
              <a:xfrm>
                <a:off x="2779450" y="1677700"/>
                <a:ext cx="65600" cy="47650"/>
              </a:xfrm>
              <a:custGeom>
                <a:avLst/>
                <a:gdLst/>
                <a:ahLst/>
                <a:cxnLst/>
                <a:rect l="l" t="t" r="r" b="b"/>
                <a:pathLst>
                  <a:path w="2624" h="1906" extrusionOk="0">
                    <a:moveTo>
                      <a:pt x="930" y="0"/>
                    </a:moveTo>
                    <a:cubicBezTo>
                      <a:pt x="897" y="0"/>
                      <a:pt x="863" y="3"/>
                      <a:pt x="826" y="9"/>
                    </a:cubicBezTo>
                    <a:cubicBezTo>
                      <a:pt x="443" y="68"/>
                      <a:pt x="0" y="481"/>
                      <a:pt x="177" y="1101"/>
                    </a:cubicBezTo>
                    <a:cubicBezTo>
                      <a:pt x="312" y="1614"/>
                      <a:pt x="769" y="1905"/>
                      <a:pt x="1140" y="1905"/>
                    </a:cubicBezTo>
                    <a:cubicBezTo>
                      <a:pt x="1174" y="1905"/>
                      <a:pt x="1207" y="1903"/>
                      <a:pt x="1239" y="1898"/>
                    </a:cubicBezTo>
                    <a:cubicBezTo>
                      <a:pt x="1764" y="1815"/>
                      <a:pt x="2624" y="880"/>
                      <a:pt x="2129" y="880"/>
                    </a:cubicBezTo>
                    <a:cubicBezTo>
                      <a:pt x="2095" y="880"/>
                      <a:pt x="2054" y="885"/>
                      <a:pt x="2007" y="895"/>
                    </a:cubicBezTo>
                    <a:cubicBezTo>
                      <a:pt x="1987" y="898"/>
                      <a:pt x="1968" y="900"/>
                      <a:pt x="1950" y="900"/>
                    </a:cubicBezTo>
                    <a:cubicBezTo>
                      <a:pt x="1530" y="900"/>
                      <a:pt x="1508" y="0"/>
                      <a:pt x="930" y="0"/>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2;p72"/>
              <p:cNvSpPr/>
              <p:nvPr/>
            </p:nvSpPr>
            <p:spPr>
              <a:xfrm>
                <a:off x="2871650" y="1795950"/>
                <a:ext cx="56100" cy="22150"/>
              </a:xfrm>
              <a:custGeom>
                <a:avLst/>
                <a:gdLst/>
                <a:ahLst/>
                <a:cxnLst/>
                <a:rect l="l" t="t" r="r" b="b"/>
                <a:pathLst>
                  <a:path w="2244" h="886" fill="none" extrusionOk="0">
                    <a:moveTo>
                      <a:pt x="1" y="0"/>
                    </a:moveTo>
                    <a:cubicBezTo>
                      <a:pt x="768" y="738"/>
                      <a:pt x="2243" y="886"/>
                      <a:pt x="2243" y="886"/>
                    </a:cubicBezTo>
                  </a:path>
                </a:pathLst>
              </a:custGeom>
              <a:noFill/>
              <a:ln w="5175" cap="rnd" cmpd="sng">
                <a:solidFill>
                  <a:srgbClr val="7C2E20"/>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3;p72"/>
              <p:cNvSpPr/>
              <p:nvPr/>
            </p:nvSpPr>
            <p:spPr>
              <a:xfrm>
                <a:off x="2914425" y="1733025"/>
                <a:ext cx="67900" cy="24750"/>
              </a:xfrm>
              <a:custGeom>
                <a:avLst/>
                <a:gdLst/>
                <a:ahLst/>
                <a:cxnLst/>
                <a:rect l="l" t="t" r="r" b="b"/>
                <a:pathLst>
                  <a:path w="2716" h="990" extrusionOk="0">
                    <a:moveTo>
                      <a:pt x="2541" y="0"/>
                    </a:moveTo>
                    <a:cubicBezTo>
                      <a:pt x="2477" y="0"/>
                      <a:pt x="2400" y="39"/>
                      <a:pt x="2332" y="39"/>
                    </a:cubicBezTo>
                    <a:cubicBezTo>
                      <a:pt x="1565" y="68"/>
                      <a:pt x="798" y="9"/>
                      <a:pt x="1" y="157"/>
                    </a:cubicBezTo>
                    <a:cubicBezTo>
                      <a:pt x="365" y="703"/>
                      <a:pt x="953" y="990"/>
                      <a:pt x="1492" y="990"/>
                    </a:cubicBezTo>
                    <a:cubicBezTo>
                      <a:pt x="1913" y="990"/>
                      <a:pt x="2306" y="815"/>
                      <a:pt x="2539" y="452"/>
                    </a:cubicBezTo>
                    <a:cubicBezTo>
                      <a:pt x="2627" y="363"/>
                      <a:pt x="2716" y="245"/>
                      <a:pt x="2657" y="98"/>
                    </a:cubicBezTo>
                    <a:cubicBezTo>
                      <a:pt x="2631" y="22"/>
                      <a:pt x="2590" y="0"/>
                      <a:pt x="2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4;p72"/>
              <p:cNvSpPr/>
              <p:nvPr/>
            </p:nvSpPr>
            <p:spPr>
              <a:xfrm>
                <a:off x="2881975" y="1629225"/>
                <a:ext cx="52400" cy="17025"/>
              </a:xfrm>
              <a:custGeom>
                <a:avLst/>
                <a:gdLst/>
                <a:ahLst/>
                <a:cxnLst/>
                <a:rect l="l" t="t" r="r" b="b"/>
                <a:pathLst>
                  <a:path w="2096" h="681" extrusionOk="0">
                    <a:moveTo>
                      <a:pt x="1692" y="0"/>
                    </a:moveTo>
                    <a:cubicBezTo>
                      <a:pt x="1659" y="0"/>
                      <a:pt x="1626" y="1"/>
                      <a:pt x="1594" y="1"/>
                    </a:cubicBezTo>
                    <a:cubicBezTo>
                      <a:pt x="1210" y="1"/>
                      <a:pt x="827" y="30"/>
                      <a:pt x="473" y="60"/>
                    </a:cubicBezTo>
                    <a:cubicBezTo>
                      <a:pt x="207" y="60"/>
                      <a:pt x="1" y="89"/>
                      <a:pt x="1" y="384"/>
                    </a:cubicBezTo>
                    <a:cubicBezTo>
                      <a:pt x="26" y="659"/>
                      <a:pt x="220" y="680"/>
                      <a:pt x="422" y="680"/>
                    </a:cubicBezTo>
                    <a:cubicBezTo>
                      <a:pt x="458" y="680"/>
                      <a:pt x="495" y="679"/>
                      <a:pt x="532" y="679"/>
                    </a:cubicBezTo>
                    <a:cubicBezTo>
                      <a:pt x="886" y="679"/>
                      <a:pt x="1240" y="679"/>
                      <a:pt x="1624" y="650"/>
                    </a:cubicBezTo>
                    <a:cubicBezTo>
                      <a:pt x="1860" y="620"/>
                      <a:pt x="2096" y="620"/>
                      <a:pt x="2096" y="296"/>
                    </a:cubicBezTo>
                    <a:cubicBezTo>
                      <a:pt x="2071" y="21"/>
                      <a:pt x="1877" y="0"/>
                      <a:pt x="1692"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5;p72"/>
              <p:cNvSpPr/>
              <p:nvPr/>
            </p:nvSpPr>
            <p:spPr>
              <a:xfrm>
                <a:off x="2973450" y="1627750"/>
                <a:ext cx="39125" cy="17000"/>
              </a:xfrm>
              <a:custGeom>
                <a:avLst/>
                <a:gdLst/>
                <a:ahLst/>
                <a:cxnLst/>
                <a:rect l="l" t="t" r="r" b="b"/>
                <a:pathLst>
                  <a:path w="1565" h="680" extrusionOk="0">
                    <a:moveTo>
                      <a:pt x="1210" y="1"/>
                    </a:moveTo>
                    <a:cubicBezTo>
                      <a:pt x="915" y="1"/>
                      <a:pt x="650" y="30"/>
                      <a:pt x="355" y="30"/>
                    </a:cubicBezTo>
                    <a:cubicBezTo>
                      <a:pt x="148" y="60"/>
                      <a:pt x="1" y="148"/>
                      <a:pt x="30" y="384"/>
                    </a:cubicBezTo>
                    <a:cubicBezTo>
                      <a:pt x="30" y="620"/>
                      <a:pt x="207" y="650"/>
                      <a:pt x="384" y="679"/>
                    </a:cubicBezTo>
                    <a:cubicBezTo>
                      <a:pt x="650" y="679"/>
                      <a:pt x="945" y="679"/>
                      <a:pt x="1210" y="650"/>
                    </a:cubicBezTo>
                    <a:cubicBezTo>
                      <a:pt x="1417" y="620"/>
                      <a:pt x="1564" y="532"/>
                      <a:pt x="1564" y="296"/>
                    </a:cubicBezTo>
                    <a:cubicBezTo>
                      <a:pt x="1535" y="89"/>
                      <a:pt x="1387" y="1"/>
                      <a:pt x="1210"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6;p72"/>
              <p:cNvSpPr/>
              <p:nvPr/>
            </p:nvSpPr>
            <p:spPr>
              <a:xfrm>
                <a:off x="2945425" y="1688250"/>
                <a:ext cx="24900" cy="35125"/>
              </a:xfrm>
              <a:custGeom>
                <a:avLst/>
                <a:gdLst/>
                <a:ahLst/>
                <a:cxnLst/>
                <a:rect l="l" t="t" r="r" b="b"/>
                <a:pathLst>
                  <a:path w="996" h="1405" extrusionOk="0">
                    <a:moveTo>
                      <a:pt x="797" y="0"/>
                    </a:moveTo>
                    <a:cubicBezTo>
                      <a:pt x="590" y="177"/>
                      <a:pt x="620" y="354"/>
                      <a:pt x="649" y="502"/>
                    </a:cubicBezTo>
                    <a:cubicBezTo>
                      <a:pt x="730" y="850"/>
                      <a:pt x="713" y="1100"/>
                      <a:pt x="336" y="1100"/>
                    </a:cubicBezTo>
                    <a:cubicBezTo>
                      <a:pt x="297" y="1100"/>
                      <a:pt x="254" y="1098"/>
                      <a:pt x="207" y="1092"/>
                    </a:cubicBezTo>
                    <a:cubicBezTo>
                      <a:pt x="192" y="1087"/>
                      <a:pt x="176" y="1085"/>
                      <a:pt x="159" y="1085"/>
                    </a:cubicBezTo>
                    <a:cubicBezTo>
                      <a:pt x="81" y="1085"/>
                      <a:pt x="0" y="1142"/>
                      <a:pt x="0" y="1240"/>
                    </a:cubicBezTo>
                    <a:cubicBezTo>
                      <a:pt x="0" y="1387"/>
                      <a:pt x="118" y="1387"/>
                      <a:pt x="236" y="1387"/>
                    </a:cubicBezTo>
                    <a:cubicBezTo>
                      <a:pt x="293" y="1399"/>
                      <a:pt x="348" y="1404"/>
                      <a:pt x="400" y="1404"/>
                    </a:cubicBezTo>
                    <a:cubicBezTo>
                      <a:pt x="756" y="1404"/>
                      <a:pt x="996" y="1150"/>
                      <a:pt x="945" y="738"/>
                    </a:cubicBezTo>
                    <a:cubicBezTo>
                      <a:pt x="915" y="502"/>
                      <a:pt x="915" y="266"/>
                      <a:pt x="79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7;p72"/>
              <p:cNvSpPr/>
              <p:nvPr/>
            </p:nvSpPr>
            <p:spPr>
              <a:xfrm>
                <a:off x="2901150" y="1668975"/>
                <a:ext cx="17000" cy="17075"/>
              </a:xfrm>
              <a:custGeom>
                <a:avLst/>
                <a:gdLst/>
                <a:ahLst/>
                <a:cxnLst/>
                <a:rect l="l" t="t" r="r" b="b"/>
                <a:pathLst>
                  <a:path w="680" h="683" extrusionOk="0">
                    <a:moveTo>
                      <a:pt x="333" y="0"/>
                    </a:moveTo>
                    <a:cubicBezTo>
                      <a:pt x="158" y="0"/>
                      <a:pt x="55" y="140"/>
                      <a:pt x="1" y="329"/>
                    </a:cubicBezTo>
                    <a:cubicBezTo>
                      <a:pt x="30" y="535"/>
                      <a:pt x="148" y="683"/>
                      <a:pt x="355" y="683"/>
                    </a:cubicBezTo>
                    <a:cubicBezTo>
                      <a:pt x="561" y="683"/>
                      <a:pt x="680" y="565"/>
                      <a:pt x="680" y="329"/>
                    </a:cubicBezTo>
                    <a:cubicBezTo>
                      <a:pt x="680" y="122"/>
                      <a:pt x="561" y="34"/>
                      <a:pt x="384" y="4"/>
                    </a:cubicBezTo>
                    <a:cubicBezTo>
                      <a:pt x="367" y="2"/>
                      <a:pt x="350" y="0"/>
                      <a:pt x="333"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8;p72"/>
              <p:cNvSpPr/>
              <p:nvPr/>
            </p:nvSpPr>
            <p:spPr>
              <a:xfrm>
                <a:off x="2979350" y="1668325"/>
                <a:ext cx="17725" cy="17000"/>
              </a:xfrm>
              <a:custGeom>
                <a:avLst/>
                <a:gdLst/>
                <a:ahLst/>
                <a:cxnLst/>
                <a:rect l="l" t="t" r="r" b="b"/>
                <a:pathLst>
                  <a:path w="709" h="680" extrusionOk="0">
                    <a:moveTo>
                      <a:pt x="384" y="1"/>
                    </a:moveTo>
                    <a:cubicBezTo>
                      <a:pt x="178" y="1"/>
                      <a:pt x="30" y="119"/>
                      <a:pt x="30" y="325"/>
                    </a:cubicBezTo>
                    <a:cubicBezTo>
                      <a:pt x="1" y="561"/>
                      <a:pt x="119" y="679"/>
                      <a:pt x="355" y="679"/>
                    </a:cubicBezTo>
                    <a:cubicBezTo>
                      <a:pt x="532" y="679"/>
                      <a:pt x="650" y="561"/>
                      <a:pt x="679" y="384"/>
                    </a:cubicBezTo>
                    <a:cubicBezTo>
                      <a:pt x="709" y="178"/>
                      <a:pt x="591" y="30"/>
                      <a:pt x="384"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9;p72"/>
              <p:cNvSpPr/>
              <p:nvPr/>
            </p:nvSpPr>
            <p:spPr>
              <a:xfrm>
                <a:off x="2459275" y="2491575"/>
                <a:ext cx="736250" cy="1544525"/>
              </a:xfrm>
              <a:custGeom>
                <a:avLst/>
                <a:gdLst/>
                <a:ahLst/>
                <a:cxnLst/>
                <a:rect l="l" t="t" r="r" b="b"/>
                <a:pathLst>
                  <a:path w="29450" h="61781" extrusionOk="0">
                    <a:moveTo>
                      <a:pt x="27030" y="1"/>
                    </a:moveTo>
                    <a:lnTo>
                      <a:pt x="15315" y="296"/>
                    </a:lnTo>
                    <a:cubicBezTo>
                      <a:pt x="14519" y="3188"/>
                      <a:pt x="13456" y="6020"/>
                      <a:pt x="12158" y="8676"/>
                    </a:cubicBezTo>
                    <a:cubicBezTo>
                      <a:pt x="10830" y="11450"/>
                      <a:pt x="9030" y="14637"/>
                      <a:pt x="6256" y="16200"/>
                    </a:cubicBezTo>
                    <a:lnTo>
                      <a:pt x="9207" y="31544"/>
                    </a:lnTo>
                    <a:cubicBezTo>
                      <a:pt x="9207" y="31544"/>
                      <a:pt x="6729" y="33964"/>
                      <a:pt x="4191" y="41783"/>
                    </a:cubicBezTo>
                    <a:cubicBezTo>
                      <a:pt x="3837" y="42934"/>
                      <a:pt x="3512" y="44085"/>
                      <a:pt x="3247" y="45265"/>
                    </a:cubicBezTo>
                    <a:lnTo>
                      <a:pt x="1" y="59399"/>
                    </a:lnTo>
                    <a:cubicBezTo>
                      <a:pt x="1" y="59399"/>
                      <a:pt x="1250" y="61780"/>
                      <a:pt x="3844" y="61780"/>
                    </a:cubicBezTo>
                    <a:cubicBezTo>
                      <a:pt x="4439" y="61780"/>
                      <a:pt x="5105" y="61655"/>
                      <a:pt x="5843" y="61347"/>
                    </a:cubicBezTo>
                    <a:lnTo>
                      <a:pt x="16555" y="42580"/>
                    </a:lnTo>
                    <a:lnTo>
                      <a:pt x="16525" y="42698"/>
                    </a:lnTo>
                    <a:lnTo>
                      <a:pt x="16997" y="60373"/>
                    </a:lnTo>
                    <a:cubicBezTo>
                      <a:pt x="18515" y="61185"/>
                      <a:pt x="20137" y="61429"/>
                      <a:pt x="21538" y="61429"/>
                    </a:cubicBezTo>
                    <a:cubicBezTo>
                      <a:pt x="23649" y="61429"/>
                      <a:pt x="25259" y="60874"/>
                      <a:pt x="25259" y="60874"/>
                    </a:cubicBezTo>
                    <a:lnTo>
                      <a:pt x="27826" y="32164"/>
                    </a:lnTo>
                    <a:cubicBezTo>
                      <a:pt x="28918" y="26794"/>
                      <a:pt x="29361" y="22043"/>
                      <a:pt x="29449" y="17941"/>
                    </a:cubicBezTo>
                    <a:cubicBezTo>
                      <a:pt x="29066" y="17705"/>
                      <a:pt x="28741" y="17292"/>
                      <a:pt x="28653" y="16673"/>
                    </a:cubicBezTo>
                    <a:cubicBezTo>
                      <a:pt x="28121" y="12925"/>
                      <a:pt x="27354" y="9207"/>
                      <a:pt x="26410" y="5548"/>
                    </a:cubicBezTo>
                    <a:cubicBezTo>
                      <a:pt x="26092" y="4305"/>
                      <a:pt x="27049" y="3600"/>
                      <a:pt x="28059" y="3600"/>
                    </a:cubicBezTo>
                    <a:cubicBezTo>
                      <a:pt x="28080" y="3600"/>
                      <a:pt x="28101" y="3600"/>
                      <a:pt x="28121" y="3601"/>
                    </a:cubicBezTo>
                    <a:cubicBezTo>
                      <a:pt x="27561" y="1240"/>
                      <a:pt x="27030" y="1"/>
                      <a:pt x="2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90;p72"/>
              <p:cNvSpPr/>
              <p:nvPr/>
            </p:nvSpPr>
            <p:spPr>
              <a:xfrm>
                <a:off x="2764675" y="2400550"/>
                <a:ext cx="298050" cy="33525"/>
              </a:xfrm>
              <a:custGeom>
                <a:avLst/>
                <a:gdLst/>
                <a:ahLst/>
                <a:cxnLst/>
                <a:rect l="l" t="t" r="r" b="b"/>
                <a:pathLst>
                  <a:path w="11922" h="1341" extrusionOk="0">
                    <a:moveTo>
                      <a:pt x="11746" y="1"/>
                    </a:moveTo>
                    <a:cubicBezTo>
                      <a:pt x="11701" y="1"/>
                      <a:pt x="11659" y="23"/>
                      <a:pt x="11627" y="71"/>
                    </a:cubicBezTo>
                    <a:cubicBezTo>
                      <a:pt x="11007" y="809"/>
                      <a:pt x="8263" y="898"/>
                      <a:pt x="6788" y="927"/>
                    </a:cubicBezTo>
                    <a:cubicBezTo>
                      <a:pt x="6581" y="957"/>
                      <a:pt x="6375" y="957"/>
                      <a:pt x="6227" y="957"/>
                    </a:cubicBezTo>
                    <a:lnTo>
                      <a:pt x="6168" y="957"/>
                    </a:lnTo>
                    <a:cubicBezTo>
                      <a:pt x="5558" y="986"/>
                      <a:pt x="4876" y="1016"/>
                      <a:pt x="4178" y="1016"/>
                    </a:cubicBezTo>
                    <a:cubicBezTo>
                      <a:pt x="2781" y="1016"/>
                      <a:pt x="1319" y="898"/>
                      <a:pt x="237" y="426"/>
                    </a:cubicBezTo>
                    <a:cubicBezTo>
                      <a:pt x="222" y="418"/>
                      <a:pt x="206" y="415"/>
                      <a:pt x="188" y="415"/>
                    </a:cubicBezTo>
                    <a:cubicBezTo>
                      <a:pt x="136" y="415"/>
                      <a:pt x="75" y="448"/>
                      <a:pt x="30" y="514"/>
                    </a:cubicBezTo>
                    <a:cubicBezTo>
                      <a:pt x="1" y="603"/>
                      <a:pt x="30" y="691"/>
                      <a:pt x="119" y="721"/>
                    </a:cubicBezTo>
                    <a:cubicBezTo>
                      <a:pt x="1240" y="1222"/>
                      <a:pt x="2745" y="1340"/>
                      <a:pt x="4191" y="1340"/>
                    </a:cubicBezTo>
                    <a:cubicBezTo>
                      <a:pt x="4870" y="1340"/>
                      <a:pt x="5578" y="1311"/>
                      <a:pt x="6168" y="1281"/>
                    </a:cubicBezTo>
                    <a:lnTo>
                      <a:pt x="6257" y="1281"/>
                    </a:lnTo>
                    <a:cubicBezTo>
                      <a:pt x="6404" y="1252"/>
                      <a:pt x="6581" y="1252"/>
                      <a:pt x="6788" y="1252"/>
                    </a:cubicBezTo>
                    <a:cubicBezTo>
                      <a:pt x="8440" y="1222"/>
                      <a:pt x="11155" y="1134"/>
                      <a:pt x="11892" y="249"/>
                    </a:cubicBezTo>
                    <a:cubicBezTo>
                      <a:pt x="11922" y="190"/>
                      <a:pt x="11922" y="101"/>
                      <a:pt x="11863" y="42"/>
                    </a:cubicBezTo>
                    <a:cubicBezTo>
                      <a:pt x="11823" y="15"/>
                      <a:pt x="11783" y="1"/>
                      <a:pt x="1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1;p72"/>
              <p:cNvSpPr/>
              <p:nvPr/>
            </p:nvSpPr>
            <p:spPr>
              <a:xfrm>
                <a:off x="2706400" y="2464300"/>
                <a:ext cx="140925" cy="140175"/>
              </a:xfrm>
              <a:custGeom>
                <a:avLst/>
                <a:gdLst/>
                <a:ahLst/>
                <a:cxnLst/>
                <a:rect l="l" t="t" r="r" b="b"/>
                <a:pathLst>
                  <a:path w="5637" h="5607" extrusionOk="0">
                    <a:moveTo>
                      <a:pt x="5489" y="0"/>
                    </a:moveTo>
                    <a:cubicBezTo>
                      <a:pt x="5401" y="0"/>
                      <a:pt x="5342" y="59"/>
                      <a:pt x="5342" y="148"/>
                    </a:cubicBezTo>
                    <a:cubicBezTo>
                      <a:pt x="5312" y="1800"/>
                      <a:pt x="4486" y="4013"/>
                      <a:pt x="3011" y="4898"/>
                    </a:cubicBezTo>
                    <a:cubicBezTo>
                      <a:pt x="2583" y="5149"/>
                      <a:pt x="2140" y="5275"/>
                      <a:pt x="1683" y="5275"/>
                    </a:cubicBezTo>
                    <a:cubicBezTo>
                      <a:pt x="1225" y="5275"/>
                      <a:pt x="753" y="5149"/>
                      <a:pt x="266" y="4898"/>
                    </a:cubicBezTo>
                    <a:cubicBezTo>
                      <a:pt x="243" y="4890"/>
                      <a:pt x="219" y="4887"/>
                      <a:pt x="196" y="4887"/>
                    </a:cubicBezTo>
                    <a:cubicBezTo>
                      <a:pt x="133" y="4887"/>
                      <a:pt x="74" y="4914"/>
                      <a:pt x="30" y="4957"/>
                    </a:cubicBezTo>
                    <a:cubicBezTo>
                      <a:pt x="1" y="5046"/>
                      <a:pt x="30" y="5134"/>
                      <a:pt x="119" y="5193"/>
                    </a:cubicBezTo>
                    <a:cubicBezTo>
                      <a:pt x="650" y="5459"/>
                      <a:pt x="1181" y="5606"/>
                      <a:pt x="1683" y="5606"/>
                    </a:cubicBezTo>
                    <a:cubicBezTo>
                      <a:pt x="2214" y="5606"/>
                      <a:pt x="2716" y="5459"/>
                      <a:pt x="3158" y="5164"/>
                    </a:cubicBezTo>
                    <a:cubicBezTo>
                      <a:pt x="4752" y="4220"/>
                      <a:pt x="5607" y="1889"/>
                      <a:pt x="5637" y="148"/>
                    </a:cubicBezTo>
                    <a:cubicBezTo>
                      <a:pt x="5637" y="59"/>
                      <a:pt x="5578" y="0"/>
                      <a:pt x="5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2;p72"/>
              <p:cNvSpPr/>
              <p:nvPr/>
            </p:nvSpPr>
            <p:spPr>
              <a:xfrm>
                <a:off x="3048700" y="2440500"/>
                <a:ext cx="85600" cy="123400"/>
              </a:xfrm>
              <a:custGeom>
                <a:avLst/>
                <a:gdLst/>
                <a:ahLst/>
                <a:cxnLst/>
                <a:rect l="l" t="t" r="r" b="b"/>
                <a:pathLst>
                  <a:path w="3424" h="4936" extrusionOk="0">
                    <a:moveTo>
                      <a:pt x="194" y="0"/>
                    </a:moveTo>
                    <a:cubicBezTo>
                      <a:pt x="179" y="0"/>
                      <a:pt x="164" y="3"/>
                      <a:pt x="148" y="8"/>
                    </a:cubicBezTo>
                    <a:cubicBezTo>
                      <a:pt x="59" y="8"/>
                      <a:pt x="0" y="96"/>
                      <a:pt x="30" y="185"/>
                    </a:cubicBezTo>
                    <a:lnTo>
                      <a:pt x="118" y="539"/>
                    </a:lnTo>
                    <a:cubicBezTo>
                      <a:pt x="384" y="1896"/>
                      <a:pt x="827" y="3962"/>
                      <a:pt x="1948" y="4670"/>
                    </a:cubicBezTo>
                    <a:cubicBezTo>
                      <a:pt x="2243" y="4847"/>
                      <a:pt x="2538" y="4936"/>
                      <a:pt x="2833" y="4936"/>
                    </a:cubicBezTo>
                    <a:cubicBezTo>
                      <a:pt x="2981" y="4936"/>
                      <a:pt x="3128" y="4906"/>
                      <a:pt x="3305" y="4877"/>
                    </a:cubicBezTo>
                    <a:cubicBezTo>
                      <a:pt x="3394" y="4847"/>
                      <a:pt x="3423" y="4759"/>
                      <a:pt x="3423" y="4670"/>
                    </a:cubicBezTo>
                    <a:cubicBezTo>
                      <a:pt x="3394" y="4582"/>
                      <a:pt x="3305" y="4552"/>
                      <a:pt x="3217" y="4552"/>
                    </a:cubicBezTo>
                    <a:cubicBezTo>
                      <a:pt x="3075" y="4592"/>
                      <a:pt x="2940" y="4612"/>
                      <a:pt x="2811" y="4612"/>
                    </a:cubicBezTo>
                    <a:cubicBezTo>
                      <a:pt x="2564" y="4612"/>
                      <a:pt x="2338" y="4540"/>
                      <a:pt x="2125" y="4404"/>
                    </a:cubicBezTo>
                    <a:cubicBezTo>
                      <a:pt x="1092" y="3755"/>
                      <a:pt x="679" y="1719"/>
                      <a:pt x="413" y="480"/>
                    </a:cubicBezTo>
                    <a:cubicBezTo>
                      <a:pt x="384" y="362"/>
                      <a:pt x="354" y="244"/>
                      <a:pt x="325" y="126"/>
                    </a:cubicBezTo>
                    <a:cubicBezTo>
                      <a:pt x="325" y="53"/>
                      <a:pt x="265"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93;p72"/>
              <p:cNvSpPr/>
              <p:nvPr/>
            </p:nvSpPr>
            <p:spPr>
              <a:xfrm>
                <a:off x="2645925" y="1854225"/>
                <a:ext cx="515650" cy="550600"/>
              </a:xfrm>
              <a:custGeom>
                <a:avLst/>
                <a:gdLst/>
                <a:ahLst/>
                <a:cxnLst/>
                <a:rect l="l" t="t" r="r" b="b"/>
                <a:pathLst>
                  <a:path w="20626" h="22024" extrusionOk="0">
                    <a:moveTo>
                      <a:pt x="15049" y="1"/>
                    </a:moveTo>
                    <a:cubicBezTo>
                      <a:pt x="14046" y="207"/>
                      <a:pt x="12954" y="414"/>
                      <a:pt x="11803" y="561"/>
                    </a:cubicBezTo>
                    <a:cubicBezTo>
                      <a:pt x="10193" y="758"/>
                      <a:pt x="8683" y="837"/>
                      <a:pt x="7283" y="837"/>
                    </a:cubicBezTo>
                    <a:cubicBezTo>
                      <a:pt x="6171" y="837"/>
                      <a:pt x="5128" y="787"/>
                      <a:pt x="4161" y="709"/>
                    </a:cubicBezTo>
                    <a:lnTo>
                      <a:pt x="3040" y="1151"/>
                    </a:lnTo>
                    <a:cubicBezTo>
                      <a:pt x="5282" y="3158"/>
                      <a:pt x="4367" y="6020"/>
                      <a:pt x="3984" y="7643"/>
                    </a:cubicBezTo>
                    <a:cubicBezTo>
                      <a:pt x="3394" y="10299"/>
                      <a:pt x="0" y="11508"/>
                      <a:pt x="443" y="12836"/>
                    </a:cubicBezTo>
                    <a:cubicBezTo>
                      <a:pt x="649" y="13456"/>
                      <a:pt x="4397" y="20685"/>
                      <a:pt x="4987" y="21128"/>
                    </a:cubicBezTo>
                    <a:cubicBezTo>
                      <a:pt x="5774" y="21683"/>
                      <a:pt x="8029" y="22023"/>
                      <a:pt x="10409" y="22023"/>
                    </a:cubicBezTo>
                    <a:cubicBezTo>
                      <a:pt x="13470" y="22023"/>
                      <a:pt x="16736" y="21460"/>
                      <a:pt x="17351" y="20066"/>
                    </a:cubicBezTo>
                    <a:cubicBezTo>
                      <a:pt x="19062" y="16230"/>
                      <a:pt x="20626" y="12010"/>
                      <a:pt x="19800" y="8941"/>
                    </a:cubicBezTo>
                    <a:cubicBezTo>
                      <a:pt x="18295" y="4604"/>
                      <a:pt x="15875" y="325"/>
                      <a:pt x="15875" y="325"/>
                    </a:cubicBezTo>
                    <a:lnTo>
                      <a:pt x="1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94;p72"/>
              <p:cNvSpPr/>
              <p:nvPr/>
            </p:nvSpPr>
            <p:spPr>
              <a:xfrm>
                <a:off x="2569950" y="1850550"/>
                <a:ext cx="330500" cy="1277150"/>
              </a:xfrm>
              <a:custGeom>
                <a:avLst/>
                <a:gdLst/>
                <a:ahLst/>
                <a:cxnLst/>
                <a:rect l="l" t="t" r="r" b="b"/>
                <a:pathLst>
                  <a:path w="13220" h="51086" extrusionOk="0">
                    <a:moveTo>
                      <a:pt x="9442" y="0"/>
                    </a:moveTo>
                    <a:cubicBezTo>
                      <a:pt x="620" y="2302"/>
                      <a:pt x="1918" y="7052"/>
                      <a:pt x="1918" y="7052"/>
                    </a:cubicBezTo>
                    <a:lnTo>
                      <a:pt x="3895" y="22396"/>
                    </a:lnTo>
                    <a:lnTo>
                      <a:pt x="0" y="49366"/>
                    </a:lnTo>
                    <a:cubicBezTo>
                      <a:pt x="0" y="49366"/>
                      <a:pt x="3440" y="51086"/>
                      <a:pt x="8770" y="51086"/>
                    </a:cubicBezTo>
                    <a:cubicBezTo>
                      <a:pt x="8981" y="51086"/>
                      <a:pt x="9196" y="51083"/>
                      <a:pt x="9413" y="51077"/>
                    </a:cubicBezTo>
                    <a:lnTo>
                      <a:pt x="10918" y="21747"/>
                    </a:lnTo>
                    <a:lnTo>
                      <a:pt x="13219" y="8321"/>
                    </a:lnTo>
                    <a:cubicBezTo>
                      <a:pt x="11154" y="2007"/>
                      <a:pt x="9442" y="0"/>
                      <a:pt x="9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95;p72"/>
              <p:cNvSpPr/>
              <p:nvPr/>
            </p:nvSpPr>
            <p:spPr>
              <a:xfrm>
                <a:off x="2969025" y="1838000"/>
                <a:ext cx="241250" cy="1272525"/>
              </a:xfrm>
              <a:custGeom>
                <a:avLst/>
                <a:gdLst/>
                <a:ahLst/>
                <a:cxnLst/>
                <a:rect l="l" t="t" r="r" b="b"/>
                <a:pathLst>
                  <a:path w="9650" h="50901" extrusionOk="0">
                    <a:moveTo>
                      <a:pt x="1" y="0"/>
                    </a:moveTo>
                    <a:lnTo>
                      <a:pt x="1830" y="8380"/>
                    </a:lnTo>
                    <a:lnTo>
                      <a:pt x="886" y="22426"/>
                    </a:lnTo>
                    <a:lnTo>
                      <a:pt x="2450" y="50901"/>
                    </a:lnTo>
                    <a:cubicBezTo>
                      <a:pt x="2450" y="50901"/>
                      <a:pt x="7348" y="50723"/>
                      <a:pt x="9649" y="49779"/>
                    </a:cubicBezTo>
                    <a:cubicBezTo>
                      <a:pt x="9207" y="36088"/>
                      <a:pt x="6463" y="21157"/>
                      <a:pt x="6463" y="21157"/>
                    </a:cubicBezTo>
                    <a:lnTo>
                      <a:pt x="7318" y="11449"/>
                    </a:lnTo>
                    <a:cubicBezTo>
                      <a:pt x="7466" y="7200"/>
                      <a:pt x="2951" y="974"/>
                      <a:pt x="2951" y="974"/>
                    </a:cubicBezTo>
                    <a:cubicBezTo>
                      <a:pt x="1624" y="295"/>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96;p72"/>
              <p:cNvSpPr/>
              <p:nvPr/>
            </p:nvSpPr>
            <p:spPr>
              <a:xfrm>
                <a:off x="2639275" y="2800375"/>
                <a:ext cx="170425" cy="40900"/>
              </a:xfrm>
              <a:custGeom>
                <a:avLst/>
                <a:gdLst/>
                <a:ahLst/>
                <a:cxnLst/>
                <a:rect l="l" t="t" r="r" b="b"/>
                <a:pathLst>
                  <a:path w="6817" h="1636" extrusionOk="0">
                    <a:moveTo>
                      <a:pt x="196" y="1"/>
                    </a:moveTo>
                    <a:cubicBezTo>
                      <a:pt x="135" y="1"/>
                      <a:pt x="81" y="28"/>
                      <a:pt x="60" y="71"/>
                    </a:cubicBezTo>
                    <a:cubicBezTo>
                      <a:pt x="1" y="160"/>
                      <a:pt x="30" y="248"/>
                      <a:pt x="119" y="308"/>
                    </a:cubicBezTo>
                    <a:cubicBezTo>
                      <a:pt x="1004" y="780"/>
                      <a:pt x="2096" y="957"/>
                      <a:pt x="3128" y="1134"/>
                    </a:cubicBezTo>
                    <a:cubicBezTo>
                      <a:pt x="3306" y="1134"/>
                      <a:pt x="3453" y="1163"/>
                      <a:pt x="3630" y="1193"/>
                    </a:cubicBezTo>
                    <a:cubicBezTo>
                      <a:pt x="3925" y="1252"/>
                      <a:pt x="4220" y="1281"/>
                      <a:pt x="4486" y="1311"/>
                    </a:cubicBezTo>
                    <a:cubicBezTo>
                      <a:pt x="4751" y="1340"/>
                      <a:pt x="5017" y="1370"/>
                      <a:pt x="5312" y="1429"/>
                    </a:cubicBezTo>
                    <a:cubicBezTo>
                      <a:pt x="5401" y="1429"/>
                      <a:pt x="5548" y="1458"/>
                      <a:pt x="5696" y="1488"/>
                    </a:cubicBezTo>
                    <a:cubicBezTo>
                      <a:pt x="6227" y="1576"/>
                      <a:pt x="6492" y="1635"/>
                      <a:pt x="6640" y="1635"/>
                    </a:cubicBezTo>
                    <a:cubicBezTo>
                      <a:pt x="6758" y="1635"/>
                      <a:pt x="6758" y="1576"/>
                      <a:pt x="6787" y="1517"/>
                    </a:cubicBezTo>
                    <a:cubicBezTo>
                      <a:pt x="6787" y="1488"/>
                      <a:pt x="6817" y="1370"/>
                      <a:pt x="6640" y="1311"/>
                    </a:cubicBezTo>
                    <a:lnTo>
                      <a:pt x="6551" y="1311"/>
                    </a:lnTo>
                    <a:cubicBezTo>
                      <a:pt x="6374" y="1281"/>
                      <a:pt x="5991" y="1222"/>
                      <a:pt x="5755" y="1193"/>
                    </a:cubicBezTo>
                    <a:cubicBezTo>
                      <a:pt x="5578" y="1163"/>
                      <a:pt x="5430" y="1134"/>
                      <a:pt x="5342" y="1104"/>
                    </a:cubicBezTo>
                    <a:cubicBezTo>
                      <a:pt x="5076" y="1075"/>
                      <a:pt x="4810" y="1045"/>
                      <a:pt x="4545" y="1016"/>
                    </a:cubicBezTo>
                    <a:cubicBezTo>
                      <a:pt x="4250" y="957"/>
                      <a:pt x="3955" y="927"/>
                      <a:pt x="3660" y="898"/>
                    </a:cubicBezTo>
                    <a:cubicBezTo>
                      <a:pt x="3512" y="868"/>
                      <a:pt x="3335" y="839"/>
                      <a:pt x="3188" y="809"/>
                    </a:cubicBezTo>
                    <a:cubicBezTo>
                      <a:pt x="2155" y="632"/>
                      <a:pt x="1122" y="485"/>
                      <a:pt x="266" y="12"/>
                    </a:cubicBezTo>
                    <a:cubicBezTo>
                      <a:pt x="243" y="5"/>
                      <a:pt x="219"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7;p72"/>
              <p:cNvSpPr/>
              <p:nvPr/>
            </p:nvSpPr>
            <p:spPr>
              <a:xfrm>
                <a:off x="2610500" y="2836675"/>
                <a:ext cx="186675" cy="158775"/>
              </a:xfrm>
              <a:custGeom>
                <a:avLst/>
                <a:gdLst/>
                <a:ahLst/>
                <a:cxnLst/>
                <a:rect l="l" t="t" r="r" b="b"/>
                <a:pathLst>
                  <a:path w="7467" h="6351" extrusionOk="0">
                    <a:moveTo>
                      <a:pt x="684" y="1"/>
                    </a:moveTo>
                    <a:cubicBezTo>
                      <a:pt x="628" y="1"/>
                      <a:pt x="562" y="77"/>
                      <a:pt x="562" y="154"/>
                    </a:cubicBezTo>
                    <a:cubicBezTo>
                      <a:pt x="532" y="596"/>
                      <a:pt x="444" y="1098"/>
                      <a:pt x="325" y="1629"/>
                    </a:cubicBezTo>
                    <a:cubicBezTo>
                      <a:pt x="178" y="2485"/>
                      <a:pt x="1" y="3400"/>
                      <a:pt x="148" y="4196"/>
                    </a:cubicBezTo>
                    <a:cubicBezTo>
                      <a:pt x="414" y="5465"/>
                      <a:pt x="2125" y="5760"/>
                      <a:pt x="3040" y="5908"/>
                    </a:cubicBezTo>
                    <a:cubicBezTo>
                      <a:pt x="3188" y="5937"/>
                      <a:pt x="3394" y="5967"/>
                      <a:pt x="3630" y="6026"/>
                    </a:cubicBezTo>
                    <a:cubicBezTo>
                      <a:pt x="4486" y="6203"/>
                      <a:pt x="5283" y="6350"/>
                      <a:pt x="5902" y="6350"/>
                    </a:cubicBezTo>
                    <a:cubicBezTo>
                      <a:pt x="6286" y="6350"/>
                      <a:pt x="6611" y="6291"/>
                      <a:pt x="6788" y="6114"/>
                    </a:cubicBezTo>
                    <a:cubicBezTo>
                      <a:pt x="7378" y="5613"/>
                      <a:pt x="7466" y="2780"/>
                      <a:pt x="7437" y="2219"/>
                    </a:cubicBezTo>
                    <a:cubicBezTo>
                      <a:pt x="7407" y="2131"/>
                      <a:pt x="7348" y="2042"/>
                      <a:pt x="7260" y="2042"/>
                    </a:cubicBezTo>
                    <a:cubicBezTo>
                      <a:pt x="7171" y="2072"/>
                      <a:pt x="7112" y="2131"/>
                      <a:pt x="7112" y="2219"/>
                    </a:cubicBezTo>
                    <a:cubicBezTo>
                      <a:pt x="7142" y="3105"/>
                      <a:pt x="6994" y="5524"/>
                      <a:pt x="6581" y="5878"/>
                    </a:cubicBezTo>
                    <a:cubicBezTo>
                      <a:pt x="6462" y="5988"/>
                      <a:pt x="6224" y="6030"/>
                      <a:pt x="5926" y="6030"/>
                    </a:cubicBezTo>
                    <a:cubicBezTo>
                      <a:pt x="5262" y="6030"/>
                      <a:pt x="4300" y="5823"/>
                      <a:pt x="3689" y="5701"/>
                    </a:cubicBezTo>
                    <a:cubicBezTo>
                      <a:pt x="3453" y="5672"/>
                      <a:pt x="3247" y="5613"/>
                      <a:pt x="3099" y="5583"/>
                    </a:cubicBezTo>
                    <a:cubicBezTo>
                      <a:pt x="1830" y="5377"/>
                      <a:pt x="650" y="5052"/>
                      <a:pt x="473" y="4137"/>
                    </a:cubicBezTo>
                    <a:cubicBezTo>
                      <a:pt x="325" y="3400"/>
                      <a:pt x="503" y="2514"/>
                      <a:pt x="650" y="1688"/>
                    </a:cubicBezTo>
                    <a:cubicBezTo>
                      <a:pt x="768" y="1157"/>
                      <a:pt x="857" y="626"/>
                      <a:pt x="857" y="154"/>
                    </a:cubicBezTo>
                    <a:cubicBezTo>
                      <a:pt x="886" y="65"/>
                      <a:pt x="798" y="6"/>
                      <a:pt x="709" y="6"/>
                    </a:cubicBezTo>
                    <a:cubicBezTo>
                      <a:pt x="701" y="2"/>
                      <a:pt x="693"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98;p72"/>
              <p:cNvSpPr/>
              <p:nvPr/>
            </p:nvSpPr>
            <p:spPr>
              <a:xfrm>
                <a:off x="3062700" y="2761200"/>
                <a:ext cx="122500" cy="45400"/>
              </a:xfrm>
              <a:custGeom>
                <a:avLst/>
                <a:gdLst/>
                <a:ahLst/>
                <a:cxnLst/>
                <a:rect l="l" t="t" r="r" b="b"/>
                <a:pathLst>
                  <a:path w="4900" h="1816" extrusionOk="0">
                    <a:moveTo>
                      <a:pt x="4722" y="1"/>
                    </a:moveTo>
                    <a:cubicBezTo>
                      <a:pt x="4678" y="1"/>
                      <a:pt x="4634" y="16"/>
                      <a:pt x="4604" y="45"/>
                    </a:cubicBezTo>
                    <a:cubicBezTo>
                      <a:pt x="3626" y="995"/>
                      <a:pt x="1562" y="1496"/>
                      <a:pt x="369" y="1496"/>
                    </a:cubicBezTo>
                    <a:cubicBezTo>
                      <a:pt x="303" y="1496"/>
                      <a:pt x="239" y="1494"/>
                      <a:pt x="178" y="1491"/>
                    </a:cubicBezTo>
                    <a:cubicBezTo>
                      <a:pt x="89" y="1491"/>
                      <a:pt x="1" y="1550"/>
                      <a:pt x="1" y="1638"/>
                    </a:cubicBezTo>
                    <a:cubicBezTo>
                      <a:pt x="1" y="1727"/>
                      <a:pt x="60" y="1815"/>
                      <a:pt x="149" y="1815"/>
                    </a:cubicBezTo>
                    <a:lnTo>
                      <a:pt x="385" y="1815"/>
                    </a:lnTo>
                    <a:cubicBezTo>
                      <a:pt x="1624" y="1815"/>
                      <a:pt x="3778" y="1314"/>
                      <a:pt x="4840" y="281"/>
                    </a:cubicBezTo>
                    <a:cubicBezTo>
                      <a:pt x="4899" y="222"/>
                      <a:pt x="4899" y="134"/>
                      <a:pt x="4840" y="45"/>
                    </a:cubicBezTo>
                    <a:cubicBezTo>
                      <a:pt x="4811" y="16"/>
                      <a:pt x="4766" y="1"/>
                      <a:pt x="4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99;p72"/>
              <p:cNvSpPr/>
              <p:nvPr/>
            </p:nvSpPr>
            <p:spPr>
              <a:xfrm>
                <a:off x="3067150" y="2843575"/>
                <a:ext cx="142375" cy="119425"/>
              </a:xfrm>
              <a:custGeom>
                <a:avLst/>
                <a:gdLst/>
                <a:ahLst/>
                <a:cxnLst/>
                <a:rect l="l" t="t" r="r" b="b"/>
                <a:pathLst>
                  <a:path w="5695" h="4777" extrusionOk="0">
                    <a:moveTo>
                      <a:pt x="194" y="1"/>
                    </a:moveTo>
                    <a:cubicBezTo>
                      <a:pt x="170" y="1"/>
                      <a:pt x="144" y="8"/>
                      <a:pt x="118" y="25"/>
                    </a:cubicBezTo>
                    <a:cubicBezTo>
                      <a:pt x="30" y="55"/>
                      <a:pt x="0" y="143"/>
                      <a:pt x="30" y="232"/>
                    </a:cubicBezTo>
                    <a:cubicBezTo>
                      <a:pt x="207" y="616"/>
                      <a:pt x="325" y="1206"/>
                      <a:pt x="413" y="1825"/>
                    </a:cubicBezTo>
                    <a:cubicBezTo>
                      <a:pt x="590" y="3006"/>
                      <a:pt x="826" y="4363"/>
                      <a:pt x="1741" y="4658"/>
                    </a:cubicBezTo>
                    <a:cubicBezTo>
                      <a:pt x="1977" y="4747"/>
                      <a:pt x="2302" y="4776"/>
                      <a:pt x="2626" y="4776"/>
                    </a:cubicBezTo>
                    <a:cubicBezTo>
                      <a:pt x="3718" y="4776"/>
                      <a:pt x="5046" y="4422"/>
                      <a:pt x="5636" y="4009"/>
                    </a:cubicBezTo>
                    <a:cubicBezTo>
                      <a:pt x="5695" y="3950"/>
                      <a:pt x="5695" y="3861"/>
                      <a:pt x="5665" y="3773"/>
                    </a:cubicBezTo>
                    <a:cubicBezTo>
                      <a:pt x="5629" y="3736"/>
                      <a:pt x="5581" y="3711"/>
                      <a:pt x="5529" y="3711"/>
                    </a:cubicBezTo>
                    <a:cubicBezTo>
                      <a:pt x="5497" y="3711"/>
                      <a:pt x="5463" y="3721"/>
                      <a:pt x="5429" y="3743"/>
                    </a:cubicBezTo>
                    <a:cubicBezTo>
                      <a:pt x="4914" y="4147"/>
                      <a:pt x="3648" y="4465"/>
                      <a:pt x="2655" y="4465"/>
                    </a:cubicBezTo>
                    <a:cubicBezTo>
                      <a:pt x="2342" y="4465"/>
                      <a:pt x="2056" y="4434"/>
                      <a:pt x="1829" y="4363"/>
                    </a:cubicBezTo>
                    <a:cubicBezTo>
                      <a:pt x="1092" y="4127"/>
                      <a:pt x="915" y="2888"/>
                      <a:pt x="738" y="1766"/>
                    </a:cubicBezTo>
                    <a:cubicBezTo>
                      <a:pt x="620" y="1117"/>
                      <a:pt x="531" y="497"/>
                      <a:pt x="325" y="84"/>
                    </a:cubicBezTo>
                    <a:cubicBezTo>
                      <a:pt x="304" y="43"/>
                      <a:pt x="253"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00;p72"/>
              <p:cNvSpPr/>
              <p:nvPr/>
            </p:nvSpPr>
            <p:spPr>
              <a:xfrm>
                <a:off x="2990425" y="1884475"/>
                <a:ext cx="73050" cy="540750"/>
              </a:xfrm>
              <a:custGeom>
                <a:avLst/>
                <a:gdLst/>
                <a:ahLst/>
                <a:cxnLst/>
                <a:rect l="l" t="t" r="r" b="b"/>
                <a:pathLst>
                  <a:path w="2922" h="21630" extrusionOk="0">
                    <a:moveTo>
                      <a:pt x="148" y="0"/>
                    </a:moveTo>
                    <a:cubicBezTo>
                      <a:pt x="59" y="0"/>
                      <a:pt x="0" y="89"/>
                      <a:pt x="0" y="177"/>
                    </a:cubicBezTo>
                    <a:cubicBezTo>
                      <a:pt x="30" y="413"/>
                      <a:pt x="384" y="1299"/>
                      <a:pt x="1033" y="2863"/>
                    </a:cubicBezTo>
                    <a:cubicBezTo>
                      <a:pt x="1653" y="4338"/>
                      <a:pt x="2567" y="6580"/>
                      <a:pt x="2538" y="6876"/>
                    </a:cubicBezTo>
                    <a:cubicBezTo>
                      <a:pt x="2390" y="7318"/>
                      <a:pt x="1564" y="7407"/>
                      <a:pt x="974" y="7466"/>
                    </a:cubicBezTo>
                    <a:lnTo>
                      <a:pt x="915" y="7466"/>
                    </a:lnTo>
                    <a:cubicBezTo>
                      <a:pt x="856" y="7466"/>
                      <a:pt x="797" y="7525"/>
                      <a:pt x="767" y="7554"/>
                    </a:cubicBezTo>
                    <a:cubicBezTo>
                      <a:pt x="738" y="7613"/>
                      <a:pt x="767" y="7672"/>
                      <a:pt x="797" y="7731"/>
                    </a:cubicBezTo>
                    <a:cubicBezTo>
                      <a:pt x="1033" y="8056"/>
                      <a:pt x="1358" y="8262"/>
                      <a:pt x="1653" y="8498"/>
                    </a:cubicBezTo>
                    <a:cubicBezTo>
                      <a:pt x="2125" y="8823"/>
                      <a:pt x="2508" y="9089"/>
                      <a:pt x="2538" y="9649"/>
                    </a:cubicBezTo>
                    <a:cubicBezTo>
                      <a:pt x="2567" y="12836"/>
                      <a:pt x="826" y="19298"/>
                      <a:pt x="295" y="20980"/>
                    </a:cubicBezTo>
                    <a:cubicBezTo>
                      <a:pt x="236" y="20980"/>
                      <a:pt x="207" y="21039"/>
                      <a:pt x="177" y="21098"/>
                    </a:cubicBezTo>
                    <a:cubicBezTo>
                      <a:pt x="118" y="21423"/>
                      <a:pt x="89" y="21511"/>
                      <a:pt x="177" y="21600"/>
                    </a:cubicBezTo>
                    <a:cubicBezTo>
                      <a:pt x="207" y="21600"/>
                      <a:pt x="266" y="21629"/>
                      <a:pt x="295" y="21629"/>
                    </a:cubicBezTo>
                    <a:lnTo>
                      <a:pt x="354" y="21600"/>
                    </a:lnTo>
                    <a:cubicBezTo>
                      <a:pt x="708" y="21452"/>
                      <a:pt x="2892" y="13072"/>
                      <a:pt x="2862" y="9649"/>
                    </a:cubicBezTo>
                    <a:cubicBezTo>
                      <a:pt x="2833" y="8941"/>
                      <a:pt x="2331" y="8587"/>
                      <a:pt x="1830" y="8233"/>
                    </a:cubicBezTo>
                    <a:cubicBezTo>
                      <a:pt x="1623" y="8085"/>
                      <a:pt x="1417" y="7938"/>
                      <a:pt x="1240" y="7761"/>
                    </a:cubicBezTo>
                    <a:cubicBezTo>
                      <a:pt x="1889" y="7672"/>
                      <a:pt x="2656" y="7525"/>
                      <a:pt x="2862" y="6964"/>
                    </a:cubicBezTo>
                    <a:cubicBezTo>
                      <a:pt x="2921" y="6699"/>
                      <a:pt x="2538" y="5636"/>
                      <a:pt x="1328" y="2745"/>
                    </a:cubicBezTo>
                    <a:cubicBezTo>
                      <a:pt x="856" y="1564"/>
                      <a:pt x="325" y="354"/>
                      <a:pt x="325" y="148"/>
                    </a:cubicBezTo>
                    <a:cubicBezTo>
                      <a:pt x="325" y="59"/>
                      <a:pt x="236"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01;p72"/>
              <p:cNvSpPr/>
              <p:nvPr/>
            </p:nvSpPr>
            <p:spPr>
              <a:xfrm>
                <a:off x="2919600" y="1861600"/>
                <a:ext cx="417550" cy="735500"/>
              </a:xfrm>
              <a:custGeom>
                <a:avLst/>
                <a:gdLst/>
                <a:ahLst/>
                <a:cxnLst/>
                <a:rect l="l" t="t" r="r" b="b"/>
                <a:pathLst>
                  <a:path w="16702" h="29420" extrusionOk="0">
                    <a:moveTo>
                      <a:pt x="4515" y="1"/>
                    </a:moveTo>
                    <a:lnTo>
                      <a:pt x="4515" y="1"/>
                    </a:lnTo>
                    <a:cubicBezTo>
                      <a:pt x="7672" y="7289"/>
                      <a:pt x="7053" y="19298"/>
                      <a:pt x="7053" y="19298"/>
                    </a:cubicBezTo>
                    <a:lnTo>
                      <a:pt x="1" y="22220"/>
                    </a:lnTo>
                    <a:lnTo>
                      <a:pt x="1" y="29419"/>
                    </a:lnTo>
                    <a:cubicBezTo>
                      <a:pt x="9236" y="28357"/>
                      <a:pt x="14990" y="24698"/>
                      <a:pt x="14990" y="24698"/>
                    </a:cubicBezTo>
                    <a:cubicBezTo>
                      <a:pt x="16702" y="17026"/>
                      <a:pt x="11213" y="7466"/>
                      <a:pt x="11213" y="7466"/>
                    </a:cubicBezTo>
                    <a:cubicBezTo>
                      <a:pt x="8174" y="739"/>
                      <a:pt x="4515" y="1"/>
                      <a:pt x="4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02;p72"/>
              <p:cNvSpPr/>
              <p:nvPr/>
            </p:nvSpPr>
            <p:spPr>
              <a:xfrm>
                <a:off x="3061975" y="2247400"/>
                <a:ext cx="119525" cy="191825"/>
              </a:xfrm>
              <a:custGeom>
                <a:avLst/>
                <a:gdLst/>
                <a:ahLst/>
                <a:cxnLst/>
                <a:rect l="l" t="t" r="r" b="b"/>
                <a:pathLst>
                  <a:path w="4781" h="7673" extrusionOk="0">
                    <a:moveTo>
                      <a:pt x="2892" y="1"/>
                    </a:moveTo>
                    <a:cubicBezTo>
                      <a:pt x="0" y="2332"/>
                      <a:pt x="945" y="4958"/>
                      <a:pt x="945" y="4958"/>
                    </a:cubicBezTo>
                    <a:lnTo>
                      <a:pt x="2155" y="7673"/>
                    </a:lnTo>
                    <a:cubicBezTo>
                      <a:pt x="4781" y="6197"/>
                      <a:pt x="2922" y="1270"/>
                      <a:pt x="2922" y="1270"/>
                    </a:cubicBezTo>
                    <a:lnTo>
                      <a:pt x="2892" y="1"/>
                    </a:ln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3;p72"/>
              <p:cNvSpPr/>
              <p:nvPr/>
            </p:nvSpPr>
            <p:spPr>
              <a:xfrm>
                <a:off x="2578800" y="1866025"/>
                <a:ext cx="650650" cy="712325"/>
              </a:xfrm>
              <a:custGeom>
                <a:avLst/>
                <a:gdLst/>
                <a:ahLst/>
                <a:cxnLst/>
                <a:rect l="l" t="t" r="r" b="b"/>
                <a:pathLst>
                  <a:path w="26026" h="28493" extrusionOk="0">
                    <a:moveTo>
                      <a:pt x="6315" y="1"/>
                    </a:moveTo>
                    <a:cubicBezTo>
                      <a:pt x="384" y="1712"/>
                      <a:pt x="0" y="6640"/>
                      <a:pt x="0" y="6640"/>
                    </a:cubicBezTo>
                    <a:cubicBezTo>
                      <a:pt x="561" y="16200"/>
                      <a:pt x="7820" y="27708"/>
                      <a:pt x="7820" y="27708"/>
                    </a:cubicBezTo>
                    <a:cubicBezTo>
                      <a:pt x="9658" y="28295"/>
                      <a:pt x="12181" y="28493"/>
                      <a:pt x="14746" y="28493"/>
                    </a:cubicBezTo>
                    <a:cubicBezTo>
                      <a:pt x="20045" y="28493"/>
                      <a:pt x="25524" y="27649"/>
                      <a:pt x="25524" y="27649"/>
                    </a:cubicBezTo>
                    <a:cubicBezTo>
                      <a:pt x="26026" y="24905"/>
                      <a:pt x="23665" y="21777"/>
                      <a:pt x="23665" y="21777"/>
                    </a:cubicBezTo>
                    <a:lnTo>
                      <a:pt x="12895" y="20479"/>
                    </a:lnTo>
                    <a:cubicBezTo>
                      <a:pt x="12334" y="6286"/>
                      <a:pt x="6315" y="1"/>
                      <a:pt x="6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4;p72"/>
              <p:cNvSpPr/>
              <p:nvPr/>
            </p:nvSpPr>
            <p:spPr>
              <a:xfrm>
                <a:off x="2780925" y="2331350"/>
                <a:ext cx="228700" cy="93175"/>
              </a:xfrm>
              <a:custGeom>
                <a:avLst/>
                <a:gdLst/>
                <a:ahLst/>
                <a:cxnLst/>
                <a:rect l="l" t="t" r="r" b="b"/>
                <a:pathLst>
                  <a:path w="9148" h="3727" extrusionOk="0">
                    <a:moveTo>
                      <a:pt x="3787" y="1"/>
                    </a:moveTo>
                    <a:cubicBezTo>
                      <a:pt x="3527" y="1"/>
                      <a:pt x="3286" y="43"/>
                      <a:pt x="3098" y="154"/>
                    </a:cubicBezTo>
                    <a:lnTo>
                      <a:pt x="620" y="2544"/>
                    </a:lnTo>
                    <a:lnTo>
                      <a:pt x="0" y="3135"/>
                    </a:lnTo>
                    <a:cubicBezTo>
                      <a:pt x="933" y="3564"/>
                      <a:pt x="1708" y="3726"/>
                      <a:pt x="2348" y="3726"/>
                    </a:cubicBezTo>
                    <a:cubicBezTo>
                      <a:pt x="4301" y="3726"/>
                      <a:pt x="4987" y="2220"/>
                      <a:pt x="4987" y="2220"/>
                    </a:cubicBezTo>
                    <a:lnTo>
                      <a:pt x="9147" y="2397"/>
                    </a:lnTo>
                    <a:lnTo>
                      <a:pt x="5666" y="449"/>
                    </a:lnTo>
                    <a:cubicBezTo>
                      <a:pt x="5666" y="449"/>
                      <a:pt x="4630" y="1"/>
                      <a:pt x="3787"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05;p72"/>
              <p:cNvSpPr/>
              <p:nvPr/>
            </p:nvSpPr>
            <p:spPr>
              <a:xfrm>
                <a:off x="2865000" y="1682350"/>
                <a:ext cx="197725" cy="164600"/>
              </a:xfrm>
              <a:custGeom>
                <a:avLst/>
                <a:gdLst/>
                <a:ahLst/>
                <a:cxnLst/>
                <a:rect l="l" t="t" r="r" b="b"/>
                <a:pathLst>
                  <a:path w="7909" h="6584" extrusionOk="0">
                    <a:moveTo>
                      <a:pt x="3955" y="0"/>
                    </a:moveTo>
                    <a:cubicBezTo>
                      <a:pt x="2981" y="30"/>
                      <a:pt x="2509" y="590"/>
                      <a:pt x="1830" y="1151"/>
                    </a:cubicBezTo>
                    <a:cubicBezTo>
                      <a:pt x="1240" y="1653"/>
                      <a:pt x="591" y="2007"/>
                      <a:pt x="326" y="2774"/>
                    </a:cubicBezTo>
                    <a:cubicBezTo>
                      <a:pt x="1" y="3807"/>
                      <a:pt x="208" y="5105"/>
                      <a:pt x="1093" y="5813"/>
                    </a:cubicBezTo>
                    <a:cubicBezTo>
                      <a:pt x="1807" y="6390"/>
                      <a:pt x="2829" y="6584"/>
                      <a:pt x="3752" y="6584"/>
                    </a:cubicBezTo>
                    <a:cubicBezTo>
                      <a:pt x="3820" y="6584"/>
                      <a:pt x="3888" y="6583"/>
                      <a:pt x="3955" y="6580"/>
                    </a:cubicBezTo>
                    <a:cubicBezTo>
                      <a:pt x="4013" y="6582"/>
                      <a:pt x="4071" y="6583"/>
                      <a:pt x="4131" y="6583"/>
                    </a:cubicBezTo>
                    <a:cubicBezTo>
                      <a:pt x="5035" y="6583"/>
                      <a:pt x="6068" y="6367"/>
                      <a:pt x="6788" y="5813"/>
                    </a:cubicBezTo>
                    <a:cubicBezTo>
                      <a:pt x="7673" y="5105"/>
                      <a:pt x="7909" y="3807"/>
                      <a:pt x="7555" y="2774"/>
                    </a:cubicBezTo>
                    <a:cubicBezTo>
                      <a:pt x="7319" y="2007"/>
                      <a:pt x="6640" y="1653"/>
                      <a:pt x="6050" y="1151"/>
                    </a:cubicBezTo>
                    <a:cubicBezTo>
                      <a:pt x="5371" y="590"/>
                      <a:pt x="4899" y="30"/>
                      <a:pt x="3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06;p72"/>
              <p:cNvSpPr/>
              <p:nvPr/>
            </p:nvSpPr>
            <p:spPr>
              <a:xfrm>
                <a:off x="2923300" y="1690450"/>
                <a:ext cx="80425" cy="20700"/>
              </a:xfrm>
              <a:custGeom>
                <a:avLst/>
                <a:gdLst/>
                <a:ahLst/>
                <a:cxnLst/>
                <a:rect l="l" t="t" r="r" b="b"/>
                <a:pathLst>
                  <a:path w="3217" h="828" fill="none" extrusionOk="0">
                    <a:moveTo>
                      <a:pt x="0" y="827"/>
                    </a:moveTo>
                    <a:cubicBezTo>
                      <a:pt x="502" y="385"/>
                      <a:pt x="915" y="30"/>
                      <a:pt x="1623" y="1"/>
                    </a:cubicBezTo>
                    <a:cubicBezTo>
                      <a:pt x="2302" y="30"/>
                      <a:pt x="2715" y="385"/>
                      <a:pt x="3216" y="827"/>
                    </a:cubicBezTo>
                  </a:path>
                </a:pathLst>
              </a:custGeom>
              <a:noFill/>
              <a:ln w="4425" cap="flat" cmpd="sng">
                <a:solidFill>
                  <a:schemeClr val="lt1"/>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7;p72"/>
              <p:cNvSpPr/>
              <p:nvPr/>
            </p:nvSpPr>
            <p:spPr>
              <a:xfrm>
                <a:off x="2946150" y="1706700"/>
                <a:ext cx="34700" cy="8875"/>
              </a:xfrm>
              <a:custGeom>
                <a:avLst/>
                <a:gdLst/>
                <a:ahLst/>
                <a:cxnLst/>
                <a:rect l="l" t="t" r="r" b="b"/>
                <a:pathLst>
                  <a:path w="1388" h="355" fill="none" extrusionOk="0">
                    <a:moveTo>
                      <a:pt x="1" y="354"/>
                    </a:moveTo>
                    <a:cubicBezTo>
                      <a:pt x="237" y="148"/>
                      <a:pt x="414" y="0"/>
                      <a:pt x="709" y="0"/>
                    </a:cubicBezTo>
                    <a:cubicBezTo>
                      <a:pt x="1004" y="0"/>
                      <a:pt x="1152" y="148"/>
                      <a:pt x="1388" y="354"/>
                    </a:cubicBezTo>
                  </a:path>
                </a:pathLst>
              </a:custGeom>
              <a:noFill/>
              <a:ln w="4425" cap="flat" cmpd="sng">
                <a:solidFill>
                  <a:schemeClr val="lt1"/>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08;p72"/>
              <p:cNvSpPr/>
              <p:nvPr/>
            </p:nvSpPr>
            <p:spPr>
              <a:xfrm>
                <a:off x="3038375" y="1750225"/>
                <a:ext cx="22875" cy="7400"/>
              </a:xfrm>
              <a:custGeom>
                <a:avLst/>
                <a:gdLst/>
                <a:ahLst/>
                <a:cxnLst/>
                <a:rect l="l" t="t" r="r" b="b"/>
                <a:pathLst>
                  <a:path w="915" h="296" extrusionOk="0">
                    <a:moveTo>
                      <a:pt x="0" y="0"/>
                    </a:moveTo>
                    <a:lnTo>
                      <a:pt x="0" y="295"/>
                    </a:lnTo>
                    <a:lnTo>
                      <a:pt x="915" y="295"/>
                    </a:lnTo>
                    <a:lnTo>
                      <a:pt x="915" y="0"/>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09;p72"/>
              <p:cNvSpPr/>
              <p:nvPr/>
            </p:nvSpPr>
            <p:spPr>
              <a:xfrm>
                <a:off x="3038375" y="1792250"/>
                <a:ext cx="22875" cy="7400"/>
              </a:xfrm>
              <a:custGeom>
                <a:avLst/>
                <a:gdLst/>
                <a:ahLst/>
                <a:cxnLst/>
                <a:rect l="l" t="t" r="r" b="b"/>
                <a:pathLst>
                  <a:path w="915" h="296" extrusionOk="0">
                    <a:moveTo>
                      <a:pt x="0" y="1"/>
                    </a:moveTo>
                    <a:lnTo>
                      <a:pt x="0" y="296"/>
                    </a:lnTo>
                    <a:lnTo>
                      <a:pt x="915" y="296"/>
                    </a:lnTo>
                    <a:lnTo>
                      <a:pt x="915" y="1"/>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10;p72"/>
              <p:cNvSpPr/>
              <p:nvPr/>
            </p:nvSpPr>
            <p:spPr>
              <a:xfrm>
                <a:off x="2791250" y="1669800"/>
                <a:ext cx="108450" cy="73800"/>
              </a:xfrm>
              <a:custGeom>
                <a:avLst/>
                <a:gdLst/>
                <a:ahLst/>
                <a:cxnLst/>
                <a:rect l="l" t="t" r="r" b="b"/>
                <a:pathLst>
                  <a:path w="4338" h="2952" extrusionOk="0">
                    <a:moveTo>
                      <a:pt x="148" y="1"/>
                    </a:moveTo>
                    <a:lnTo>
                      <a:pt x="0" y="237"/>
                    </a:lnTo>
                    <a:lnTo>
                      <a:pt x="4190" y="2951"/>
                    </a:lnTo>
                    <a:lnTo>
                      <a:pt x="4338" y="2715"/>
                    </a:lnTo>
                    <a:lnTo>
                      <a:pt x="148" y="1"/>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11;p72"/>
              <p:cNvSpPr/>
              <p:nvPr/>
            </p:nvSpPr>
            <p:spPr>
              <a:xfrm>
                <a:off x="2763950" y="1724400"/>
                <a:ext cx="116575" cy="57550"/>
              </a:xfrm>
              <a:custGeom>
                <a:avLst/>
                <a:gdLst/>
                <a:ahLst/>
                <a:cxnLst/>
                <a:rect l="l" t="t" r="r" b="b"/>
                <a:pathLst>
                  <a:path w="4663" h="2302" extrusionOk="0">
                    <a:moveTo>
                      <a:pt x="118" y="0"/>
                    </a:moveTo>
                    <a:lnTo>
                      <a:pt x="0" y="236"/>
                    </a:lnTo>
                    <a:lnTo>
                      <a:pt x="4545" y="2302"/>
                    </a:lnTo>
                    <a:lnTo>
                      <a:pt x="4663" y="2036"/>
                    </a:lnTo>
                    <a:lnTo>
                      <a:pt x="118" y="0"/>
                    </a:lnTo>
                    <a:close/>
                  </a:path>
                </a:pathLst>
              </a:custGeom>
              <a:solidFill>
                <a:srgbClr val="84A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12;p72"/>
              <p:cNvSpPr/>
              <p:nvPr/>
            </p:nvSpPr>
            <p:spPr>
              <a:xfrm>
                <a:off x="2785350" y="1883725"/>
                <a:ext cx="65675" cy="466250"/>
              </a:xfrm>
              <a:custGeom>
                <a:avLst/>
                <a:gdLst/>
                <a:ahLst/>
                <a:cxnLst/>
                <a:rect l="l" t="t" r="r" b="b"/>
                <a:pathLst>
                  <a:path w="2627" h="18650" extrusionOk="0">
                    <a:moveTo>
                      <a:pt x="148" y="1"/>
                    </a:moveTo>
                    <a:cubicBezTo>
                      <a:pt x="59" y="1"/>
                      <a:pt x="0" y="89"/>
                      <a:pt x="0" y="178"/>
                    </a:cubicBezTo>
                    <a:cubicBezTo>
                      <a:pt x="30" y="325"/>
                      <a:pt x="59" y="916"/>
                      <a:pt x="59" y="1653"/>
                    </a:cubicBezTo>
                    <a:cubicBezTo>
                      <a:pt x="177" y="4870"/>
                      <a:pt x="266" y="6669"/>
                      <a:pt x="413" y="6935"/>
                    </a:cubicBezTo>
                    <a:cubicBezTo>
                      <a:pt x="663" y="7344"/>
                      <a:pt x="1176" y="7421"/>
                      <a:pt x="1696" y="7421"/>
                    </a:cubicBezTo>
                    <a:cubicBezTo>
                      <a:pt x="1850" y="7421"/>
                      <a:pt x="2005" y="7414"/>
                      <a:pt x="2154" y="7407"/>
                    </a:cubicBezTo>
                    <a:lnTo>
                      <a:pt x="2154" y="7407"/>
                    </a:lnTo>
                    <a:cubicBezTo>
                      <a:pt x="2007" y="7614"/>
                      <a:pt x="1830" y="7791"/>
                      <a:pt x="1653" y="7997"/>
                    </a:cubicBezTo>
                    <a:cubicBezTo>
                      <a:pt x="1239" y="8410"/>
                      <a:pt x="826" y="8883"/>
                      <a:pt x="944" y="9561"/>
                    </a:cubicBezTo>
                    <a:cubicBezTo>
                      <a:pt x="974" y="9738"/>
                      <a:pt x="1003" y="10092"/>
                      <a:pt x="1033" y="10594"/>
                    </a:cubicBezTo>
                    <a:cubicBezTo>
                      <a:pt x="1062" y="11037"/>
                      <a:pt x="1092" y="11597"/>
                      <a:pt x="1092" y="12187"/>
                    </a:cubicBezTo>
                    <a:cubicBezTo>
                      <a:pt x="1180" y="13987"/>
                      <a:pt x="1269" y="16436"/>
                      <a:pt x="1476" y="18649"/>
                    </a:cubicBezTo>
                    <a:cubicBezTo>
                      <a:pt x="1594" y="18620"/>
                      <a:pt x="1682" y="18620"/>
                      <a:pt x="1800" y="18590"/>
                    </a:cubicBezTo>
                    <a:cubicBezTo>
                      <a:pt x="1594" y="16377"/>
                      <a:pt x="1505" y="13958"/>
                      <a:pt x="1417" y="12158"/>
                    </a:cubicBezTo>
                    <a:cubicBezTo>
                      <a:pt x="1358" y="10830"/>
                      <a:pt x="1328" y="9856"/>
                      <a:pt x="1269" y="9502"/>
                    </a:cubicBezTo>
                    <a:cubicBezTo>
                      <a:pt x="1180" y="8971"/>
                      <a:pt x="1505" y="8617"/>
                      <a:pt x="1889" y="8204"/>
                    </a:cubicBezTo>
                    <a:cubicBezTo>
                      <a:pt x="2154" y="7938"/>
                      <a:pt x="2420" y="7643"/>
                      <a:pt x="2597" y="7289"/>
                    </a:cubicBezTo>
                    <a:cubicBezTo>
                      <a:pt x="2626" y="7230"/>
                      <a:pt x="2597" y="7171"/>
                      <a:pt x="2567" y="7112"/>
                    </a:cubicBezTo>
                    <a:cubicBezTo>
                      <a:pt x="2538" y="7083"/>
                      <a:pt x="2479" y="7053"/>
                      <a:pt x="2420" y="7053"/>
                    </a:cubicBezTo>
                    <a:lnTo>
                      <a:pt x="2361" y="7053"/>
                    </a:lnTo>
                    <a:cubicBezTo>
                      <a:pt x="2145" y="7075"/>
                      <a:pt x="1898" y="7096"/>
                      <a:pt x="1660" y="7096"/>
                    </a:cubicBezTo>
                    <a:cubicBezTo>
                      <a:pt x="1246" y="7096"/>
                      <a:pt x="858" y="7031"/>
                      <a:pt x="708" y="6788"/>
                    </a:cubicBezTo>
                    <a:cubicBezTo>
                      <a:pt x="561" y="6492"/>
                      <a:pt x="443" y="3217"/>
                      <a:pt x="384" y="1653"/>
                    </a:cubicBezTo>
                    <a:cubicBezTo>
                      <a:pt x="354" y="857"/>
                      <a:pt x="354" y="296"/>
                      <a:pt x="325" y="148"/>
                    </a:cubicBezTo>
                    <a:cubicBezTo>
                      <a:pt x="325" y="60"/>
                      <a:pt x="236"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13;p72"/>
              <p:cNvSpPr/>
              <p:nvPr/>
            </p:nvSpPr>
            <p:spPr>
              <a:xfrm>
                <a:off x="2794200" y="1835875"/>
                <a:ext cx="34200" cy="256050"/>
              </a:xfrm>
              <a:custGeom>
                <a:avLst/>
                <a:gdLst/>
                <a:ahLst/>
                <a:cxnLst/>
                <a:rect l="l" t="t" r="r" b="b"/>
                <a:pathLst>
                  <a:path w="1368" h="10242" extrusionOk="0">
                    <a:moveTo>
                      <a:pt x="1363" y="0"/>
                    </a:moveTo>
                    <a:cubicBezTo>
                      <a:pt x="1354" y="0"/>
                      <a:pt x="1328" y="26"/>
                      <a:pt x="1328" y="26"/>
                    </a:cubicBezTo>
                    <a:cubicBezTo>
                      <a:pt x="1299" y="56"/>
                      <a:pt x="1299" y="56"/>
                      <a:pt x="1269" y="85"/>
                    </a:cubicBezTo>
                    <a:cubicBezTo>
                      <a:pt x="1240" y="115"/>
                      <a:pt x="1181" y="174"/>
                      <a:pt x="1151" y="203"/>
                    </a:cubicBezTo>
                    <a:cubicBezTo>
                      <a:pt x="1092" y="292"/>
                      <a:pt x="1033" y="351"/>
                      <a:pt x="974" y="439"/>
                    </a:cubicBezTo>
                    <a:cubicBezTo>
                      <a:pt x="826" y="646"/>
                      <a:pt x="708" y="853"/>
                      <a:pt x="620" y="1059"/>
                    </a:cubicBezTo>
                    <a:cubicBezTo>
                      <a:pt x="531" y="1295"/>
                      <a:pt x="472" y="1531"/>
                      <a:pt x="413" y="1738"/>
                    </a:cubicBezTo>
                    <a:cubicBezTo>
                      <a:pt x="384" y="1885"/>
                      <a:pt x="354" y="2003"/>
                      <a:pt x="325" y="2151"/>
                    </a:cubicBezTo>
                    <a:cubicBezTo>
                      <a:pt x="266" y="2387"/>
                      <a:pt x="236" y="2623"/>
                      <a:pt x="236" y="2859"/>
                    </a:cubicBezTo>
                    <a:cubicBezTo>
                      <a:pt x="207" y="2918"/>
                      <a:pt x="207" y="2948"/>
                      <a:pt x="207" y="3007"/>
                    </a:cubicBezTo>
                    <a:cubicBezTo>
                      <a:pt x="0" y="5338"/>
                      <a:pt x="89" y="7698"/>
                      <a:pt x="413" y="10000"/>
                    </a:cubicBezTo>
                    <a:cubicBezTo>
                      <a:pt x="443" y="10088"/>
                      <a:pt x="443" y="10177"/>
                      <a:pt x="443" y="10236"/>
                    </a:cubicBezTo>
                    <a:cubicBezTo>
                      <a:pt x="443" y="10240"/>
                      <a:pt x="449" y="10242"/>
                      <a:pt x="459" y="10242"/>
                    </a:cubicBezTo>
                    <a:cubicBezTo>
                      <a:pt x="521" y="10242"/>
                      <a:pt x="738" y="10177"/>
                      <a:pt x="738" y="10177"/>
                    </a:cubicBezTo>
                    <a:lnTo>
                      <a:pt x="767" y="10177"/>
                    </a:lnTo>
                    <a:cubicBezTo>
                      <a:pt x="767" y="10088"/>
                      <a:pt x="738" y="10000"/>
                      <a:pt x="738" y="9911"/>
                    </a:cubicBezTo>
                    <a:cubicBezTo>
                      <a:pt x="413" y="7639"/>
                      <a:pt x="325" y="5338"/>
                      <a:pt x="561" y="3036"/>
                    </a:cubicBezTo>
                    <a:cubicBezTo>
                      <a:pt x="561" y="2771"/>
                      <a:pt x="590" y="2534"/>
                      <a:pt x="649" y="2269"/>
                    </a:cubicBezTo>
                    <a:cubicBezTo>
                      <a:pt x="708" y="1826"/>
                      <a:pt x="826" y="1413"/>
                      <a:pt x="1004" y="1000"/>
                    </a:cubicBezTo>
                    <a:cubicBezTo>
                      <a:pt x="1092" y="853"/>
                      <a:pt x="1181" y="735"/>
                      <a:pt x="1240" y="558"/>
                    </a:cubicBezTo>
                    <a:cubicBezTo>
                      <a:pt x="1269" y="439"/>
                      <a:pt x="1269" y="292"/>
                      <a:pt x="1328" y="144"/>
                    </a:cubicBezTo>
                    <a:cubicBezTo>
                      <a:pt x="1328" y="115"/>
                      <a:pt x="1358" y="56"/>
                      <a:pt x="1358" y="26"/>
                    </a:cubicBezTo>
                    <a:cubicBezTo>
                      <a:pt x="1367" y="7"/>
                      <a:pt x="1367" y="0"/>
                      <a:pt x="1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14;p72"/>
              <p:cNvSpPr/>
              <p:nvPr/>
            </p:nvSpPr>
            <p:spPr>
              <a:xfrm>
                <a:off x="2745500" y="2085650"/>
                <a:ext cx="85600" cy="252325"/>
              </a:xfrm>
              <a:custGeom>
                <a:avLst/>
                <a:gdLst/>
                <a:ahLst/>
                <a:cxnLst/>
                <a:rect l="l" t="t" r="r" b="b"/>
                <a:pathLst>
                  <a:path w="3424" h="10093" extrusionOk="0">
                    <a:moveTo>
                      <a:pt x="2337" y="1"/>
                    </a:moveTo>
                    <a:cubicBezTo>
                      <a:pt x="2325" y="1"/>
                      <a:pt x="2313" y="3"/>
                      <a:pt x="2302" y="9"/>
                    </a:cubicBezTo>
                    <a:cubicBezTo>
                      <a:pt x="856" y="333"/>
                      <a:pt x="207" y="1750"/>
                      <a:pt x="60" y="2901"/>
                    </a:cubicBezTo>
                    <a:cubicBezTo>
                      <a:pt x="1" y="3255"/>
                      <a:pt x="1" y="3638"/>
                      <a:pt x="30" y="3992"/>
                    </a:cubicBezTo>
                    <a:cubicBezTo>
                      <a:pt x="89" y="4582"/>
                      <a:pt x="237" y="5143"/>
                      <a:pt x="355" y="5674"/>
                    </a:cubicBezTo>
                    <a:lnTo>
                      <a:pt x="1004" y="8566"/>
                    </a:lnTo>
                    <a:cubicBezTo>
                      <a:pt x="1063" y="8861"/>
                      <a:pt x="1152" y="9156"/>
                      <a:pt x="1299" y="9422"/>
                    </a:cubicBezTo>
                    <a:cubicBezTo>
                      <a:pt x="1476" y="9746"/>
                      <a:pt x="1801" y="10012"/>
                      <a:pt x="2096" y="10071"/>
                    </a:cubicBezTo>
                    <a:cubicBezTo>
                      <a:pt x="2184" y="10086"/>
                      <a:pt x="2265" y="10093"/>
                      <a:pt x="2339" y="10093"/>
                    </a:cubicBezTo>
                    <a:cubicBezTo>
                      <a:pt x="2413" y="10093"/>
                      <a:pt x="2479" y="10086"/>
                      <a:pt x="2538" y="10071"/>
                    </a:cubicBezTo>
                    <a:cubicBezTo>
                      <a:pt x="2686" y="10041"/>
                      <a:pt x="2833" y="9982"/>
                      <a:pt x="2952" y="9923"/>
                    </a:cubicBezTo>
                    <a:cubicBezTo>
                      <a:pt x="3070" y="9894"/>
                      <a:pt x="3188" y="9835"/>
                      <a:pt x="3306" y="9805"/>
                    </a:cubicBezTo>
                    <a:cubicBezTo>
                      <a:pt x="3365" y="9805"/>
                      <a:pt x="3424" y="9717"/>
                      <a:pt x="3394" y="9658"/>
                    </a:cubicBezTo>
                    <a:cubicBezTo>
                      <a:pt x="3365" y="9569"/>
                      <a:pt x="3306" y="9540"/>
                      <a:pt x="3247" y="9540"/>
                    </a:cubicBezTo>
                    <a:lnTo>
                      <a:pt x="3217" y="9540"/>
                    </a:lnTo>
                    <a:cubicBezTo>
                      <a:pt x="3099" y="9569"/>
                      <a:pt x="2981" y="9628"/>
                      <a:pt x="2863" y="9687"/>
                    </a:cubicBezTo>
                    <a:cubicBezTo>
                      <a:pt x="2680" y="9756"/>
                      <a:pt x="2497" y="9824"/>
                      <a:pt x="2314" y="9824"/>
                    </a:cubicBezTo>
                    <a:cubicBezTo>
                      <a:pt x="2261" y="9824"/>
                      <a:pt x="2208" y="9819"/>
                      <a:pt x="2155" y="9805"/>
                    </a:cubicBezTo>
                    <a:cubicBezTo>
                      <a:pt x="1919" y="9776"/>
                      <a:pt x="1683" y="9569"/>
                      <a:pt x="1535" y="9304"/>
                    </a:cubicBezTo>
                    <a:cubicBezTo>
                      <a:pt x="1388" y="9068"/>
                      <a:pt x="1329" y="8773"/>
                      <a:pt x="1270" y="8507"/>
                    </a:cubicBezTo>
                    <a:lnTo>
                      <a:pt x="591" y="5615"/>
                    </a:lnTo>
                    <a:cubicBezTo>
                      <a:pt x="473" y="5055"/>
                      <a:pt x="355" y="4464"/>
                      <a:pt x="296" y="3845"/>
                    </a:cubicBezTo>
                    <a:cubicBezTo>
                      <a:pt x="266" y="3550"/>
                      <a:pt x="296" y="3225"/>
                      <a:pt x="325" y="2930"/>
                    </a:cubicBezTo>
                    <a:cubicBezTo>
                      <a:pt x="443" y="1868"/>
                      <a:pt x="1063" y="569"/>
                      <a:pt x="2361" y="274"/>
                    </a:cubicBezTo>
                    <a:cubicBezTo>
                      <a:pt x="2450" y="245"/>
                      <a:pt x="2479" y="186"/>
                      <a:pt x="2479" y="97"/>
                    </a:cubicBezTo>
                    <a:cubicBezTo>
                      <a:pt x="2455" y="49"/>
                      <a:pt x="2392" y="1"/>
                      <a:pt x="2337" y="1"/>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15;p72"/>
              <p:cNvSpPr/>
              <p:nvPr/>
            </p:nvSpPr>
            <p:spPr>
              <a:xfrm>
                <a:off x="2746975" y="2186175"/>
                <a:ext cx="84125" cy="151800"/>
              </a:xfrm>
              <a:custGeom>
                <a:avLst/>
                <a:gdLst/>
                <a:ahLst/>
                <a:cxnLst/>
                <a:rect l="l" t="t" r="r" b="b"/>
                <a:pathLst>
                  <a:path w="3365" h="6072" extrusionOk="0">
                    <a:moveTo>
                      <a:pt x="266" y="1"/>
                    </a:moveTo>
                    <a:lnTo>
                      <a:pt x="1" y="60"/>
                    </a:lnTo>
                    <a:cubicBezTo>
                      <a:pt x="60" y="620"/>
                      <a:pt x="178" y="1152"/>
                      <a:pt x="296" y="1653"/>
                    </a:cubicBezTo>
                    <a:lnTo>
                      <a:pt x="945" y="4545"/>
                    </a:lnTo>
                    <a:cubicBezTo>
                      <a:pt x="1004" y="4840"/>
                      <a:pt x="1093" y="5135"/>
                      <a:pt x="1240" y="5401"/>
                    </a:cubicBezTo>
                    <a:cubicBezTo>
                      <a:pt x="1417" y="5725"/>
                      <a:pt x="1742" y="5991"/>
                      <a:pt x="2037" y="6050"/>
                    </a:cubicBezTo>
                    <a:cubicBezTo>
                      <a:pt x="2111" y="6065"/>
                      <a:pt x="2184" y="6072"/>
                      <a:pt x="2258" y="6072"/>
                    </a:cubicBezTo>
                    <a:cubicBezTo>
                      <a:pt x="2332" y="6072"/>
                      <a:pt x="2406" y="6065"/>
                      <a:pt x="2479" y="6050"/>
                    </a:cubicBezTo>
                    <a:cubicBezTo>
                      <a:pt x="2627" y="6020"/>
                      <a:pt x="2774" y="5961"/>
                      <a:pt x="2893" y="5902"/>
                    </a:cubicBezTo>
                    <a:cubicBezTo>
                      <a:pt x="3011" y="5873"/>
                      <a:pt x="3129" y="5814"/>
                      <a:pt x="3247" y="5784"/>
                    </a:cubicBezTo>
                    <a:cubicBezTo>
                      <a:pt x="3306" y="5784"/>
                      <a:pt x="3365" y="5696"/>
                      <a:pt x="3335" y="5637"/>
                    </a:cubicBezTo>
                    <a:cubicBezTo>
                      <a:pt x="3306" y="5548"/>
                      <a:pt x="3247" y="5519"/>
                      <a:pt x="3188" y="5519"/>
                    </a:cubicBezTo>
                    <a:lnTo>
                      <a:pt x="3158" y="5519"/>
                    </a:lnTo>
                    <a:cubicBezTo>
                      <a:pt x="3040" y="5548"/>
                      <a:pt x="2922" y="5607"/>
                      <a:pt x="2804" y="5666"/>
                    </a:cubicBezTo>
                    <a:cubicBezTo>
                      <a:pt x="2621" y="5735"/>
                      <a:pt x="2438" y="5803"/>
                      <a:pt x="2255" y="5803"/>
                    </a:cubicBezTo>
                    <a:cubicBezTo>
                      <a:pt x="2202" y="5803"/>
                      <a:pt x="2149" y="5798"/>
                      <a:pt x="2096" y="5784"/>
                    </a:cubicBezTo>
                    <a:cubicBezTo>
                      <a:pt x="1860" y="5755"/>
                      <a:pt x="1624" y="5548"/>
                      <a:pt x="1476" y="5283"/>
                    </a:cubicBezTo>
                    <a:cubicBezTo>
                      <a:pt x="1329" y="5047"/>
                      <a:pt x="1270" y="4752"/>
                      <a:pt x="1211" y="4486"/>
                    </a:cubicBezTo>
                    <a:lnTo>
                      <a:pt x="532" y="1594"/>
                    </a:lnTo>
                    <a:cubicBezTo>
                      <a:pt x="443" y="1093"/>
                      <a:pt x="325" y="532"/>
                      <a:pt x="266"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16;p72"/>
              <p:cNvSpPr/>
              <p:nvPr/>
            </p:nvSpPr>
            <p:spPr>
              <a:xfrm>
                <a:off x="2808950" y="2314000"/>
                <a:ext cx="39125" cy="22025"/>
              </a:xfrm>
              <a:custGeom>
                <a:avLst/>
                <a:gdLst/>
                <a:ahLst/>
                <a:cxnLst/>
                <a:rect l="l" t="t" r="r" b="b"/>
                <a:pathLst>
                  <a:path w="1565" h="881" extrusionOk="0">
                    <a:moveTo>
                      <a:pt x="1018" y="0"/>
                    </a:moveTo>
                    <a:cubicBezTo>
                      <a:pt x="837" y="0"/>
                      <a:pt x="651" y="100"/>
                      <a:pt x="532" y="199"/>
                    </a:cubicBezTo>
                    <a:cubicBezTo>
                      <a:pt x="473" y="229"/>
                      <a:pt x="443" y="288"/>
                      <a:pt x="384" y="347"/>
                    </a:cubicBezTo>
                    <a:cubicBezTo>
                      <a:pt x="207" y="524"/>
                      <a:pt x="0" y="789"/>
                      <a:pt x="295" y="819"/>
                    </a:cubicBezTo>
                    <a:cubicBezTo>
                      <a:pt x="460" y="855"/>
                      <a:pt x="624" y="880"/>
                      <a:pt x="781" y="880"/>
                    </a:cubicBezTo>
                    <a:cubicBezTo>
                      <a:pt x="878" y="880"/>
                      <a:pt x="973" y="871"/>
                      <a:pt x="1063" y="848"/>
                    </a:cubicBezTo>
                    <a:cubicBezTo>
                      <a:pt x="1387" y="760"/>
                      <a:pt x="1564" y="317"/>
                      <a:pt x="1269" y="81"/>
                    </a:cubicBezTo>
                    <a:cubicBezTo>
                      <a:pt x="1192" y="23"/>
                      <a:pt x="1106" y="0"/>
                      <a:pt x="1018"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17;p72"/>
              <p:cNvSpPr/>
              <p:nvPr/>
            </p:nvSpPr>
            <p:spPr>
              <a:xfrm>
                <a:off x="2808200" y="2082100"/>
                <a:ext cx="128400" cy="233950"/>
              </a:xfrm>
              <a:custGeom>
                <a:avLst/>
                <a:gdLst/>
                <a:ahLst/>
                <a:cxnLst/>
                <a:rect l="l" t="t" r="r" b="b"/>
                <a:pathLst>
                  <a:path w="5136" h="9358" extrusionOk="0">
                    <a:moveTo>
                      <a:pt x="694" y="0"/>
                    </a:moveTo>
                    <a:cubicBezTo>
                      <a:pt x="517" y="0"/>
                      <a:pt x="334" y="20"/>
                      <a:pt x="148" y="62"/>
                    </a:cubicBezTo>
                    <a:cubicBezTo>
                      <a:pt x="60" y="92"/>
                      <a:pt x="1" y="151"/>
                      <a:pt x="30" y="239"/>
                    </a:cubicBezTo>
                    <a:cubicBezTo>
                      <a:pt x="30" y="288"/>
                      <a:pt x="89" y="336"/>
                      <a:pt x="143" y="336"/>
                    </a:cubicBezTo>
                    <a:cubicBezTo>
                      <a:pt x="155" y="336"/>
                      <a:pt x="167" y="333"/>
                      <a:pt x="178" y="328"/>
                    </a:cubicBezTo>
                    <a:lnTo>
                      <a:pt x="207" y="328"/>
                    </a:lnTo>
                    <a:cubicBezTo>
                      <a:pt x="377" y="289"/>
                      <a:pt x="543" y="271"/>
                      <a:pt x="705" y="271"/>
                    </a:cubicBezTo>
                    <a:cubicBezTo>
                      <a:pt x="1783" y="271"/>
                      <a:pt x="2675" y="1063"/>
                      <a:pt x="3188" y="1833"/>
                    </a:cubicBezTo>
                    <a:cubicBezTo>
                      <a:pt x="3335" y="2098"/>
                      <a:pt x="3483" y="2393"/>
                      <a:pt x="3601" y="2688"/>
                    </a:cubicBezTo>
                    <a:cubicBezTo>
                      <a:pt x="3837" y="3249"/>
                      <a:pt x="3955" y="3839"/>
                      <a:pt x="4073" y="4400"/>
                    </a:cubicBezTo>
                    <a:lnTo>
                      <a:pt x="4722" y="7292"/>
                    </a:lnTo>
                    <a:cubicBezTo>
                      <a:pt x="4811" y="7557"/>
                      <a:pt x="4870" y="7852"/>
                      <a:pt x="4840" y="8118"/>
                    </a:cubicBezTo>
                    <a:cubicBezTo>
                      <a:pt x="4840" y="8413"/>
                      <a:pt x="4693" y="8708"/>
                      <a:pt x="4486" y="8856"/>
                    </a:cubicBezTo>
                    <a:cubicBezTo>
                      <a:pt x="4309" y="9003"/>
                      <a:pt x="4073" y="9033"/>
                      <a:pt x="3807" y="9033"/>
                    </a:cubicBezTo>
                    <a:cubicBezTo>
                      <a:pt x="3660" y="9033"/>
                      <a:pt x="3542" y="9062"/>
                      <a:pt x="3424" y="9092"/>
                    </a:cubicBezTo>
                    <a:cubicBezTo>
                      <a:pt x="3335" y="9092"/>
                      <a:pt x="3306" y="9180"/>
                      <a:pt x="3306" y="9239"/>
                    </a:cubicBezTo>
                    <a:cubicBezTo>
                      <a:pt x="3335" y="9328"/>
                      <a:pt x="3394" y="9357"/>
                      <a:pt x="3483" y="9357"/>
                    </a:cubicBezTo>
                    <a:cubicBezTo>
                      <a:pt x="3571" y="9328"/>
                      <a:pt x="3689" y="9328"/>
                      <a:pt x="3807" y="9298"/>
                    </a:cubicBezTo>
                    <a:cubicBezTo>
                      <a:pt x="3955" y="9298"/>
                      <a:pt x="4102" y="9269"/>
                      <a:pt x="4250" y="9239"/>
                    </a:cubicBezTo>
                    <a:cubicBezTo>
                      <a:pt x="4398" y="9210"/>
                      <a:pt x="4545" y="9151"/>
                      <a:pt x="4663" y="9062"/>
                    </a:cubicBezTo>
                    <a:cubicBezTo>
                      <a:pt x="4899" y="8856"/>
                      <a:pt x="5076" y="8501"/>
                      <a:pt x="5106" y="8147"/>
                    </a:cubicBezTo>
                    <a:cubicBezTo>
                      <a:pt x="5135" y="7823"/>
                      <a:pt x="5047" y="7528"/>
                      <a:pt x="4988" y="7233"/>
                    </a:cubicBezTo>
                    <a:lnTo>
                      <a:pt x="4339" y="4341"/>
                    </a:lnTo>
                    <a:cubicBezTo>
                      <a:pt x="4220" y="3810"/>
                      <a:pt x="4102" y="3249"/>
                      <a:pt x="3896" y="2688"/>
                    </a:cubicBezTo>
                    <a:cubicBezTo>
                      <a:pt x="3748" y="2364"/>
                      <a:pt x="3601" y="2010"/>
                      <a:pt x="3394" y="1685"/>
                    </a:cubicBezTo>
                    <a:cubicBezTo>
                      <a:pt x="2856" y="865"/>
                      <a:pt x="1872" y="0"/>
                      <a:pt x="694"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18;p72"/>
              <p:cNvSpPr/>
              <p:nvPr/>
            </p:nvSpPr>
            <p:spPr>
              <a:xfrm>
                <a:off x="2890825" y="2151500"/>
                <a:ext cx="45775" cy="164550"/>
              </a:xfrm>
              <a:custGeom>
                <a:avLst/>
                <a:gdLst/>
                <a:ahLst/>
                <a:cxnLst/>
                <a:rect l="l" t="t" r="r" b="b"/>
                <a:pathLst>
                  <a:path w="1831" h="6582" extrusionOk="0">
                    <a:moveTo>
                      <a:pt x="591" y="1"/>
                    </a:moveTo>
                    <a:lnTo>
                      <a:pt x="325" y="60"/>
                    </a:lnTo>
                    <a:cubicBezTo>
                      <a:pt x="532" y="562"/>
                      <a:pt x="650" y="1122"/>
                      <a:pt x="768" y="1624"/>
                    </a:cubicBezTo>
                    <a:lnTo>
                      <a:pt x="1417" y="4516"/>
                    </a:lnTo>
                    <a:cubicBezTo>
                      <a:pt x="1506" y="4781"/>
                      <a:pt x="1565" y="5076"/>
                      <a:pt x="1535" y="5342"/>
                    </a:cubicBezTo>
                    <a:cubicBezTo>
                      <a:pt x="1535" y="5637"/>
                      <a:pt x="1388" y="5932"/>
                      <a:pt x="1181" y="6080"/>
                    </a:cubicBezTo>
                    <a:cubicBezTo>
                      <a:pt x="1004" y="6227"/>
                      <a:pt x="768" y="6257"/>
                      <a:pt x="502" y="6257"/>
                    </a:cubicBezTo>
                    <a:cubicBezTo>
                      <a:pt x="355" y="6257"/>
                      <a:pt x="237" y="6286"/>
                      <a:pt x="119" y="6316"/>
                    </a:cubicBezTo>
                    <a:cubicBezTo>
                      <a:pt x="30" y="6316"/>
                      <a:pt x="1" y="6404"/>
                      <a:pt x="1" y="6463"/>
                    </a:cubicBezTo>
                    <a:cubicBezTo>
                      <a:pt x="30" y="6552"/>
                      <a:pt x="89" y="6581"/>
                      <a:pt x="178" y="6581"/>
                    </a:cubicBezTo>
                    <a:cubicBezTo>
                      <a:pt x="266" y="6552"/>
                      <a:pt x="384" y="6552"/>
                      <a:pt x="502" y="6522"/>
                    </a:cubicBezTo>
                    <a:cubicBezTo>
                      <a:pt x="650" y="6522"/>
                      <a:pt x="797" y="6493"/>
                      <a:pt x="945" y="6463"/>
                    </a:cubicBezTo>
                    <a:cubicBezTo>
                      <a:pt x="1093" y="6434"/>
                      <a:pt x="1240" y="6404"/>
                      <a:pt x="1358" y="6286"/>
                    </a:cubicBezTo>
                    <a:cubicBezTo>
                      <a:pt x="1594" y="6080"/>
                      <a:pt x="1771" y="5725"/>
                      <a:pt x="1801" y="5371"/>
                    </a:cubicBezTo>
                    <a:cubicBezTo>
                      <a:pt x="1830" y="5047"/>
                      <a:pt x="1742" y="4752"/>
                      <a:pt x="1683" y="4457"/>
                    </a:cubicBezTo>
                    <a:lnTo>
                      <a:pt x="1034" y="1565"/>
                    </a:lnTo>
                    <a:cubicBezTo>
                      <a:pt x="915" y="1063"/>
                      <a:pt x="797" y="532"/>
                      <a:pt x="591"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19;p72"/>
              <p:cNvSpPr/>
              <p:nvPr/>
            </p:nvSpPr>
            <p:spPr>
              <a:xfrm>
                <a:off x="2873425" y="2301625"/>
                <a:ext cx="39550" cy="21225"/>
              </a:xfrm>
              <a:custGeom>
                <a:avLst/>
                <a:gdLst/>
                <a:ahLst/>
                <a:cxnLst/>
                <a:rect l="l" t="t" r="r" b="b"/>
                <a:pathLst>
                  <a:path w="1582" h="849" extrusionOk="0">
                    <a:moveTo>
                      <a:pt x="600" y="0"/>
                    </a:moveTo>
                    <a:cubicBezTo>
                      <a:pt x="404" y="0"/>
                      <a:pt x="216" y="72"/>
                      <a:pt x="136" y="252"/>
                    </a:cubicBezTo>
                    <a:cubicBezTo>
                      <a:pt x="0" y="550"/>
                      <a:pt x="289" y="849"/>
                      <a:pt x="589" y="849"/>
                    </a:cubicBezTo>
                    <a:cubicBezTo>
                      <a:pt x="615" y="849"/>
                      <a:pt x="641" y="846"/>
                      <a:pt x="667" y="842"/>
                    </a:cubicBezTo>
                    <a:cubicBezTo>
                      <a:pt x="903" y="812"/>
                      <a:pt x="1139" y="665"/>
                      <a:pt x="1346" y="517"/>
                    </a:cubicBezTo>
                    <a:cubicBezTo>
                      <a:pt x="1582" y="311"/>
                      <a:pt x="1287" y="163"/>
                      <a:pt x="1051" y="104"/>
                    </a:cubicBezTo>
                    <a:cubicBezTo>
                      <a:pt x="992" y="75"/>
                      <a:pt x="903" y="45"/>
                      <a:pt x="874" y="45"/>
                    </a:cubicBezTo>
                    <a:cubicBezTo>
                      <a:pt x="788" y="16"/>
                      <a:pt x="693" y="0"/>
                      <a:pt x="600"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20;p72"/>
              <p:cNvSpPr/>
              <p:nvPr/>
            </p:nvSpPr>
            <p:spPr>
              <a:xfrm>
                <a:off x="3022150" y="2043075"/>
                <a:ext cx="83375" cy="82650"/>
              </a:xfrm>
              <a:custGeom>
                <a:avLst/>
                <a:gdLst/>
                <a:ahLst/>
                <a:cxnLst/>
                <a:rect l="l" t="t" r="r" b="b"/>
                <a:pathLst>
                  <a:path w="3335" h="3306" extrusionOk="0">
                    <a:moveTo>
                      <a:pt x="1682" y="0"/>
                    </a:moveTo>
                    <a:cubicBezTo>
                      <a:pt x="738" y="0"/>
                      <a:pt x="0" y="738"/>
                      <a:pt x="0" y="1653"/>
                    </a:cubicBezTo>
                    <a:cubicBezTo>
                      <a:pt x="0" y="2568"/>
                      <a:pt x="738" y="3305"/>
                      <a:pt x="1682" y="3305"/>
                    </a:cubicBezTo>
                    <a:cubicBezTo>
                      <a:pt x="2597" y="3305"/>
                      <a:pt x="3334" y="2568"/>
                      <a:pt x="3334" y="1653"/>
                    </a:cubicBezTo>
                    <a:cubicBezTo>
                      <a:pt x="3334" y="738"/>
                      <a:pt x="2597" y="0"/>
                      <a:pt x="1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1;p72"/>
              <p:cNvSpPr/>
              <p:nvPr/>
            </p:nvSpPr>
            <p:spPr>
              <a:xfrm>
                <a:off x="2948375" y="1838725"/>
                <a:ext cx="115825" cy="227975"/>
              </a:xfrm>
              <a:custGeom>
                <a:avLst/>
                <a:gdLst/>
                <a:ahLst/>
                <a:cxnLst/>
                <a:rect l="l" t="t" r="r" b="b"/>
                <a:pathLst>
                  <a:path w="4633" h="9119" extrusionOk="0">
                    <a:moveTo>
                      <a:pt x="0" y="1"/>
                    </a:moveTo>
                    <a:lnTo>
                      <a:pt x="0" y="1"/>
                    </a:lnTo>
                    <a:cubicBezTo>
                      <a:pt x="59" y="60"/>
                      <a:pt x="89" y="119"/>
                      <a:pt x="148" y="207"/>
                    </a:cubicBezTo>
                    <a:cubicBezTo>
                      <a:pt x="266" y="414"/>
                      <a:pt x="443" y="621"/>
                      <a:pt x="620" y="798"/>
                    </a:cubicBezTo>
                    <a:cubicBezTo>
                      <a:pt x="768" y="886"/>
                      <a:pt x="856" y="975"/>
                      <a:pt x="974" y="1093"/>
                    </a:cubicBezTo>
                    <a:cubicBezTo>
                      <a:pt x="1004" y="1093"/>
                      <a:pt x="1004" y="1122"/>
                      <a:pt x="1004" y="1122"/>
                    </a:cubicBezTo>
                    <a:cubicBezTo>
                      <a:pt x="1181" y="1299"/>
                      <a:pt x="1358" y="1476"/>
                      <a:pt x="1476" y="1624"/>
                    </a:cubicBezTo>
                    <a:cubicBezTo>
                      <a:pt x="1594" y="1742"/>
                      <a:pt x="1682" y="1889"/>
                      <a:pt x="1771" y="1978"/>
                    </a:cubicBezTo>
                    <a:cubicBezTo>
                      <a:pt x="2449" y="2952"/>
                      <a:pt x="2863" y="4043"/>
                      <a:pt x="3217" y="5017"/>
                    </a:cubicBezTo>
                    <a:cubicBezTo>
                      <a:pt x="3541" y="6020"/>
                      <a:pt x="3866" y="7053"/>
                      <a:pt x="4102" y="8115"/>
                    </a:cubicBezTo>
                    <a:cubicBezTo>
                      <a:pt x="4161" y="8410"/>
                      <a:pt x="4220" y="8706"/>
                      <a:pt x="4279" y="8971"/>
                    </a:cubicBezTo>
                    <a:cubicBezTo>
                      <a:pt x="4308" y="9089"/>
                      <a:pt x="4397" y="9119"/>
                      <a:pt x="4485" y="9119"/>
                    </a:cubicBezTo>
                    <a:cubicBezTo>
                      <a:pt x="4603" y="9089"/>
                      <a:pt x="4633" y="9001"/>
                      <a:pt x="4603" y="8912"/>
                    </a:cubicBezTo>
                    <a:cubicBezTo>
                      <a:pt x="4544" y="8617"/>
                      <a:pt x="4485" y="8351"/>
                      <a:pt x="4426" y="8056"/>
                    </a:cubicBezTo>
                    <a:cubicBezTo>
                      <a:pt x="4190" y="6994"/>
                      <a:pt x="3866" y="5932"/>
                      <a:pt x="3512" y="4899"/>
                    </a:cubicBezTo>
                    <a:cubicBezTo>
                      <a:pt x="3187" y="3955"/>
                      <a:pt x="2774" y="2893"/>
                      <a:pt x="2125" y="1919"/>
                    </a:cubicBezTo>
                    <a:cubicBezTo>
                      <a:pt x="2095" y="1889"/>
                      <a:pt x="2066" y="1830"/>
                      <a:pt x="2036" y="1801"/>
                    </a:cubicBezTo>
                    <a:cubicBezTo>
                      <a:pt x="1918" y="1653"/>
                      <a:pt x="1800" y="1476"/>
                      <a:pt x="1682" y="1329"/>
                    </a:cubicBezTo>
                    <a:cubicBezTo>
                      <a:pt x="1594" y="1270"/>
                      <a:pt x="1535" y="1181"/>
                      <a:pt x="1446" y="1093"/>
                    </a:cubicBezTo>
                    <a:cubicBezTo>
                      <a:pt x="1063" y="680"/>
                      <a:pt x="590" y="29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2;p72"/>
              <p:cNvSpPr/>
              <p:nvPr/>
            </p:nvSpPr>
            <p:spPr>
              <a:xfrm>
                <a:off x="3050900" y="2040125"/>
                <a:ext cx="13300" cy="26575"/>
              </a:xfrm>
              <a:custGeom>
                <a:avLst/>
                <a:gdLst/>
                <a:ahLst/>
                <a:cxnLst/>
                <a:rect l="l" t="t" r="r" b="b"/>
                <a:pathLst>
                  <a:path w="532" h="1063" extrusionOk="0">
                    <a:moveTo>
                      <a:pt x="325" y="0"/>
                    </a:moveTo>
                    <a:cubicBezTo>
                      <a:pt x="266" y="0"/>
                      <a:pt x="237" y="30"/>
                      <a:pt x="178" y="30"/>
                    </a:cubicBezTo>
                    <a:lnTo>
                      <a:pt x="1" y="59"/>
                    </a:lnTo>
                    <a:cubicBezTo>
                      <a:pt x="60" y="354"/>
                      <a:pt x="119" y="650"/>
                      <a:pt x="178" y="915"/>
                    </a:cubicBezTo>
                    <a:cubicBezTo>
                      <a:pt x="207" y="1033"/>
                      <a:pt x="296" y="1063"/>
                      <a:pt x="384" y="1063"/>
                    </a:cubicBezTo>
                    <a:cubicBezTo>
                      <a:pt x="502" y="1033"/>
                      <a:pt x="532" y="945"/>
                      <a:pt x="502" y="856"/>
                    </a:cubicBezTo>
                    <a:cubicBezTo>
                      <a:pt x="443" y="561"/>
                      <a:pt x="384" y="295"/>
                      <a:pt x="325" y="0"/>
                    </a:cubicBezTo>
                    <a:close/>
                  </a:path>
                </a:pathLst>
              </a:custGeom>
              <a:solidFill>
                <a:srgbClr val="E4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3;p72"/>
              <p:cNvSpPr/>
              <p:nvPr/>
            </p:nvSpPr>
            <p:spPr>
              <a:xfrm>
                <a:off x="3041325" y="2062250"/>
                <a:ext cx="45025" cy="44300"/>
              </a:xfrm>
              <a:custGeom>
                <a:avLst/>
                <a:gdLst/>
                <a:ahLst/>
                <a:cxnLst/>
                <a:rect l="l" t="t" r="r" b="b"/>
                <a:pathLst>
                  <a:path w="1801" h="1772" extrusionOk="0">
                    <a:moveTo>
                      <a:pt x="915" y="1"/>
                    </a:moveTo>
                    <a:cubicBezTo>
                      <a:pt x="413" y="1"/>
                      <a:pt x="0" y="384"/>
                      <a:pt x="0" y="886"/>
                    </a:cubicBezTo>
                    <a:cubicBezTo>
                      <a:pt x="0" y="1387"/>
                      <a:pt x="413" y="1771"/>
                      <a:pt x="915" y="1771"/>
                    </a:cubicBezTo>
                    <a:cubicBezTo>
                      <a:pt x="1387" y="1771"/>
                      <a:pt x="1800" y="1387"/>
                      <a:pt x="1800" y="886"/>
                    </a:cubicBezTo>
                    <a:cubicBezTo>
                      <a:pt x="1800" y="384"/>
                      <a:pt x="1387" y="1"/>
                      <a:pt x="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4;p72"/>
              <p:cNvSpPr/>
              <p:nvPr/>
            </p:nvSpPr>
            <p:spPr>
              <a:xfrm>
                <a:off x="2605350" y="2877400"/>
                <a:ext cx="373300" cy="1147850"/>
              </a:xfrm>
              <a:custGeom>
                <a:avLst/>
                <a:gdLst/>
                <a:ahLst/>
                <a:cxnLst/>
                <a:rect l="l" t="t" r="r" b="b"/>
                <a:pathLst>
                  <a:path w="14932" h="45914" fill="none" extrusionOk="0">
                    <a:moveTo>
                      <a:pt x="13220" y="0"/>
                    </a:moveTo>
                    <a:cubicBezTo>
                      <a:pt x="14105" y="3777"/>
                      <a:pt x="14931" y="9679"/>
                      <a:pt x="13780" y="16701"/>
                    </a:cubicBezTo>
                    <a:cubicBezTo>
                      <a:pt x="13102" y="20950"/>
                      <a:pt x="11862" y="24462"/>
                      <a:pt x="10712" y="27147"/>
                    </a:cubicBezTo>
                    <a:cubicBezTo>
                      <a:pt x="7141" y="33402"/>
                      <a:pt x="3571" y="39658"/>
                      <a:pt x="0" y="45914"/>
                    </a:cubicBez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425;p72"/>
            <p:cNvGrpSpPr/>
            <p:nvPr/>
          </p:nvGrpSpPr>
          <p:grpSpPr>
            <a:xfrm>
              <a:off x="1403008" y="2023419"/>
              <a:ext cx="502025" cy="694850"/>
              <a:chOff x="3813925" y="2740550"/>
              <a:chExt cx="502025" cy="694850"/>
            </a:xfrm>
          </p:grpSpPr>
          <p:sp>
            <p:nvSpPr>
              <p:cNvPr id="22" name="Google Shape;1426;p72"/>
              <p:cNvSpPr/>
              <p:nvPr/>
            </p:nvSpPr>
            <p:spPr>
              <a:xfrm>
                <a:off x="3890375" y="2740550"/>
                <a:ext cx="69175" cy="265375"/>
              </a:xfrm>
              <a:custGeom>
                <a:avLst/>
                <a:gdLst/>
                <a:ahLst/>
                <a:cxnLst/>
                <a:rect l="l" t="t" r="r" b="b"/>
                <a:pathLst>
                  <a:path w="2767" h="10615" extrusionOk="0">
                    <a:moveTo>
                      <a:pt x="0" y="9243"/>
                    </a:moveTo>
                    <a:cubicBezTo>
                      <a:pt x="405" y="9467"/>
                      <a:pt x="563" y="10389"/>
                      <a:pt x="967" y="10614"/>
                    </a:cubicBezTo>
                    <a:cubicBezTo>
                      <a:pt x="1012" y="10547"/>
                      <a:pt x="1305" y="9782"/>
                      <a:pt x="1327" y="9715"/>
                    </a:cubicBezTo>
                    <a:cubicBezTo>
                      <a:pt x="1552" y="9153"/>
                      <a:pt x="1664" y="8501"/>
                      <a:pt x="1799" y="7826"/>
                    </a:cubicBezTo>
                    <a:cubicBezTo>
                      <a:pt x="2114" y="6252"/>
                      <a:pt x="2451" y="4656"/>
                      <a:pt x="2654" y="2947"/>
                    </a:cubicBezTo>
                    <a:cubicBezTo>
                      <a:pt x="2699" y="2609"/>
                      <a:pt x="2766" y="2227"/>
                      <a:pt x="2744" y="1912"/>
                    </a:cubicBezTo>
                    <a:cubicBezTo>
                      <a:pt x="2699" y="1170"/>
                      <a:pt x="2361" y="563"/>
                      <a:pt x="1979" y="1"/>
                    </a:cubicBezTo>
                    <a:cubicBezTo>
                      <a:pt x="1934" y="1"/>
                      <a:pt x="1934" y="23"/>
                      <a:pt x="1957" y="46"/>
                    </a:cubicBezTo>
                    <a:cubicBezTo>
                      <a:pt x="1237" y="3037"/>
                      <a:pt x="630" y="6095"/>
                      <a:pt x="0" y="9220"/>
                    </a:cubicBezTo>
                    <a:cubicBezTo>
                      <a:pt x="0" y="9220"/>
                      <a:pt x="0" y="9243"/>
                      <a:pt x="0" y="9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27;p72"/>
              <p:cNvSpPr/>
              <p:nvPr/>
            </p:nvSpPr>
            <p:spPr>
              <a:xfrm>
                <a:off x="3880825" y="2971600"/>
                <a:ext cx="226000" cy="463800"/>
              </a:xfrm>
              <a:custGeom>
                <a:avLst/>
                <a:gdLst/>
                <a:ahLst/>
                <a:cxnLst/>
                <a:rect l="l" t="t" r="r" b="b"/>
                <a:pathLst>
                  <a:path w="9040" h="18552" extrusionOk="0">
                    <a:moveTo>
                      <a:pt x="8927" y="15089"/>
                    </a:moveTo>
                    <a:cubicBezTo>
                      <a:pt x="8792" y="14436"/>
                      <a:pt x="8410" y="13627"/>
                      <a:pt x="7960" y="12952"/>
                    </a:cubicBezTo>
                    <a:cubicBezTo>
                      <a:pt x="7533" y="12278"/>
                      <a:pt x="7173" y="11536"/>
                      <a:pt x="6836" y="10974"/>
                    </a:cubicBezTo>
                    <a:cubicBezTo>
                      <a:pt x="6431" y="10322"/>
                      <a:pt x="6071" y="9625"/>
                      <a:pt x="5734" y="8950"/>
                    </a:cubicBezTo>
                    <a:cubicBezTo>
                      <a:pt x="5397" y="8275"/>
                      <a:pt x="5015" y="7601"/>
                      <a:pt x="4655" y="6926"/>
                    </a:cubicBezTo>
                    <a:cubicBezTo>
                      <a:pt x="3553" y="4723"/>
                      <a:pt x="2699" y="2901"/>
                      <a:pt x="1439" y="855"/>
                    </a:cubicBezTo>
                    <a:cubicBezTo>
                      <a:pt x="1259" y="563"/>
                      <a:pt x="1102" y="270"/>
                      <a:pt x="922" y="1"/>
                    </a:cubicBezTo>
                    <a:cubicBezTo>
                      <a:pt x="630" y="248"/>
                      <a:pt x="315" y="495"/>
                      <a:pt x="0" y="743"/>
                    </a:cubicBezTo>
                    <a:cubicBezTo>
                      <a:pt x="45" y="833"/>
                      <a:pt x="113" y="945"/>
                      <a:pt x="158" y="1035"/>
                    </a:cubicBezTo>
                    <a:cubicBezTo>
                      <a:pt x="1147" y="2811"/>
                      <a:pt x="2226" y="4655"/>
                      <a:pt x="3148" y="6409"/>
                    </a:cubicBezTo>
                    <a:cubicBezTo>
                      <a:pt x="4273" y="8523"/>
                      <a:pt x="5307" y="10614"/>
                      <a:pt x="6364" y="12660"/>
                    </a:cubicBezTo>
                    <a:cubicBezTo>
                      <a:pt x="5149" y="12368"/>
                      <a:pt x="4273" y="12817"/>
                      <a:pt x="3710" y="13560"/>
                    </a:cubicBezTo>
                    <a:cubicBezTo>
                      <a:pt x="3081" y="14391"/>
                      <a:pt x="2991" y="15606"/>
                      <a:pt x="3283" y="16438"/>
                    </a:cubicBezTo>
                    <a:cubicBezTo>
                      <a:pt x="3620" y="17337"/>
                      <a:pt x="4632" y="18169"/>
                      <a:pt x="5712" y="18349"/>
                    </a:cubicBezTo>
                    <a:cubicBezTo>
                      <a:pt x="6836" y="18551"/>
                      <a:pt x="7825" y="18079"/>
                      <a:pt x="8455" y="17225"/>
                    </a:cubicBezTo>
                    <a:cubicBezTo>
                      <a:pt x="8815" y="16730"/>
                      <a:pt x="9040" y="15741"/>
                      <a:pt x="8927" y="15089"/>
                    </a:cubicBezTo>
                    <a:close/>
                    <a:moveTo>
                      <a:pt x="8208" y="15808"/>
                    </a:moveTo>
                    <a:cubicBezTo>
                      <a:pt x="8028" y="17112"/>
                      <a:pt x="6566" y="18079"/>
                      <a:pt x="5082" y="17292"/>
                    </a:cubicBezTo>
                    <a:cubicBezTo>
                      <a:pt x="4902" y="17202"/>
                      <a:pt x="4632" y="16955"/>
                      <a:pt x="4520" y="16865"/>
                    </a:cubicBezTo>
                    <a:cubicBezTo>
                      <a:pt x="4048" y="16393"/>
                      <a:pt x="3733" y="15606"/>
                      <a:pt x="4003" y="14751"/>
                    </a:cubicBezTo>
                    <a:cubicBezTo>
                      <a:pt x="4295" y="13829"/>
                      <a:pt x="4992" y="13447"/>
                      <a:pt x="5577" y="13357"/>
                    </a:cubicBezTo>
                    <a:cubicBezTo>
                      <a:pt x="6521" y="13200"/>
                      <a:pt x="7488" y="13829"/>
                      <a:pt x="7848" y="14347"/>
                    </a:cubicBezTo>
                    <a:cubicBezTo>
                      <a:pt x="8140" y="14774"/>
                      <a:pt x="8275" y="15246"/>
                      <a:pt x="8208" y="15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28;p72"/>
              <p:cNvSpPr/>
              <p:nvPr/>
            </p:nvSpPr>
            <p:spPr>
              <a:xfrm>
                <a:off x="3813925" y="2750125"/>
                <a:ext cx="502025" cy="561600"/>
              </a:xfrm>
              <a:custGeom>
                <a:avLst/>
                <a:gdLst/>
                <a:ahLst/>
                <a:cxnLst/>
                <a:rect l="l" t="t" r="r" b="b"/>
                <a:pathLst>
                  <a:path w="20081" h="22464" extrusionOk="0">
                    <a:moveTo>
                      <a:pt x="540" y="0"/>
                    </a:moveTo>
                    <a:cubicBezTo>
                      <a:pt x="585" y="0"/>
                      <a:pt x="585" y="23"/>
                      <a:pt x="585" y="45"/>
                    </a:cubicBezTo>
                    <a:cubicBezTo>
                      <a:pt x="1732" y="2901"/>
                      <a:pt x="2766" y="5847"/>
                      <a:pt x="3845" y="8837"/>
                    </a:cubicBezTo>
                    <a:cubicBezTo>
                      <a:pt x="3913" y="9017"/>
                      <a:pt x="3980" y="9264"/>
                      <a:pt x="4070" y="9422"/>
                    </a:cubicBezTo>
                    <a:cubicBezTo>
                      <a:pt x="4183" y="9624"/>
                      <a:pt x="4430" y="9849"/>
                      <a:pt x="4677" y="10074"/>
                    </a:cubicBezTo>
                    <a:cubicBezTo>
                      <a:pt x="6139" y="11468"/>
                      <a:pt x="7646" y="12997"/>
                      <a:pt x="9107" y="14346"/>
                    </a:cubicBezTo>
                    <a:cubicBezTo>
                      <a:pt x="10839" y="15965"/>
                      <a:pt x="12615" y="17494"/>
                      <a:pt x="14324" y="19068"/>
                    </a:cubicBezTo>
                    <a:cubicBezTo>
                      <a:pt x="14324" y="17809"/>
                      <a:pt x="14998" y="17067"/>
                      <a:pt x="15875" y="16707"/>
                    </a:cubicBezTo>
                    <a:cubicBezTo>
                      <a:pt x="16842" y="16325"/>
                      <a:pt x="18034" y="16550"/>
                      <a:pt x="18754" y="17044"/>
                    </a:cubicBezTo>
                    <a:cubicBezTo>
                      <a:pt x="19541" y="17607"/>
                      <a:pt x="20080" y="18776"/>
                      <a:pt x="19990" y="19878"/>
                    </a:cubicBezTo>
                    <a:cubicBezTo>
                      <a:pt x="19878" y="21024"/>
                      <a:pt x="19181" y="21856"/>
                      <a:pt x="18191" y="22239"/>
                    </a:cubicBezTo>
                    <a:cubicBezTo>
                      <a:pt x="17629" y="22463"/>
                      <a:pt x="16595" y="22441"/>
                      <a:pt x="16010" y="22149"/>
                    </a:cubicBezTo>
                    <a:cubicBezTo>
                      <a:pt x="15403" y="21856"/>
                      <a:pt x="14729" y="21272"/>
                      <a:pt x="14189" y="20687"/>
                    </a:cubicBezTo>
                    <a:cubicBezTo>
                      <a:pt x="13649" y="20080"/>
                      <a:pt x="13042" y="19540"/>
                      <a:pt x="12570" y="19068"/>
                    </a:cubicBezTo>
                    <a:cubicBezTo>
                      <a:pt x="12030" y="18506"/>
                      <a:pt x="11468" y="17989"/>
                      <a:pt x="10884" y="17494"/>
                    </a:cubicBezTo>
                    <a:cubicBezTo>
                      <a:pt x="10321" y="16977"/>
                      <a:pt x="9782" y="16460"/>
                      <a:pt x="9220" y="15943"/>
                    </a:cubicBezTo>
                    <a:cubicBezTo>
                      <a:pt x="7376" y="14301"/>
                      <a:pt x="5824" y="12997"/>
                      <a:pt x="4160" y="11266"/>
                    </a:cubicBezTo>
                    <a:cubicBezTo>
                      <a:pt x="3621" y="10681"/>
                      <a:pt x="2991" y="10141"/>
                      <a:pt x="2609" y="9512"/>
                    </a:cubicBezTo>
                    <a:cubicBezTo>
                      <a:pt x="2316" y="8995"/>
                      <a:pt x="2114" y="8365"/>
                      <a:pt x="1867" y="7713"/>
                    </a:cubicBezTo>
                    <a:cubicBezTo>
                      <a:pt x="1327" y="6206"/>
                      <a:pt x="765" y="4677"/>
                      <a:pt x="293" y="3013"/>
                    </a:cubicBezTo>
                    <a:cubicBezTo>
                      <a:pt x="203" y="2676"/>
                      <a:pt x="90" y="2316"/>
                      <a:pt x="68" y="2001"/>
                    </a:cubicBezTo>
                    <a:cubicBezTo>
                      <a:pt x="0" y="1282"/>
                      <a:pt x="248" y="607"/>
                      <a:pt x="540" y="0"/>
                    </a:cubicBezTo>
                    <a:close/>
                    <a:moveTo>
                      <a:pt x="15201" y="18461"/>
                    </a:moveTo>
                    <a:cubicBezTo>
                      <a:pt x="14796" y="19338"/>
                      <a:pt x="15156" y="20440"/>
                      <a:pt x="15583" y="20912"/>
                    </a:cubicBezTo>
                    <a:cubicBezTo>
                      <a:pt x="15898" y="21317"/>
                      <a:pt x="16325" y="21564"/>
                      <a:pt x="16887" y="21632"/>
                    </a:cubicBezTo>
                    <a:cubicBezTo>
                      <a:pt x="18191" y="21811"/>
                      <a:pt x="19518" y="20642"/>
                      <a:pt x="19113" y="19001"/>
                    </a:cubicBezTo>
                    <a:cubicBezTo>
                      <a:pt x="19068" y="18798"/>
                      <a:pt x="18911" y="18461"/>
                      <a:pt x="18844" y="18349"/>
                    </a:cubicBezTo>
                    <a:cubicBezTo>
                      <a:pt x="18529" y="17764"/>
                      <a:pt x="17832" y="17247"/>
                      <a:pt x="16932" y="17292"/>
                    </a:cubicBezTo>
                    <a:cubicBezTo>
                      <a:pt x="15988" y="17337"/>
                      <a:pt x="15426" y="17944"/>
                      <a:pt x="15201" y="184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29;p72"/>
              <p:cNvSpPr/>
              <p:nvPr/>
            </p:nvSpPr>
            <p:spPr>
              <a:xfrm>
                <a:off x="3887000" y="2969350"/>
                <a:ext cx="20275" cy="19700"/>
              </a:xfrm>
              <a:custGeom>
                <a:avLst/>
                <a:gdLst/>
                <a:ahLst/>
                <a:cxnLst/>
                <a:rect l="l" t="t" r="r" b="b"/>
                <a:pathLst>
                  <a:path w="811" h="788" extrusionOk="0">
                    <a:moveTo>
                      <a:pt x="810" y="405"/>
                    </a:moveTo>
                    <a:cubicBezTo>
                      <a:pt x="788" y="630"/>
                      <a:pt x="608" y="788"/>
                      <a:pt x="383" y="788"/>
                    </a:cubicBezTo>
                    <a:cubicBezTo>
                      <a:pt x="180" y="765"/>
                      <a:pt x="1" y="585"/>
                      <a:pt x="23" y="383"/>
                    </a:cubicBezTo>
                    <a:cubicBezTo>
                      <a:pt x="23" y="158"/>
                      <a:pt x="203" y="1"/>
                      <a:pt x="428" y="1"/>
                    </a:cubicBezTo>
                    <a:cubicBezTo>
                      <a:pt x="653" y="1"/>
                      <a:pt x="810" y="203"/>
                      <a:pt x="810" y="4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430;p72"/>
            <p:cNvGrpSpPr/>
            <p:nvPr/>
          </p:nvGrpSpPr>
          <p:grpSpPr>
            <a:xfrm rot="-2700000">
              <a:off x="3137776" y="2134442"/>
              <a:ext cx="1000615" cy="1033240"/>
              <a:chOff x="4476700" y="2501650"/>
              <a:chExt cx="1000625" cy="1033250"/>
            </a:xfrm>
          </p:grpSpPr>
          <p:sp>
            <p:nvSpPr>
              <p:cNvPr id="12" name="Google Shape;1431;p72"/>
              <p:cNvSpPr/>
              <p:nvPr/>
            </p:nvSpPr>
            <p:spPr>
              <a:xfrm>
                <a:off x="4602050" y="2811950"/>
                <a:ext cx="552625" cy="722950"/>
              </a:xfrm>
              <a:custGeom>
                <a:avLst/>
                <a:gdLst/>
                <a:ahLst/>
                <a:cxnLst/>
                <a:rect l="l" t="t" r="r" b="b"/>
                <a:pathLst>
                  <a:path w="22105" h="28918" extrusionOk="0">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32;p72"/>
              <p:cNvSpPr/>
              <p:nvPr/>
            </p:nvSpPr>
            <p:spPr>
              <a:xfrm>
                <a:off x="4476700" y="2735500"/>
                <a:ext cx="138875" cy="138875"/>
              </a:xfrm>
              <a:custGeom>
                <a:avLst/>
                <a:gdLst/>
                <a:ahLst/>
                <a:cxnLst/>
                <a:rect l="l" t="t" r="r" b="b"/>
                <a:pathLst>
                  <a:path w="5555" h="5555" extrusionOk="0">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33;p72"/>
              <p:cNvSpPr/>
              <p:nvPr/>
            </p:nvSpPr>
            <p:spPr>
              <a:xfrm>
                <a:off x="4504250" y="2763050"/>
                <a:ext cx="83775" cy="84350"/>
              </a:xfrm>
              <a:custGeom>
                <a:avLst/>
                <a:gdLst/>
                <a:ahLst/>
                <a:cxnLst/>
                <a:rect l="l" t="t" r="r" b="b"/>
                <a:pathLst>
                  <a:path w="3351" h="3374" extrusionOk="0">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34;p72"/>
              <p:cNvSpPr/>
              <p:nvPr/>
            </p:nvSpPr>
            <p:spPr>
              <a:xfrm>
                <a:off x="5004550" y="2514025"/>
                <a:ext cx="175975" cy="622875"/>
              </a:xfrm>
              <a:custGeom>
                <a:avLst/>
                <a:gdLst/>
                <a:ahLst/>
                <a:cxnLst/>
                <a:rect l="l" t="t" r="r" b="b"/>
                <a:pathLst>
                  <a:path w="7039" h="24915" extrusionOk="0">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35;p72"/>
              <p:cNvSpPr/>
              <p:nvPr/>
            </p:nvSpPr>
            <p:spPr>
              <a:xfrm>
                <a:off x="5159150" y="2501650"/>
                <a:ext cx="61275" cy="64675"/>
              </a:xfrm>
              <a:custGeom>
                <a:avLst/>
                <a:gdLst/>
                <a:ahLst/>
                <a:cxnLst/>
                <a:rect l="l" t="t" r="r" b="b"/>
                <a:pathLst>
                  <a:path w="2451" h="2587" extrusionOk="0">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36;p72"/>
              <p:cNvSpPr/>
              <p:nvPr/>
            </p:nvSpPr>
            <p:spPr>
              <a:xfrm>
                <a:off x="5122025" y="2556750"/>
                <a:ext cx="355300" cy="585775"/>
              </a:xfrm>
              <a:custGeom>
                <a:avLst/>
                <a:gdLst/>
                <a:ahLst/>
                <a:cxnLst/>
                <a:rect l="l" t="t" r="r" b="b"/>
                <a:pathLst>
                  <a:path w="14212" h="23431" extrusionOk="0">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37;p72"/>
              <p:cNvSpPr/>
              <p:nvPr/>
            </p:nvSpPr>
            <p:spPr>
              <a:xfrm>
                <a:off x="5312050" y="2541575"/>
                <a:ext cx="66350" cy="67475"/>
              </a:xfrm>
              <a:custGeom>
                <a:avLst/>
                <a:gdLst/>
                <a:ahLst/>
                <a:cxnLst/>
                <a:rect l="l" t="t" r="r" b="b"/>
                <a:pathLst>
                  <a:path w="2654" h="2699" extrusionOk="0">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38;p72"/>
              <p:cNvSpPr/>
              <p:nvPr/>
            </p:nvSpPr>
            <p:spPr>
              <a:xfrm>
                <a:off x="5095050" y="3091900"/>
                <a:ext cx="74800" cy="76475"/>
              </a:xfrm>
              <a:custGeom>
                <a:avLst/>
                <a:gdLst/>
                <a:ahLst/>
                <a:cxnLst/>
                <a:rect l="l" t="t" r="r" b="b"/>
                <a:pathLst>
                  <a:path w="2992" h="3059" extrusionOk="0">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39;p72"/>
            <p:cNvSpPr/>
            <p:nvPr/>
          </p:nvSpPr>
          <p:spPr>
            <a:xfrm>
              <a:off x="3433532" y="3473781"/>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0;p72"/>
            <p:cNvSpPr/>
            <p:nvPr/>
          </p:nvSpPr>
          <p:spPr>
            <a:xfrm rot="2700000">
              <a:off x="3325950" y="1389733"/>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p72"/>
            <p:cNvSpPr/>
            <p:nvPr/>
          </p:nvSpPr>
          <p:spPr>
            <a:xfrm>
              <a:off x="1695057" y="1618206"/>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p72"/>
            <p:cNvSpPr/>
            <p:nvPr/>
          </p:nvSpPr>
          <p:spPr>
            <a:xfrm>
              <a:off x="1467221" y="3248135"/>
              <a:ext cx="373604" cy="371399"/>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195;p17"/>
          <p:cNvSpPr txBox="1">
            <a:spLocks/>
          </p:cNvSpPr>
          <p:nvPr/>
        </p:nvSpPr>
        <p:spPr>
          <a:xfrm rot="5400000">
            <a:off x="-1278777" y="2626701"/>
            <a:ext cx="2931615" cy="258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115000"/>
              </a:lnSpc>
              <a:spcAft>
                <a:spcPts val="1600"/>
              </a:spcAft>
            </a:pPr>
            <a:r>
              <a:rPr lang="en-US" sz="900" b="1" cap="all" dirty="0" smtClean="0">
                <a:solidFill>
                  <a:schemeClr val="bg1"/>
                </a:solidFill>
                <a:latin typeface="Montserrat" panose="020B0604020202020204" charset="0"/>
              </a:rPr>
              <a:t>amen : A</a:t>
            </a:r>
            <a:r>
              <a:rPr lang="en-US" sz="900" b="1" dirty="0" smtClean="0">
                <a:solidFill>
                  <a:schemeClr val="bg1"/>
                </a:solidFill>
                <a:latin typeface="Montserrat" panose="020B0604020202020204" charset="0"/>
              </a:rPr>
              <a:t>ssistante</a:t>
            </a:r>
            <a:r>
              <a:rPr lang="en-US" sz="900" b="1" cap="all" dirty="0" smtClean="0">
                <a:solidFill>
                  <a:schemeClr val="bg1"/>
                </a:solidFill>
                <a:latin typeface="Montserrat" panose="020B0604020202020204" charset="0"/>
              </a:rPr>
              <a:t> M</a:t>
            </a:r>
            <a:r>
              <a:rPr lang="en-US" sz="900" b="1" dirty="0" smtClean="0">
                <a:solidFill>
                  <a:schemeClr val="bg1"/>
                </a:solidFill>
                <a:latin typeface="Montserrat" panose="020B0604020202020204" charset="0"/>
              </a:rPr>
              <a:t>édicale</a:t>
            </a:r>
            <a:r>
              <a:rPr lang="en-US" sz="900" b="1" cap="all" dirty="0" smtClean="0">
                <a:solidFill>
                  <a:schemeClr val="bg1"/>
                </a:solidFill>
                <a:latin typeface="Montserrat" panose="020B0604020202020204" charset="0"/>
              </a:rPr>
              <a:t> E</a:t>
            </a:r>
            <a:r>
              <a:rPr lang="en-US" sz="900" b="1" dirty="0" smtClean="0">
                <a:solidFill>
                  <a:schemeClr val="bg1"/>
                </a:solidFill>
                <a:latin typeface="Montserrat" panose="020B0604020202020204" charset="0"/>
              </a:rPr>
              <a:t>xtra</a:t>
            </a:r>
            <a:r>
              <a:rPr lang="en-US" sz="900" b="1" cap="all" dirty="0" smtClean="0">
                <a:solidFill>
                  <a:schemeClr val="bg1"/>
                </a:solidFill>
                <a:latin typeface="Montserrat" panose="020B0604020202020204" charset="0"/>
              </a:rPr>
              <a:t> N</a:t>
            </a:r>
            <a:r>
              <a:rPr lang="en-US" sz="900" b="1" dirty="0" smtClean="0">
                <a:solidFill>
                  <a:schemeClr val="bg1"/>
                </a:solidFill>
                <a:latin typeface="Montserrat" panose="020B0604020202020204" charset="0"/>
              </a:rPr>
              <a:t>umérique</a:t>
            </a:r>
            <a:endParaRPr lang="en-US" sz="900" dirty="0">
              <a:solidFill>
                <a:schemeClr val="bg1"/>
              </a:solidFill>
              <a:latin typeface="Montserrat" panose="020B0604020202020204" charset="0"/>
            </a:endParaRPr>
          </a:p>
        </p:txBody>
      </p:sp>
      <p:pic>
        <p:nvPicPr>
          <p:cNvPr id="79" name="Imag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982" y="4537670"/>
            <a:ext cx="738018" cy="521746"/>
          </a:xfrm>
          <a:prstGeom prst="rect">
            <a:avLst/>
          </a:prstGeom>
        </p:spPr>
      </p:pic>
    </p:spTree>
    <p:extLst>
      <p:ext uri="{BB962C8B-B14F-4D97-AF65-F5344CB8AC3E}">
        <p14:creationId xmlns:p14="http://schemas.microsoft.com/office/powerpoint/2010/main" val="184997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5967</TotalTime>
  <Words>1044</Words>
  <Application>Microsoft Office PowerPoint</Application>
  <PresentationFormat>Affichage à l'écran (16:9)</PresentationFormat>
  <Paragraphs>77</Paragraphs>
  <Slides>17</Slides>
  <Notes>17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Montserrat</vt:lpstr>
      <vt:lpstr>Average</vt:lpstr>
      <vt:lpstr>Lato</vt:lpstr>
      <vt:lpstr>Times New Roman</vt:lpstr>
      <vt:lpstr>Arial</vt:lpstr>
      <vt:lpstr>Focus</vt:lpstr>
      <vt:lpstr>contribution à l’amélioration des performances des services médicaux urgents : intelligence artificielle, Bigdata et réalité virtuelle . </vt:lpstr>
      <vt:lpstr>TABLE DES MATIÈRES</vt:lpstr>
      <vt:lpstr>Vue d'ensemble</vt:lpstr>
      <vt:lpstr>Analyse des problèmes</vt:lpstr>
      <vt:lpstr>Analyse des problèmes</vt:lpstr>
      <vt:lpstr>Analyse des problèmes</vt:lpstr>
      <vt:lpstr>Analyse des problèmes</vt:lpstr>
      <vt:lpstr>Problématique </vt:lpstr>
      <vt:lpstr>Objectif du projet</vt:lpstr>
      <vt:lpstr>Méthodologie</vt:lpstr>
      <vt:lpstr>Méthodologie</vt:lpstr>
      <vt:lpstr>Présentation des interfaces Utilisateurs : Web UI/UX </vt:lpstr>
      <vt:lpstr>Tableau de bord</vt:lpstr>
      <vt:lpstr>Données personnelles </vt:lpstr>
      <vt:lpstr>Appareils portables</vt:lpstr>
      <vt:lpstr>Conclusion et Recommandation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prototypage</dc:title>
  <dc:creator>Line</dc:creator>
  <cp:lastModifiedBy>Line</cp:lastModifiedBy>
  <cp:revision>73</cp:revision>
  <dcterms:modified xsi:type="dcterms:W3CDTF">2023-09-15T21:39:58Z</dcterms:modified>
</cp:coreProperties>
</file>