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9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2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3149-BCA0-4981-9CB5-B75285B60F8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E5A2-EEAC-4465-BA6D-4B9644FC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eleniumhq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gradFill flip="none" rotWithShape="1">
                  <a:gsLst>
                    <a:gs pos="37000">
                      <a:schemeClr val="tx2">
                        <a:lumMod val="50000"/>
                      </a:schemeClr>
                    </a:gs>
                    <a:gs pos="0">
                      <a:schemeClr val="tx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10800000" scaled="1"/>
                  <a:tileRect/>
                </a:gradFill>
              </a:rPr>
              <a:t>Selenium</a:t>
            </a:r>
            <a:endParaRPr lang="en-US" sz="6600" b="1" dirty="0">
              <a:gradFill flip="none" rotWithShape="1">
                <a:gsLst>
                  <a:gs pos="37000">
                    <a:schemeClr val="tx2">
                      <a:lumMod val="50000"/>
                    </a:schemeClr>
                  </a:gs>
                  <a:gs pos="0">
                    <a:schemeClr val="tx2">
                      <a:lumMod val="40000"/>
                      <a:lumOff val="6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2">
                      <a:lumMod val="1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Wattegedara</a:t>
            </a:r>
            <a:r>
              <a:rPr lang="en-US" dirty="0" smtClean="0"/>
              <a:t> S. L.  </a:t>
            </a:r>
            <a:endParaRPr lang="en-US" dirty="0"/>
          </a:p>
          <a:p>
            <a:r>
              <a:rPr lang="en-US" dirty="0" smtClean="0"/>
              <a:t>IT18135862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a Selenium Test case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web browser</a:t>
            </a:r>
          </a:p>
          <a:p>
            <a:r>
              <a:rPr lang="en-US" dirty="0" smtClean="0"/>
              <a:t>Open Selenium IDE by clicking on</a:t>
            </a:r>
          </a:p>
          <a:p>
            <a:pPr marL="0" indent="0">
              <a:buNone/>
            </a:pPr>
            <a:r>
              <a:rPr lang="en-US" dirty="0" smtClean="0"/>
              <a:t>    the Selenium icon </a:t>
            </a:r>
          </a:p>
          <a:p>
            <a:endParaRPr lang="en-US" dirty="0"/>
          </a:p>
          <a:p>
            <a:r>
              <a:rPr lang="en-US" dirty="0" smtClean="0"/>
              <a:t>Click on “Record a new test in a new project”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282" y="2540684"/>
            <a:ext cx="3129698" cy="639547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>
            <a:off x="8150473" y="2540684"/>
            <a:ext cx="420322" cy="547973"/>
          </a:xfrm>
          <a:prstGeom prst="arc">
            <a:avLst>
              <a:gd name="adj1" fmla="val 16200000"/>
              <a:gd name="adj2" fmla="val 16164650"/>
            </a:avLst>
          </a:prstGeom>
          <a:noFill/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1621" t="17430" r="14085" b="32103"/>
          <a:stretch/>
        </p:blipFill>
        <p:spPr>
          <a:xfrm>
            <a:off x="7907232" y="4073737"/>
            <a:ext cx="3081634" cy="2670425"/>
          </a:xfrm>
          <a:prstGeom prst="rect">
            <a:avLst/>
          </a:prstGeom>
        </p:spPr>
      </p:pic>
      <p:sp>
        <p:nvSpPr>
          <p:cNvPr id="13" name="Arc 12"/>
          <p:cNvSpPr/>
          <p:nvPr/>
        </p:nvSpPr>
        <p:spPr>
          <a:xfrm>
            <a:off x="8150474" y="5058538"/>
            <a:ext cx="2074840" cy="350412"/>
          </a:xfrm>
          <a:prstGeom prst="arc">
            <a:avLst>
              <a:gd name="adj1" fmla="val 16200000"/>
              <a:gd name="adj2" fmla="val 1606069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/>
          <a:lstStyle/>
          <a:p>
            <a:r>
              <a:rPr lang="en-US" dirty="0" smtClean="0"/>
              <a:t>Give a name for the project and Then click “OK”.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 the web address that you want to monitor , then Click on “Start Recording”.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905" t="16812" r="15345" b="35570"/>
          <a:stretch/>
        </p:blipFill>
        <p:spPr>
          <a:xfrm>
            <a:off x="4676215" y="774598"/>
            <a:ext cx="2706220" cy="2359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432" t="17843" r="15870" b="32890"/>
          <a:stretch/>
        </p:blipFill>
        <p:spPr>
          <a:xfrm>
            <a:off x="4666356" y="4276165"/>
            <a:ext cx="2716079" cy="248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541"/>
            <a:ext cx="5683624" cy="5679422"/>
          </a:xfrm>
        </p:spPr>
        <p:txBody>
          <a:bodyPr/>
          <a:lstStyle/>
          <a:p>
            <a:r>
              <a:rPr lang="en-US" dirty="0" smtClean="0"/>
              <a:t>Now the web address will be opened, and recording will get started. You can navigate through different tabs of the webpage.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Click on “Stop Recording” button.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24" y="94129"/>
            <a:ext cx="4379391" cy="4004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-185" b="68140"/>
          <a:stretch/>
        </p:blipFill>
        <p:spPr>
          <a:xfrm>
            <a:off x="4052543" y="4622061"/>
            <a:ext cx="5118352" cy="207830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711519" y="5177118"/>
            <a:ext cx="580399" cy="48409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665975"/>
          </a:xfrm>
        </p:spPr>
        <p:txBody>
          <a:bodyPr/>
          <a:lstStyle/>
          <a:p>
            <a:r>
              <a:rPr lang="en-US" dirty="0" smtClean="0"/>
              <a:t>Give a name to your test case and click “OK” 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Click on the save button to save the test case and save it in a specific location / folder.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99" t="14750" r="13765" b="32684"/>
          <a:stretch/>
        </p:blipFill>
        <p:spPr>
          <a:xfrm>
            <a:off x="8105215" y="478281"/>
            <a:ext cx="3135406" cy="2865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98" r="-1237" b="69583"/>
          <a:stretch/>
        </p:blipFill>
        <p:spPr>
          <a:xfrm>
            <a:off x="5109882" y="4192792"/>
            <a:ext cx="5177118" cy="1984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88706" y="4518212"/>
            <a:ext cx="1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16353" y="4702878"/>
            <a:ext cx="67235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n-US" dirty="0" smtClean="0"/>
              <a:t>You can open the saved test case in future and create a new project using the icons in the toolbar of the Selenium IDE.</a:t>
            </a:r>
          </a:p>
          <a:p>
            <a:r>
              <a:rPr lang="en-US" dirty="0" smtClean="0"/>
              <a:t>Based on your choice you can either execute one test case at a time or all the test cases together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" b="46083"/>
          <a:stretch/>
        </p:blipFill>
        <p:spPr>
          <a:xfrm>
            <a:off x="4899707" y="2318886"/>
            <a:ext cx="5104905" cy="35171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52129" y="2904565"/>
            <a:ext cx="403412" cy="412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906" y="605118"/>
            <a:ext cx="10972800" cy="5571845"/>
          </a:xfrm>
        </p:spPr>
        <p:txBody>
          <a:bodyPr/>
          <a:lstStyle/>
          <a:p>
            <a:r>
              <a:rPr lang="en-US" dirty="0" smtClean="0"/>
              <a:t>You can monitor the commands and issues related to all the test cases.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39" y="1355829"/>
            <a:ext cx="8186733" cy="43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Selenium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Selenium is a free automated testing tool for Web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Allows for developing functional tests in the browser.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allows to record the workflows, so that they can prevent future regressions of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works on any browser that</a:t>
            </a:r>
          </a:p>
          <a:p>
            <a:pPr marL="0" indent="0">
              <a:buNone/>
            </a:pPr>
            <a:r>
              <a:rPr lang="en-US" dirty="0" smtClean="0"/>
              <a:t>   supports JavaScript.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96" y="3649067"/>
            <a:ext cx="2699327" cy="28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Selenium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for cross-browser testing. </a:t>
            </a:r>
          </a:p>
          <a:p>
            <a:r>
              <a:rPr lang="en-US" dirty="0" smtClean="0"/>
              <a:t>Supports several languages including Java, C#, PHP, and Python.</a:t>
            </a:r>
          </a:p>
          <a:p>
            <a:r>
              <a:rPr lang="en-US" dirty="0" smtClean="0"/>
              <a:t>Provides an efficient way of comparing expected and actual results.</a:t>
            </a:r>
          </a:p>
          <a:p>
            <a:r>
              <a:rPr lang="en-US" dirty="0" smtClean="0"/>
              <a:t>Inbuilt reporting mechanism.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57" y="3600906"/>
            <a:ext cx="6187611" cy="28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Selenium 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8096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Selenium Integrated Development Environment (IDE) is one of the simplest components in the Selenium automation testing suite.</a:t>
            </a:r>
          </a:p>
          <a:p>
            <a:r>
              <a:rPr lang="en-US" dirty="0" smtClean="0"/>
              <a:t> It does not require any programming logic to write its test scripts rather you can simply record your interactions with the browser to create test cases. </a:t>
            </a:r>
          </a:p>
          <a:p>
            <a:pPr marL="0" indent="0">
              <a:buNone/>
            </a:pPr>
            <a:r>
              <a:rPr lang="en-US" dirty="0" smtClean="0"/>
              <a:t>   Subsequently, you can use the playback option to re-run the test 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83" y="568473"/>
            <a:ext cx="4435523" cy="56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3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Reference: </a:t>
            </a:r>
            <a:r>
              <a:rPr lang="en-US" u="sng" dirty="0" smtClean="0">
                <a:solidFill>
                  <a:schemeClr val="accent1"/>
                </a:solidFill>
                <a:hlinkClick r:id="rId2"/>
              </a:rPr>
              <a:t>https://www.seleniumhq.org//</a:t>
            </a:r>
            <a:endParaRPr lang="en-US" u="sng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IDE from the </a:t>
            </a:r>
            <a:r>
              <a:rPr lang="en-US" dirty="0" err="1" smtClean="0"/>
              <a:t>SeleniumHQ</a:t>
            </a:r>
            <a:r>
              <a:rPr lang="en-US" dirty="0" smtClean="0"/>
              <a:t> official downloads page.</a:t>
            </a: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69" y="2786226"/>
            <a:ext cx="6444661" cy="34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For chrome select “for chrome” link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457"/>
          <a:stretch/>
        </p:blipFill>
        <p:spPr>
          <a:xfrm>
            <a:off x="1400472" y="1202456"/>
            <a:ext cx="9391055" cy="36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Click on “Add to chrome”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89" y="1386764"/>
            <a:ext cx="8981622" cy="479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579482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Click on “Add extension” button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 Then Chrome Add-ons window will </a:t>
            </a:r>
          </a:p>
          <a:p>
            <a:pPr marL="0" indent="0">
              <a:buNone/>
            </a:pPr>
            <a:r>
              <a:rPr lang="en-US" dirty="0" smtClean="0"/>
              <a:t>   pop up to show that you have </a:t>
            </a:r>
          </a:p>
          <a:p>
            <a:pPr marL="0" indent="0">
              <a:buNone/>
            </a:pPr>
            <a:r>
              <a:rPr lang="en-US" dirty="0" smtClean="0"/>
              <a:t>   added Selenium IDE to Chrome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93" y="556841"/>
            <a:ext cx="4401693" cy="2688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47" y="3976980"/>
            <a:ext cx="3712786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3205"/>
            <a:ext cx="10515600" cy="56037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  Run Selenium by clicking on the “Selenium” icon which appears near the search bar of the browser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2358"/>
          <a:stretch/>
        </p:blipFill>
        <p:spPr>
          <a:xfrm>
            <a:off x="615664" y="1574306"/>
            <a:ext cx="10960671" cy="336954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0768084" y="2129051"/>
            <a:ext cx="0" cy="7779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429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Selenium</vt:lpstr>
      <vt:lpstr>Selenium</vt:lpstr>
      <vt:lpstr>Features of Selenium</vt:lpstr>
      <vt:lpstr>Selenium IDE</vt:lpstr>
      <vt:lpstr>Installation Details</vt:lpstr>
      <vt:lpstr>PowerPoint Presentation</vt:lpstr>
      <vt:lpstr>PowerPoint Presentation</vt:lpstr>
      <vt:lpstr>PowerPoint Presentation</vt:lpstr>
      <vt:lpstr>PowerPoint Presentation</vt:lpstr>
      <vt:lpstr>Working with a Selenium Test case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22</cp:revision>
  <dcterms:created xsi:type="dcterms:W3CDTF">2020-03-17T04:30:56Z</dcterms:created>
  <dcterms:modified xsi:type="dcterms:W3CDTF">2020-07-25T19:57:15Z</dcterms:modified>
</cp:coreProperties>
</file>