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720" y="1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esktop\G.%20Dilip%20Kumar%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[P.SETHSIMON excel.xlsx]Work Sheet!PivotTable2</c:name>
    <c:fmtId val="17"/>
  </c:pivotSource>
  <c:chart>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s>
    <c:plotArea>
      <c:layout/>
      <c:lineChart>
        <c:grouping val="stacked"/>
        <c:ser>
          <c:idx val="0"/>
          <c:order val="0"/>
          <c:tx>
            <c:strRef>
              <c:f>'Work Sheet'!$B$3:$B$4</c:f>
              <c:strCache>
                <c:ptCount val="1"/>
                <c:pt idx="0">
                  <c:v>1</c:v>
                </c:pt>
              </c:strCache>
            </c:strRef>
          </c:tx>
          <c:cat>
            <c:strRef>
              <c:f>'Work Sheet'!$A$5:$A$10</c:f>
              <c:strCache>
                <c:ptCount val="5"/>
                <c:pt idx="0">
                  <c:v>Average</c:v>
                </c:pt>
                <c:pt idx="1">
                  <c:v>Bad</c:v>
                </c:pt>
                <c:pt idx="2">
                  <c:v>Good</c:v>
                </c:pt>
                <c:pt idx="3">
                  <c:v>Very Bad</c:v>
                </c:pt>
                <c:pt idx="4">
                  <c:v>Very Good</c:v>
                </c:pt>
              </c:strCache>
            </c:strRef>
          </c:cat>
          <c:val>
            <c:numRef>
              <c:f>'Work Sheet'!$B$5:$B$10</c:f>
              <c:numCache>
                <c:formatCode>General</c:formatCode>
                <c:ptCount val="5"/>
                <c:pt idx="3">
                  <c:v>133</c:v>
                </c:pt>
              </c:numCache>
            </c:numRef>
          </c:val>
        </c:ser>
        <c:ser>
          <c:idx val="1"/>
          <c:order val="1"/>
          <c:tx>
            <c:strRef>
              <c:f>'Work Sheet'!$C$3:$C$4</c:f>
              <c:strCache>
                <c:ptCount val="1"/>
                <c:pt idx="0">
                  <c:v>2</c:v>
                </c:pt>
              </c:strCache>
            </c:strRef>
          </c:tx>
          <c:cat>
            <c:strRef>
              <c:f>'Work Sheet'!$A$5:$A$10</c:f>
              <c:strCache>
                <c:ptCount val="5"/>
                <c:pt idx="0">
                  <c:v>Average</c:v>
                </c:pt>
                <c:pt idx="1">
                  <c:v>Bad</c:v>
                </c:pt>
                <c:pt idx="2">
                  <c:v>Good</c:v>
                </c:pt>
                <c:pt idx="3">
                  <c:v>Very Bad</c:v>
                </c:pt>
                <c:pt idx="4">
                  <c:v>Very Good</c:v>
                </c:pt>
              </c:strCache>
            </c:strRef>
          </c:cat>
          <c:val>
            <c:numRef>
              <c:f>'Work Sheet'!$C$5:$C$10</c:f>
              <c:numCache>
                <c:formatCode>General</c:formatCode>
                <c:ptCount val="5"/>
                <c:pt idx="1">
                  <c:v>496</c:v>
                </c:pt>
              </c:numCache>
            </c:numRef>
          </c:val>
        </c:ser>
        <c:ser>
          <c:idx val="2"/>
          <c:order val="2"/>
          <c:tx>
            <c:strRef>
              <c:f>'Work Sheet'!$D$3:$D$4</c:f>
              <c:strCache>
                <c:ptCount val="1"/>
                <c:pt idx="0">
                  <c:v>3</c:v>
                </c:pt>
              </c:strCache>
            </c:strRef>
          </c:tx>
          <c:cat>
            <c:strRef>
              <c:f>'Work Sheet'!$A$5:$A$10</c:f>
              <c:strCache>
                <c:ptCount val="5"/>
                <c:pt idx="0">
                  <c:v>Average</c:v>
                </c:pt>
                <c:pt idx="1">
                  <c:v>Bad</c:v>
                </c:pt>
                <c:pt idx="2">
                  <c:v>Good</c:v>
                </c:pt>
                <c:pt idx="3">
                  <c:v>Very Bad</c:v>
                </c:pt>
                <c:pt idx="4">
                  <c:v>Very Good</c:v>
                </c:pt>
              </c:strCache>
            </c:strRef>
          </c:cat>
          <c:val>
            <c:numRef>
              <c:f>'Work Sheet'!$D$5:$D$10</c:f>
              <c:numCache>
                <c:formatCode>General</c:formatCode>
                <c:ptCount val="5"/>
                <c:pt idx="0">
                  <c:v>2859</c:v>
                </c:pt>
              </c:numCache>
            </c:numRef>
          </c:val>
        </c:ser>
        <c:ser>
          <c:idx val="3"/>
          <c:order val="3"/>
          <c:tx>
            <c:strRef>
              <c:f>'Work Sheet'!$E$3:$E$4</c:f>
              <c:strCache>
                <c:ptCount val="1"/>
                <c:pt idx="0">
                  <c:v>4</c:v>
                </c:pt>
              </c:strCache>
            </c:strRef>
          </c:tx>
          <c:cat>
            <c:strRef>
              <c:f>'Work Sheet'!$A$5:$A$10</c:f>
              <c:strCache>
                <c:ptCount val="5"/>
                <c:pt idx="0">
                  <c:v>Average</c:v>
                </c:pt>
                <c:pt idx="1">
                  <c:v>Bad</c:v>
                </c:pt>
                <c:pt idx="2">
                  <c:v>Good</c:v>
                </c:pt>
                <c:pt idx="3">
                  <c:v>Very Bad</c:v>
                </c:pt>
                <c:pt idx="4">
                  <c:v>Very Good</c:v>
                </c:pt>
              </c:strCache>
            </c:strRef>
          </c:cat>
          <c:val>
            <c:numRef>
              <c:f>'Work Sheet'!$E$5:$E$10</c:f>
              <c:numCache>
                <c:formatCode>General</c:formatCode>
                <c:ptCount val="5"/>
                <c:pt idx="2">
                  <c:v>828</c:v>
                </c:pt>
              </c:numCache>
            </c:numRef>
          </c:val>
        </c:ser>
        <c:ser>
          <c:idx val="4"/>
          <c:order val="4"/>
          <c:tx>
            <c:strRef>
              <c:f>'Work Sheet'!$F$3:$F$4</c:f>
              <c:strCache>
                <c:ptCount val="1"/>
                <c:pt idx="0">
                  <c:v>5</c:v>
                </c:pt>
              </c:strCache>
            </c:strRef>
          </c:tx>
          <c:cat>
            <c:strRef>
              <c:f>'Work Sheet'!$A$5:$A$10</c:f>
              <c:strCache>
                <c:ptCount val="5"/>
                <c:pt idx="0">
                  <c:v>Average</c:v>
                </c:pt>
                <c:pt idx="1">
                  <c:v>Bad</c:v>
                </c:pt>
                <c:pt idx="2">
                  <c:v>Good</c:v>
                </c:pt>
                <c:pt idx="3">
                  <c:v>Very Bad</c:v>
                </c:pt>
                <c:pt idx="4">
                  <c:v>Very Good</c:v>
                </c:pt>
              </c:strCache>
            </c:strRef>
          </c:cat>
          <c:val>
            <c:numRef>
              <c:f>'Work Sheet'!$F$5:$F$10</c:f>
              <c:numCache>
                <c:formatCode>General</c:formatCode>
                <c:ptCount val="5"/>
                <c:pt idx="4">
                  <c:v>705</c:v>
                </c:pt>
              </c:numCache>
            </c:numRef>
          </c:val>
        </c:ser>
        <c:marker val="1"/>
        <c:axId val="46529920"/>
        <c:axId val="46597248"/>
      </c:lineChart>
      <c:catAx>
        <c:axId val="46529920"/>
        <c:scaling>
          <c:orientation val="minMax"/>
        </c:scaling>
        <c:axPos val="b"/>
        <c:tickLblPos val="nextTo"/>
        <c:crossAx val="46597248"/>
        <c:crosses val="autoZero"/>
        <c:auto val="1"/>
        <c:lblAlgn val="ctr"/>
        <c:lblOffset val="100"/>
      </c:catAx>
      <c:valAx>
        <c:axId val="46597248"/>
        <c:scaling>
          <c:orientation val="minMax"/>
        </c:scaling>
        <c:axPos val="l"/>
        <c:majorGridlines/>
        <c:numFmt formatCode="General" sourceLinked="1"/>
        <c:tickLblPos val="nextTo"/>
        <c:crossAx val="4652992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95400" y="3290233"/>
            <a:ext cx="9067800" cy="1938992"/>
          </a:xfrm>
          <a:prstGeom prst="rect">
            <a:avLst/>
          </a:prstGeom>
          <a:noFill/>
        </p:spPr>
        <p:txBody>
          <a:bodyPr wrap="square" rtlCol="0">
            <a:spAutoFit/>
          </a:bodyPr>
          <a:lstStyle/>
          <a:p>
            <a:r>
              <a:rPr lang="en-US" sz="2400" dirty="0"/>
              <a:t>STUDENT NAME</a:t>
            </a:r>
            <a:r>
              <a:rPr lang="en-US" sz="2400" dirty="0" smtClean="0"/>
              <a:t>: P.SETHSIMON</a:t>
            </a:r>
            <a:endParaRPr lang="en-US" sz="2400" dirty="0"/>
          </a:p>
          <a:p>
            <a:r>
              <a:rPr lang="en-US" sz="2400" dirty="0"/>
              <a:t>REGISTER NO: </a:t>
            </a:r>
            <a:r>
              <a:rPr lang="en-US" sz="2400" dirty="0" smtClean="0"/>
              <a:t>312203815 / C7A2C26B2D4B4049449414F874AEBEAB</a:t>
            </a:r>
            <a:endParaRPr lang="en-US" sz="2400" dirty="0"/>
          </a:p>
          <a:p>
            <a:r>
              <a:rPr lang="en-US" sz="2400" dirty="0" smtClean="0"/>
              <a:t>DEPARTMMENT</a:t>
            </a:r>
            <a:r>
              <a:rPr lang="en-US" sz="2400" dirty="0"/>
              <a:t>: DEPARTMENT </a:t>
            </a:r>
            <a:r>
              <a:rPr lang="en-US" sz="2400" dirty="0" smtClean="0"/>
              <a:t>OF COMMERCE</a:t>
            </a:r>
            <a:endParaRPr lang="en-US" sz="2400" dirty="0"/>
          </a:p>
          <a:p>
            <a:r>
              <a:rPr lang="en-US" sz="2400" dirty="0" smtClean="0"/>
              <a:t>COLLEGE NAME: </a:t>
            </a:r>
            <a:r>
              <a:rPr lang="en-US" sz="2400" dirty="0"/>
              <a:t>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 xmlns:a16="http://schemas.microsoft.com/office/drawing/2014/main"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 xmlns:a16="http://schemas.microsoft.com/office/drawing/2014/main"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0" name="Chart 9"/>
          <p:cNvGraphicFramePr/>
          <p:nvPr/>
        </p:nvGraphicFramePr>
        <p:xfrm>
          <a:off x="990600" y="2057400"/>
          <a:ext cx="7391400"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A5544D6E-6389-0139-83BB-305892D18371}"/>
              </a:ext>
            </a:extLst>
          </p:cNvPr>
          <p:cNvSpPr txBox="1"/>
          <p:nvPr/>
        </p:nvSpPr>
        <p:spPr>
          <a:xfrm>
            <a:off x="1371600" y="1371600"/>
            <a:ext cx="8458200" cy="6124754"/>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 employee performance  evaluation provides clarity to employee about to wants  and expectations of the higher-ups </a:t>
            </a:r>
            <a:r>
              <a:rPr lang="en-IN" sz="28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 The number of employees in the part time job is between 19 and 38.</a:t>
            </a:r>
            <a:endParaRPr lang="en-IN" sz="2800" smtClean="0">
              <a:latin typeface="Times New Roman" panose="02020603050405020304" pitchFamily="18" charset="0"/>
              <a:cs typeface="Times New Roman" panose="02020603050405020304" pitchFamily="18" charset="0"/>
            </a:endParaRPr>
          </a:p>
          <a:p>
            <a:pPr marL="285750" indent="-285750"/>
            <a:endParaRPr lang="en-IN" sz="2800" dirty="0" smtClean="0">
              <a:latin typeface="Times New Roman" panose="02020603050405020304" pitchFamily="18" charset="0"/>
              <a:cs typeface="Times New Roman" panose="02020603050405020304" pitchFamily="18" charset="0"/>
            </a:endParaRPr>
          </a:p>
          <a:p>
            <a:pPr marL="285750" indent="-285750"/>
            <a:endParaRPr lang="en-IN" sz="2800" dirty="0" smtClean="0">
              <a:latin typeface="Times New Roman" panose="02020603050405020304" pitchFamily="18" charset="0"/>
              <a:cs typeface="Times New Roman" panose="02020603050405020304" pitchFamily="18" charset="0"/>
            </a:endParaRPr>
          </a:p>
          <a:p>
            <a:pPr marL="285750" indent="-285750"/>
            <a:endParaRPr lang="en-IN" sz="2800" dirty="0">
              <a:latin typeface="Times New Roman" panose="02020603050405020304" pitchFamily="18" charset="0"/>
              <a:cs typeface="Times New Roman" panose="02020603050405020304" pitchFamily="18" charset="0"/>
            </a:endParaRPr>
          </a:p>
          <a:p>
            <a:pPr marL="285750" indent="-285750"/>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14400" y="1613167"/>
            <a:ext cx="7924800" cy="5632311"/>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latin typeface="Times New Roman" pitchFamily="18" charset="0"/>
                <a:cs typeface="Times New Roman" pitchFamily="18" charset="0"/>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382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 xmlns:a16="http://schemas.microsoft.com/office/drawing/2014/main"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 xmlns:a16="http://schemas.microsoft.com/office/drawing/2014/main" id="{3D8D3F0B-CEE3-3125-CF66-BD3FAD8CED10}"/>
              </a:ext>
            </a:extLst>
          </p:cNvPr>
          <p:cNvPicPr>
            <a:picLocks noChangeAspect="1"/>
          </p:cNvPicPr>
          <p:nvPr/>
        </p:nvPicPr>
        <p:blipFill>
          <a:blip r:embed="rId3" cstate="print">
            <a:extLst>
              <a:ext uri="{28A0092B-C50C-407E-A947-70E740481C1C}">
                <a14:useLocalDpi xmlns="" xmlns:a14="http://schemas.microsoft.com/office/drawing/2010/main" val="0"/>
              </a:ext>
              <a:ext uri="{837473B0-CC2E-450A-ABE3-18F120FF3D39}">
                <a1611:picAttrSrcUrl xmlns="" xmlns:a1611="http://schemas.microsoft.com/office/drawing/2016/11/main"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 xmlns:a16="http://schemas.microsoft.com/office/drawing/2014/main"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 xmlns:a16="http://schemas.microsoft.com/office/drawing/2014/main"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 xmlns:a16="http://schemas.microsoft.com/office/drawing/2014/main" id="{6B0EA301-70B9-815B-881E-77791078BF1B}"/>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 xmlns:p14="http://schemas.microsoft.com/office/powerpoint/2010/main"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668</Words>
  <Application>Microsoft Office PowerPoint</Application>
  <PresentationFormat>Custom</PresentationFormat>
  <Paragraphs>103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28</cp:revision>
  <dcterms:created xsi:type="dcterms:W3CDTF">2024-03-29T15:07:22Z</dcterms:created>
  <dcterms:modified xsi:type="dcterms:W3CDTF">2024-10-05T10:30:13Z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