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Q413E/Zi5qFdhlOmL5xXxIsp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c210c2959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c210c29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cc210c2959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c210c295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c210c2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cc210c295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Number Puzzles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allindiaexams.in/public/uploads/1415707862.png" id="147" name="Google Shape;147;p10"/>
          <p:cNvPicPr preferRelativeResize="0"/>
          <p:nvPr/>
        </p:nvPicPr>
        <p:blipFill rotWithShape="1">
          <a:blip r:embed="rId3">
            <a:alphaModFix/>
          </a:blip>
          <a:srcRect b="8889" l="0" r="0" t="0"/>
          <a:stretch/>
        </p:blipFill>
        <p:spPr>
          <a:xfrm>
            <a:off x="5562600" y="381000"/>
            <a:ext cx="3048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/>
        </p:nvSpPr>
        <p:spPr>
          <a:xfrm>
            <a:off x="457200" y="609600"/>
            <a:ext cx="81534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first row, 11 * 2 + 6/2 = 25.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second row, 6 * 2 + 8/2 = 16.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third row, missing number = 5 * 2 + 12/2 = 10 + 6 = 16.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allindiaexams.in/public/uploads/1415708776.png" id="153" name="Google Shape;153;p11"/>
          <p:cNvPicPr preferRelativeResize="0"/>
          <p:nvPr/>
        </p:nvPicPr>
        <p:blipFill rotWithShape="1">
          <a:blip r:embed="rId3">
            <a:alphaModFix/>
          </a:blip>
          <a:srcRect b="8914" l="0" r="0" t="0"/>
          <a:stretch/>
        </p:blipFill>
        <p:spPr>
          <a:xfrm>
            <a:off x="5410200" y="457200"/>
            <a:ext cx="32766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685800" y="685800"/>
            <a:ext cx="77724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first column, 13 + 7 * 2 = 27.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second column, 54 + 45 * 2 = 144.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missing number in the third column be x.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x + 32 * 2 = 68 =&gt; x = 4.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c210c2959_0_13"/>
          <p:cNvSpPr txBox="1"/>
          <p:nvPr/>
        </p:nvSpPr>
        <p:spPr>
          <a:xfrm>
            <a:off x="408225" y="734775"/>
            <a:ext cx="3660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cc210c2959_0_13"/>
          <p:cNvSpPr txBox="1"/>
          <p:nvPr/>
        </p:nvSpPr>
        <p:spPr>
          <a:xfrm>
            <a:off x="680350" y="2816675"/>
            <a:ext cx="5293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4</a:t>
            </a:r>
            <a:b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 diagram, read the upper and lower pairs of numbers as 2 digit values and add these together to give the result written at the top.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allindiaexams.in/public/uploads/1415735083.png" id="162" name="Google Shape;162;g1cc210c2959_0_13"/>
          <p:cNvPicPr preferRelativeResize="0"/>
          <p:nvPr/>
        </p:nvPicPr>
        <p:blipFill rotWithShape="1">
          <a:blip r:embed="rId3">
            <a:alphaModFix/>
          </a:blip>
          <a:srcRect b="13427" l="0" r="0" t="0"/>
          <a:stretch/>
        </p:blipFill>
        <p:spPr>
          <a:xfrm>
            <a:off x="3124200" y="609600"/>
            <a:ext cx="5718176" cy="32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allindiaexams.in/public/uploads/1415738094.jpg"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533400"/>
            <a:ext cx="41910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 txBox="1"/>
          <p:nvPr/>
        </p:nvSpPr>
        <p:spPr>
          <a:xfrm>
            <a:off x="609600" y="381000"/>
            <a:ext cx="73152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8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number in the segment at the bottom is the sum of the four numbers in the sections either side.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8 + 3 + 4 + 3 = 18.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Answer is 8.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Puzzles Questions and Answers"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897" y="0"/>
            <a:ext cx="7546103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/>
        </p:nvSpPr>
        <p:spPr>
          <a:xfrm flipH="1">
            <a:off x="641928" y="304800"/>
            <a:ext cx="118687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11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45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10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21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609600" y="3581400"/>
            <a:ext cx="7924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: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 star diagram, the number in the centre equals the sum of the top three numbers, subtracting the sum of the bottom two numbers.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4+2+7 – 3-1=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3+3+5- 4-2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6+9+2 -4 -3 = 10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Puzzles Questions and Answers"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9134" t="13635"/>
          <a:stretch/>
        </p:blipFill>
        <p:spPr>
          <a:xfrm>
            <a:off x="3371850" y="609600"/>
            <a:ext cx="4933950" cy="38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/>
        </p:nvSpPr>
        <p:spPr>
          <a:xfrm>
            <a:off x="381000" y="381000"/>
            <a:ext cx="72390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9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8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4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1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: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at the centre of each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triangle equals the sum of the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two numbers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minus the top number.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7+9-4=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1+4-1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6+5-2 =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57200" y="274638"/>
            <a:ext cx="8229600" cy="269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57200" y="304800"/>
            <a:ext cx="5486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UcPeriod"/>
            </a:pPr>
            <a:r>
              <a:rPr lang="en-US"/>
              <a:t>10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UcPeriod"/>
            </a:pPr>
            <a:r>
              <a:rPr lang="en-US"/>
              <a:t>11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UcPeriod"/>
            </a:pPr>
            <a:r>
              <a:rPr lang="en-US"/>
              <a:t>9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UcPeriod"/>
            </a:pPr>
            <a:r>
              <a:rPr lang="en-US"/>
              <a:t>None of these</a:t>
            </a:r>
            <a:endParaRPr/>
          </a:p>
          <a:p>
            <a:pPr indent="-32639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Answer: 11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numbers in the right half from the series : 2, 3, 4, 5 The numbers in the left half from the series : 5, 7, 9, 11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number puzzle 1" id="95" name="Google Shape;95;p2"/>
          <p:cNvPicPr preferRelativeResize="0"/>
          <p:nvPr/>
        </p:nvPicPr>
        <p:blipFill rotWithShape="1">
          <a:blip r:embed="rId3">
            <a:alphaModFix/>
          </a:blip>
          <a:srcRect b="9294" l="0" r="0" t="0"/>
          <a:stretch/>
        </p:blipFill>
        <p:spPr>
          <a:xfrm>
            <a:off x="5257800" y="228600"/>
            <a:ext cx="3505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42000"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Puzzle 2" id="100" name="Google Shape;100;p3"/>
          <p:cNvPicPr preferRelativeResize="0"/>
          <p:nvPr/>
        </p:nvPicPr>
        <p:blipFill rotWithShape="1">
          <a:blip r:embed="rId3">
            <a:alphaModFix/>
          </a:blip>
          <a:srcRect b="12943" l="0" r="-4428" t="0"/>
          <a:stretch/>
        </p:blipFill>
        <p:spPr>
          <a:xfrm>
            <a:off x="4800600" y="0"/>
            <a:ext cx="3968750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990600" y="381001"/>
            <a:ext cx="74676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these</a:t>
            </a:r>
            <a:endParaRPr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7x2+2= 16;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16x2+2 = 34 and so on.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missing number = 34x2+2 = 70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puzzle 3" id="106" name="Google Shape;106;p4"/>
          <p:cNvPicPr preferRelativeResize="0"/>
          <p:nvPr/>
        </p:nvPicPr>
        <p:blipFill rotWithShape="1">
          <a:blip r:embed="rId3">
            <a:alphaModFix/>
          </a:blip>
          <a:srcRect b="6572" l="0" r="0" t="0"/>
          <a:stretch/>
        </p:blipFill>
        <p:spPr>
          <a:xfrm>
            <a:off x="4343400" y="381000"/>
            <a:ext cx="43307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609600" y="533400"/>
            <a:ext cx="6096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121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(7+5)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144; (3+4)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49; (5+1)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36.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missing number = (2+8)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puzzle 5" id="112" name="Google Shape;112;p5"/>
          <p:cNvPicPr preferRelativeResize="0"/>
          <p:nvPr/>
        </p:nvPicPr>
        <p:blipFill rotWithShape="1">
          <a:blip r:embed="rId3">
            <a:alphaModFix/>
          </a:blip>
          <a:srcRect b="5869" l="0" r="0" t="0"/>
          <a:stretch/>
        </p:blipFill>
        <p:spPr>
          <a:xfrm>
            <a:off x="4419600" y="609600"/>
            <a:ext cx="4495800" cy="36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762000" y="990600"/>
            <a:ext cx="54102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216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216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(5-4)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1; (7-3)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64; (11-8)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27.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answer is = (8-2)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6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216.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puzzle 9" id="118" name="Google Shape;118;p6"/>
          <p:cNvPicPr preferRelativeResize="0"/>
          <p:nvPr/>
        </p:nvPicPr>
        <p:blipFill rotWithShape="1">
          <a:blip r:embed="rId3">
            <a:alphaModFix/>
          </a:blip>
          <a:srcRect b="11022" l="0" r="4347" t="0"/>
          <a:stretch/>
        </p:blipFill>
        <p:spPr>
          <a:xfrm>
            <a:off x="4724400" y="0"/>
            <a:ext cx="4171950" cy="30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 flipH="1">
            <a:off x="304798" y="381000"/>
            <a:ext cx="4800601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have, 3+4 = number below 4 =7;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3+4+5 = number below 5 = 12;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3+7+12 = number below 12 = 22;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answer is = 3+7 = 10.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c210c2959_0_0"/>
          <p:cNvSpPr txBox="1"/>
          <p:nvPr/>
        </p:nvSpPr>
        <p:spPr>
          <a:xfrm>
            <a:off x="394600" y="503475"/>
            <a:ext cx="3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cc210c2959_0_0"/>
          <p:cNvSpPr txBox="1"/>
          <p:nvPr/>
        </p:nvSpPr>
        <p:spPr>
          <a:xfrm>
            <a:off x="666750" y="476250"/>
            <a:ext cx="322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124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cc210c2959_0_0"/>
          <p:cNvSpPr txBox="1"/>
          <p:nvPr/>
        </p:nvSpPr>
        <p:spPr>
          <a:xfrm>
            <a:off x="476250" y="2354025"/>
            <a:ext cx="27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94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cc210c2959_0_0"/>
          <p:cNvSpPr txBox="1"/>
          <p:nvPr/>
        </p:nvSpPr>
        <p:spPr>
          <a:xfrm>
            <a:off x="625925" y="3415400"/>
            <a:ext cx="6327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Clearly, (1st row)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(2nd row)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(3rd row)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4th row.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in the first column, 4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+ 2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+ 1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21.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second column, 5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+ 3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+ 8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98.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third column,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number = 6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+ 7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+ 3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36 + 49 + 9 = 94.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allindiaexams.in/public/uploads/1415703889.png" id="129" name="Google Shape;129;g1cc210c2959_0_0"/>
          <p:cNvPicPr preferRelativeResize="0"/>
          <p:nvPr/>
        </p:nvPicPr>
        <p:blipFill rotWithShape="1">
          <a:blip r:embed="rId3">
            <a:alphaModFix/>
          </a:blip>
          <a:srcRect b="6881" l="0" r="-1667" t="0"/>
          <a:stretch/>
        </p:blipFill>
        <p:spPr>
          <a:xfrm>
            <a:off x="5257800" y="228600"/>
            <a:ext cx="33083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allindiaexams.in/public/uploads/1415706573.png" id="134" name="Google Shape;134;p8"/>
          <p:cNvPicPr preferRelativeResize="0"/>
          <p:nvPr/>
        </p:nvPicPr>
        <p:blipFill rotWithShape="1">
          <a:blip r:embed="rId3">
            <a:alphaModFix/>
          </a:blip>
          <a:srcRect b="6709" l="0" r="-834" t="0"/>
          <a:stretch/>
        </p:blipFill>
        <p:spPr>
          <a:xfrm>
            <a:off x="4114800" y="228600"/>
            <a:ext cx="4733925" cy="38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381000" y="990600"/>
            <a:ext cx="8534400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Clearly, (3rd column)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(2nd column)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(1st column)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first row, 5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+ 12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13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second row, 8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+ 15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17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missing number in the third row be x.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x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+ 24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25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x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49 =&gt; x = 7.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allindiaexams.in/public/uploads/1415734991.png" id="141" name="Google Shape;141;p9"/>
          <p:cNvPicPr preferRelativeResize="0"/>
          <p:nvPr/>
        </p:nvPicPr>
        <p:blipFill rotWithShape="1">
          <a:blip r:embed="rId3">
            <a:alphaModFix/>
          </a:blip>
          <a:srcRect b="7714" l="12039" r="10319" t="0"/>
          <a:stretch/>
        </p:blipFill>
        <p:spPr>
          <a:xfrm>
            <a:off x="4025900" y="457200"/>
            <a:ext cx="5118100" cy="33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228600" y="457200"/>
            <a:ext cx="85344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in boxes from the second row up equal the average of the 2 numbers in the boxes directly below. Continue to the apex of the triangle.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2021-08-12T08:40:26Z</dcterms:created>
  <dc:creator>iimfaculty</dc:creator>
</cp:coreProperties>
</file>