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9"/>
  </p:notesMasterIdLst>
  <p:handoutMasterIdLst>
    <p:handoutMasterId r:id="rId20"/>
  </p:handoutMasterIdLst>
  <p:sldIdLst>
    <p:sldId id="266" r:id="rId2"/>
    <p:sldId id="268" r:id="rId3"/>
    <p:sldId id="267"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61" r:id="rId18"/>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1" autoAdjust="0"/>
    <p:restoredTop sz="94660"/>
  </p:normalViewPr>
  <p:slideViewPr>
    <p:cSldViewPr>
      <p:cViewPr varScale="1">
        <p:scale>
          <a:sx n="85" d="100"/>
          <a:sy n="85" d="100"/>
        </p:scale>
        <p:origin x="1430"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6E7D018D-748F-47BF-843A-40349A141CAC}" type="datetimeFigureOut">
              <a:rPr lang="en-US" smtClean="0"/>
              <a:pPr/>
              <a:t>2/2/2023</a:t>
            </a:fld>
            <a:endParaRPr lang="en-US" dirty="0"/>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04AC5213-BACC-41AB-9B61-B40CF6C5296E}" type="slidenum">
              <a:rPr lang="en-US" smtClean="0"/>
              <a:pPr/>
              <a:t>‹#›</a:t>
            </a:fld>
            <a:endParaRPr lang="en-US" dirty="0"/>
          </a:p>
        </p:txBody>
      </p:sp>
    </p:spTree>
    <p:extLst>
      <p:ext uri="{BB962C8B-B14F-4D97-AF65-F5344CB8AC3E}">
        <p14:creationId xmlns:p14="http://schemas.microsoft.com/office/powerpoint/2010/main" val="137600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23E9B8FB-2ABD-42C9-A6DA-A6789EAF441D}" type="datetimeFigureOut">
              <a:rPr lang="en-US" smtClean="0"/>
              <a:pPr/>
              <a:t>2/2/2023</a:t>
            </a:fld>
            <a:endParaRPr lang="en-US" dirty="0"/>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BE2A7042-DEED-4AA1-9E89-4A16B2572577}" type="slidenum">
              <a:rPr lang="en-US" smtClean="0"/>
              <a:pPr/>
              <a:t>‹#›</a:t>
            </a:fld>
            <a:endParaRPr lang="en-US" dirty="0"/>
          </a:p>
        </p:txBody>
      </p:sp>
    </p:spTree>
    <p:extLst>
      <p:ext uri="{BB962C8B-B14F-4D97-AF65-F5344CB8AC3E}">
        <p14:creationId xmlns:p14="http://schemas.microsoft.com/office/powerpoint/2010/main" val="3417568013"/>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2A7042-DEED-4AA1-9E89-4A16B2572577}" type="slidenum">
              <a:rPr lang="en-US" smtClean="0"/>
              <a:pPr/>
              <a:t>1</a:t>
            </a:fld>
            <a:endParaRPr lang="en-US" dirty="0"/>
          </a:p>
        </p:txBody>
      </p:sp>
    </p:spTree>
    <p:extLst>
      <p:ext uri="{BB962C8B-B14F-4D97-AF65-F5344CB8AC3E}">
        <p14:creationId xmlns:p14="http://schemas.microsoft.com/office/powerpoint/2010/main" val="328553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dirty="0"/>
          </a:p>
        </p:txBody>
      </p:sp>
      <p:sp>
        <p:nvSpPr>
          <p:cNvPr id="4" name="Rectangle 4"/>
          <p:cNvSpPr>
            <a:spLocks noGrp="1"/>
          </p:cNvSpPr>
          <p:nvPr>
            <p:ph type="sldNum" sz="quarter" idx="10"/>
          </p:nvPr>
        </p:nvSpPr>
        <p:spPr/>
        <p:txBody>
          <a:bodyPr/>
          <a:lstStyle/>
          <a:p>
            <a:fld id="{BE2A7042-DEED-4AA1-9E89-4A16B2572577}" type="slidenum">
              <a:rPr lang="en-US" smtClean="0"/>
              <a:pPr/>
              <a:t>17</a:t>
            </a:fld>
            <a:endParaRPr lang="en-US" dirty="0"/>
          </a:p>
        </p:txBody>
      </p:sp>
    </p:spTree>
    <p:extLst>
      <p:ext uri="{BB962C8B-B14F-4D97-AF65-F5344CB8AC3E}">
        <p14:creationId xmlns:p14="http://schemas.microsoft.com/office/powerpoint/2010/main" val="431499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Album Cover">
    <p:spTree>
      <p:nvGrpSpPr>
        <p:cNvPr id="1" name=""/>
        <p:cNvGrpSpPr/>
        <p:nvPr/>
      </p:nvGrpSpPr>
      <p:grpSpPr>
        <a:xfrm>
          <a:off x="0" y="0"/>
          <a:ext cx="0" cy="0"/>
          <a:chOff x="0" y="0"/>
          <a:chExt cx="0" cy="0"/>
        </a:xfrm>
      </p:grpSpPr>
      <p:sp>
        <p:nvSpPr>
          <p:cNvPr id="10" name="Rectangle 9"/>
          <p:cNvSpPr/>
          <p:nvPr userDrawn="1"/>
        </p:nvSpPr>
        <p:spPr>
          <a:xfrm>
            <a:off x="7162800" y="137160"/>
            <a:ext cx="228600" cy="5257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7467600" y="133350"/>
            <a:ext cx="1447800" cy="5257800"/>
          </a:xfrm>
          <a:prstGeom prst="rect">
            <a:avLst/>
          </a:prstGeom>
          <a:solidFill>
            <a:schemeClr val="accent3"/>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0" hasCustomPrompt="1"/>
          </p:nvPr>
        </p:nvSpPr>
        <p:spPr>
          <a:xfrm>
            <a:off x="228600" y="5467350"/>
            <a:ext cx="8672946" cy="1238250"/>
          </a:xfrm>
          <a:solidFill>
            <a:schemeClr val="accent1"/>
          </a:solidFill>
        </p:spPr>
        <p:txBody>
          <a:bodyPr vert="horz" anchor="ctr">
            <a:noAutofit/>
          </a:bodyPr>
          <a:lstStyle>
            <a:lvl1pPr marL="0" indent="0" algn="l">
              <a:buFontTx/>
              <a:buNone/>
              <a:defRPr lang="en-US" sz="4800" baseline="0" dirty="0">
                <a:solidFill>
                  <a:schemeClr val="bg1"/>
                </a:solidFill>
              </a:defRPr>
            </a:lvl1pPr>
            <a:extLst/>
          </a:lstStyle>
          <a:p>
            <a:pPr lvl="0"/>
            <a:r>
              <a:rPr lang="en-US" dirty="0"/>
              <a:t>Click to add photo album title</a:t>
            </a:r>
          </a:p>
        </p:txBody>
      </p:sp>
      <p:sp>
        <p:nvSpPr>
          <p:cNvPr id="12" name="Picture Placeholder 11"/>
          <p:cNvSpPr>
            <a:spLocks noGrp="1"/>
          </p:cNvSpPr>
          <p:nvPr>
            <p:ph type="pic" sz="quarter" idx="11"/>
          </p:nvPr>
        </p:nvSpPr>
        <p:spPr>
          <a:xfrm>
            <a:off x="228600" y="152400"/>
            <a:ext cx="6858000" cy="5239512"/>
          </a:xfrm>
          <a:solidFill>
            <a:schemeClr val="bg1"/>
          </a:solidFill>
          <a:ln w="34925" cap="rnd" cmpd="sng" algn="ctr">
            <a:noFill/>
            <a:prstDash val="solid"/>
          </a:ln>
          <a:effectLst/>
        </p:spPr>
        <p:style>
          <a:lnRef idx="3">
            <a:schemeClr val="lt1"/>
          </a:lnRef>
          <a:fillRef idx="1">
            <a:schemeClr val="accent5"/>
          </a:fillRef>
          <a:effectRef idx="1">
            <a:schemeClr val="accent5"/>
          </a:effectRef>
          <a:fontRef idx="minor">
            <a:schemeClr val="lt1"/>
          </a:fontRef>
        </p:style>
        <p:txBody>
          <a:bodyPr vert="horz"/>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1" name="Rectangle 10"/>
          <p:cNvSpPr>
            <a:spLocks noGrp="1"/>
          </p:cNvSpPr>
          <p:nvPr>
            <p:ph type="dt" sz="half" idx="12"/>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13" name="Rectangle 12"/>
          <p:cNvSpPr>
            <a:spLocks noGrp="1"/>
          </p:cNvSpPr>
          <p:nvPr>
            <p:ph type="sldNum" sz="quarter" idx="13"/>
          </p:nvPr>
        </p:nvSpPr>
        <p:spPr/>
        <p:txBody>
          <a:bodyPr/>
          <a:lstStyle/>
          <a:p>
            <a:fld id="{8A4431D5-1B33-458B-8AFD-CECCB0FA18CB}" type="slidenum">
              <a:rPr lang="en-US" smtClean="0">
                <a:solidFill>
                  <a:schemeClr val="bg1"/>
                </a:solidFill>
              </a:rPr>
              <a:pPr/>
              <a:t>‹#›</a:t>
            </a:fld>
            <a:endParaRPr lang="en-US" dirty="0"/>
          </a:p>
        </p:txBody>
      </p:sp>
      <p:sp>
        <p:nvSpPr>
          <p:cNvPr id="14" name="Rectangle 13"/>
          <p:cNvSpPr>
            <a:spLocks noGrp="1"/>
          </p:cNvSpPr>
          <p:nvPr>
            <p:ph type="ftr" sz="quarter" idx="14"/>
          </p:nvPr>
        </p:nvSpPr>
        <p:spPr>
          <a:xfrm rot="16200000">
            <a:off x="7296150" y="3698878"/>
            <a:ext cx="2933700" cy="365125"/>
          </a:xfrm>
        </p:spPr>
        <p:txBody>
          <a:bodyPr/>
          <a:lstStyle/>
          <a:p>
            <a:endParaRPr lang="en-US" dirty="0"/>
          </a:p>
        </p:txBody>
      </p:sp>
      <p:sp>
        <p:nvSpPr>
          <p:cNvPr id="18" name="Rectangle 17"/>
          <p:cNvSpPr>
            <a:spLocks noGrp="1"/>
          </p:cNvSpPr>
          <p:nvPr>
            <p:ph type="body" sz="quarter" idx="15" hasCustomPrompt="1"/>
          </p:nvPr>
        </p:nvSpPr>
        <p:spPr>
          <a:xfrm rot="16200000">
            <a:off x="5372100" y="2247900"/>
            <a:ext cx="5181600" cy="990600"/>
          </a:xfrm>
        </p:spPr>
        <p:txBody>
          <a:bodyPr/>
          <a:lstStyle>
            <a:lvl1pPr marL="0" indent="0" algn="r">
              <a:buNone/>
              <a:defRPr sz="2000">
                <a:solidFill>
                  <a:srgbClr val="FFFFFF"/>
                </a:solidFill>
              </a:defRPr>
            </a:lvl1pPr>
          </a:lstStyle>
          <a:p>
            <a:pPr lvl="0"/>
            <a:r>
              <a:rPr lang="en-US" dirty="0"/>
              <a:t>Click to add date or details</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Landscape with Caption">
    <p:spTree>
      <p:nvGrpSpPr>
        <p:cNvPr id="1" name=""/>
        <p:cNvGrpSpPr/>
        <p:nvPr/>
      </p:nvGrpSpPr>
      <p:grpSpPr>
        <a:xfrm>
          <a:off x="0" y="0"/>
          <a:ext cx="0" cy="0"/>
          <a:chOff x="0" y="0"/>
          <a:chExt cx="0" cy="0"/>
        </a:xfrm>
      </p:grpSpPr>
      <p:sp>
        <p:nvSpPr>
          <p:cNvPr id="11" name="Picture Placeholder 10"/>
          <p:cNvSpPr>
            <a:spLocks noGrp="1" noChangeAspect="1"/>
          </p:cNvSpPr>
          <p:nvPr>
            <p:ph type="pic" sz="quarter" idx="11"/>
          </p:nvPr>
        </p:nvSpPr>
        <p:spPr>
          <a:xfrm>
            <a:off x="4343400" y="33528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vert="horz">
            <a:normAutofit/>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6" name="Picture Placeholder 25"/>
          <p:cNvSpPr>
            <a:spLocks noGrp="1" noChangeAspect="1"/>
          </p:cNvSpPr>
          <p:nvPr>
            <p:ph type="pic" sz="quarter" idx="12"/>
          </p:nvPr>
        </p:nvSpPr>
        <p:spPr>
          <a:xfrm>
            <a:off x="228600" y="33528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vert="horz">
            <a:normAutofit/>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3" name="Picture Placeholder 12"/>
          <p:cNvSpPr>
            <a:spLocks noGrp="1" noChangeAspect="1"/>
          </p:cNvSpPr>
          <p:nvPr>
            <p:ph type="pic" sz="quarter" idx="13"/>
          </p:nvPr>
        </p:nvSpPr>
        <p:spPr>
          <a:xfrm>
            <a:off x="4343400" y="2286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Text Placeholder 11"/>
          <p:cNvSpPr>
            <a:spLocks noGrp="1"/>
          </p:cNvSpPr>
          <p:nvPr>
            <p:ph type="body" sz="quarter" idx="14" hasCustomPrompt="1"/>
          </p:nvPr>
        </p:nvSpPr>
        <p:spPr>
          <a:xfrm>
            <a:off x="228600" y="228600"/>
            <a:ext cx="3947160" cy="2960370"/>
          </a:xfrm>
        </p:spPr>
        <p:txBody>
          <a:bodyPr anchor="b" anchorCtr="0"/>
          <a:lstStyle>
            <a:lvl1pPr marL="0" marR="0" indent="0" algn="r">
              <a:buFontTx/>
              <a:buNone/>
              <a:defRPr sz="2000" i="0"/>
            </a:lvl1pPr>
            <a:extLst/>
          </a:lstStyle>
          <a:p>
            <a:pPr lvl="0"/>
            <a:r>
              <a:rPr lang="en-US" dirty="0"/>
              <a:t>Click to add caption</a:t>
            </a:r>
          </a:p>
        </p:txBody>
      </p:sp>
      <p:sp>
        <p:nvSpPr>
          <p:cNvPr id="6" name="Rectangle 5"/>
          <p:cNvSpPr>
            <a:spLocks noGrp="1"/>
          </p:cNvSpPr>
          <p:nvPr>
            <p:ph type="dt" sz="half" idx="15"/>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7" name="Rectangle 6"/>
          <p:cNvSpPr>
            <a:spLocks noGrp="1"/>
          </p:cNvSpPr>
          <p:nvPr>
            <p:ph type="sldNum" sz="quarter" idx="16"/>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7"/>
          </p:nvPr>
        </p:nvSpPr>
        <p:spPr/>
        <p:txBody>
          <a:bodyPr/>
          <a:lstStyle/>
          <a:p>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Up Mixed">
    <p:spTree>
      <p:nvGrpSpPr>
        <p:cNvPr id="1" name=""/>
        <p:cNvGrpSpPr/>
        <p:nvPr/>
      </p:nvGrpSpPr>
      <p:grpSpPr>
        <a:xfrm>
          <a:off x="0" y="0"/>
          <a:ext cx="0" cy="0"/>
          <a:chOff x="0" y="0"/>
          <a:chExt cx="0" cy="0"/>
        </a:xfrm>
      </p:grpSpPr>
      <p:sp>
        <p:nvSpPr>
          <p:cNvPr id="10" name="Picture Placeholder 9"/>
          <p:cNvSpPr>
            <a:spLocks noGrp="1" noChangeAspect="1"/>
          </p:cNvSpPr>
          <p:nvPr>
            <p:ph type="pic" sz="quarter" idx="11"/>
          </p:nvPr>
        </p:nvSpPr>
        <p:spPr>
          <a:xfrm>
            <a:off x="4648200" y="3124962"/>
            <a:ext cx="3697224" cy="2772918"/>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5" name="Picture Placeholder 24"/>
          <p:cNvSpPr>
            <a:spLocks noGrp="1" noChangeAspect="1"/>
          </p:cNvSpPr>
          <p:nvPr>
            <p:ph type="pic" sz="quarter" idx="12"/>
          </p:nvPr>
        </p:nvSpPr>
        <p:spPr>
          <a:xfrm>
            <a:off x="228600" y="228600"/>
            <a:ext cx="4251960" cy="566928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noChangeAspect="1"/>
          </p:cNvSpPr>
          <p:nvPr>
            <p:ph type="pic" sz="quarter" idx="13"/>
          </p:nvPr>
        </p:nvSpPr>
        <p:spPr>
          <a:xfrm>
            <a:off x="4648200" y="228600"/>
            <a:ext cx="3672840" cy="275463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5" name="Rectangle 4"/>
          <p:cNvSpPr>
            <a:spLocks noGrp="1"/>
          </p:cNvSpPr>
          <p:nvPr>
            <p:ph type="dt" sz="half" idx="14"/>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7" name="Rectangle 6"/>
          <p:cNvSpPr>
            <a:spLocks noGrp="1"/>
          </p:cNvSpPr>
          <p:nvPr>
            <p:ph type="sldNum" sz="quarter" idx="15"/>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6"/>
          </p:nvPr>
        </p:nvSpPr>
        <p:spPr/>
        <p:txBody>
          <a:bodyPr/>
          <a:lstStyle/>
          <a:p>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Up Portrait with Captions">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1866900" y="228600"/>
            <a:ext cx="2286000"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6"/>
          </p:nvPr>
        </p:nvSpPr>
        <p:spPr>
          <a:xfrm>
            <a:off x="1866900" y="3505200"/>
            <a:ext cx="228521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Picture Placeholder 7"/>
          <p:cNvSpPr>
            <a:spLocks noGrp="1"/>
          </p:cNvSpPr>
          <p:nvPr>
            <p:ph type="pic" sz="quarter" idx="25"/>
          </p:nvPr>
        </p:nvSpPr>
        <p:spPr>
          <a:xfrm>
            <a:off x="4305300" y="228600"/>
            <a:ext cx="2286000"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9" name="Picture Placeholder 18"/>
          <p:cNvSpPr>
            <a:spLocks noGrp="1"/>
          </p:cNvSpPr>
          <p:nvPr>
            <p:ph type="pic" sz="quarter" idx="27"/>
          </p:nvPr>
        </p:nvSpPr>
        <p:spPr>
          <a:xfrm>
            <a:off x="4306086" y="3505200"/>
            <a:ext cx="228521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2" name="Text Placeholder 21"/>
          <p:cNvSpPr>
            <a:spLocks noGrp="1"/>
          </p:cNvSpPr>
          <p:nvPr>
            <p:ph type="body" sz="quarter" idx="16" hasCustomPrompt="1"/>
          </p:nvPr>
        </p:nvSpPr>
        <p:spPr>
          <a:xfrm>
            <a:off x="152400" y="228600"/>
            <a:ext cx="1676400" cy="2743200"/>
          </a:xfrm>
        </p:spPr>
        <p:txBody>
          <a:bodyPr anchor="t" anchorCtr="0"/>
          <a:lstStyle>
            <a:lvl1pPr marL="0" marR="0" indent="0" algn="r">
              <a:buFontTx/>
              <a:buNone/>
              <a:defRPr sz="1600" baseline="0"/>
            </a:lvl1pPr>
            <a:extLst/>
          </a:lstStyle>
          <a:p>
            <a:pPr lvl="0"/>
            <a:r>
              <a:rPr lang="en-US" dirty="0"/>
              <a:t>Click to add caption</a:t>
            </a:r>
          </a:p>
        </p:txBody>
      </p:sp>
      <p:sp>
        <p:nvSpPr>
          <p:cNvPr id="5" name="Text Placeholder 4"/>
          <p:cNvSpPr>
            <a:spLocks noGrp="1"/>
          </p:cNvSpPr>
          <p:nvPr>
            <p:ph type="body" sz="quarter" idx="29" hasCustomPrompt="1"/>
          </p:nvPr>
        </p:nvSpPr>
        <p:spPr>
          <a:xfrm>
            <a:off x="6629400" y="228600"/>
            <a:ext cx="1676400" cy="1905000"/>
          </a:xfrm>
        </p:spPr>
        <p:txBody>
          <a:bodyPr anchor="t" anchorCtr="0"/>
          <a:lstStyle>
            <a:lvl1pPr marL="0" marR="0" indent="0" algn="l">
              <a:buFontTx/>
              <a:buNone/>
              <a:defRPr sz="1600" baseline="0"/>
            </a:lvl1pPr>
            <a:extLst/>
          </a:lstStyle>
          <a:p>
            <a:pPr lvl="0"/>
            <a:r>
              <a:rPr lang="en-US" dirty="0"/>
              <a:t>Click to add caption</a:t>
            </a:r>
          </a:p>
        </p:txBody>
      </p:sp>
      <p:sp>
        <p:nvSpPr>
          <p:cNvPr id="20" name="Text Placeholder 19"/>
          <p:cNvSpPr>
            <a:spLocks noGrp="1"/>
          </p:cNvSpPr>
          <p:nvPr>
            <p:ph type="body" sz="quarter" idx="28" hasCustomPrompt="1"/>
          </p:nvPr>
        </p:nvSpPr>
        <p:spPr>
          <a:xfrm>
            <a:off x="152400" y="4724400"/>
            <a:ext cx="1676400" cy="1905000"/>
          </a:xfrm>
        </p:spPr>
        <p:txBody>
          <a:bodyPr anchor="b" anchorCtr="0"/>
          <a:lstStyle>
            <a:lvl1pPr marL="0" marR="0" indent="0" algn="r">
              <a:buFontTx/>
              <a:buNone/>
              <a:defRPr sz="1600" baseline="0"/>
            </a:lvl1pPr>
            <a:extLst/>
          </a:lstStyle>
          <a:p>
            <a:pPr lvl="0"/>
            <a:r>
              <a:rPr lang="en-US" dirty="0"/>
              <a:t>Click to add caption</a:t>
            </a:r>
          </a:p>
        </p:txBody>
      </p:sp>
      <p:sp>
        <p:nvSpPr>
          <p:cNvPr id="21" name="Text Placeholder 20"/>
          <p:cNvSpPr>
            <a:spLocks noGrp="1"/>
          </p:cNvSpPr>
          <p:nvPr>
            <p:ph type="body" sz="quarter" idx="30" hasCustomPrompt="1"/>
          </p:nvPr>
        </p:nvSpPr>
        <p:spPr>
          <a:xfrm>
            <a:off x="6629400" y="4724400"/>
            <a:ext cx="1676400" cy="1905000"/>
          </a:xfrm>
        </p:spPr>
        <p:txBody>
          <a:bodyPr anchor="b" anchorCtr="0"/>
          <a:lstStyle>
            <a:lvl1pPr marL="0" marR="0" indent="0" algn="l">
              <a:buFontTx/>
              <a:buNone/>
              <a:defRPr sz="1600" baseline="0"/>
            </a:lvl1pPr>
            <a:extLst/>
          </a:lstStyle>
          <a:p>
            <a:pPr lvl="0"/>
            <a:r>
              <a:rPr lang="en-US" dirty="0"/>
              <a:t>Click to add caption</a:t>
            </a:r>
          </a:p>
        </p:txBody>
      </p:sp>
      <p:sp>
        <p:nvSpPr>
          <p:cNvPr id="10" name="Rectangle 9"/>
          <p:cNvSpPr>
            <a:spLocks noGrp="1"/>
          </p:cNvSpPr>
          <p:nvPr>
            <p:ph type="dt" sz="half" idx="31"/>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11" name="Rectangle 10"/>
          <p:cNvSpPr>
            <a:spLocks noGrp="1"/>
          </p:cNvSpPr>
          <p:nvPr>
            <p:ph type="sldNum" sz="quarter" idx="32"/>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33"/>
          </p:nvPr>
        </p:nvSpPr>
        <p:spPr/>
        <p:txBody>
          <a:bodyPr/>
          <a:lstStyle/>
          <a:p>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Up Landscape with Captions">
    <p:spTree>
      <p:nvGrpSpPr>
        <p:cNvPr id="1" name=""/>
        <p:cNvGrpSpPr/>
        <p:nvPr/>
      </p:nvGrpSpPr>
      <p:grpSpPr>
        <a:xfrm>
          <a:off x="0" y="0"/>
          <a:ext cx="0" cy="0"/>
          <a:chOff x="0" y="0"/>
          <a:chExt cx="0" cy="0"/>
        </a:xfrm>
      </p:grpSpPr>
      <p:sp>
        <p:nvSpPr>
          <p:cNvPr id="24" name="Picture Placeholder 23"/>
          <p:cNvSpPr>
            <a:spLocks noGrp="1"/>
          </p:cNvSpPr>
          <p:nvPr>
            <p:ph type="pic" sz="quarter" idx="14"/>
          </p:nvPr>
        </p:nvSpPr>
        <p:spPr>
          <a:xfrm>
            <a:off x="533400" y="685800"/>
            <a:ext cx="3653297"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7" name="Text Placeholder 26"/>
          <p:cNvSpPr>
            <a:spLocks noGrp="1"/>
          </p:cNvSpPr>
          <p:nvPr>
            <p:ph type="body" sz="quarter" idx="16" hasCustomPrompt="1"/>
          </p:nvPr>
        </p:nvSpPr>
        <p:spPr>
          <a:xfrm>
            <a:off x="533400" y="63246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3" name="Picture Placeholder 2"/>
          <p:cNvSpPr>
            <a:spLocks noGrp="1"/>
          </p:cNvSpPr>
          <p:nvPr>
            <p:ph type="pic" sz="quarter" idx="17"/>
          </p:nvPr>
        </p:nvSpPr>
        <p:spPr>
          <a:xfrm>
            <a:off x="4267200" y="6858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1" name="Picture Placeholder 20"/>
          <p:cNvSpPr>
            <a:spLocks noGrp="1"/>
          </p:cNvSpPr>
          <p:nvPr>
            <p:ph type="pic" sz="quarter" idx="18"/>
          </p:nvPr>
        </p:nvSpPr>
        <p:spPr>
          <a:xfrm>
            <a:off x="533400" y="35052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p:cNvSpPr>
          <p:nvPr>
            <p:ph type="pic" sz="quarter" idx="19"/>
          </p:nvPr>
        </p:nvSpPr>
        <p:spPr>
          <a:xfrm>
            <a:off x="4267200" y="35052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8" name="Text Placeholder 17"/>
          <p:cNvSpPr>
            <a:spLocks noGrp="1"/>
          </p:cNvSpPr>
          <p:nvPr>
            <p:ph type="body" sz="quarter" idx="22" hasCustomPrompt="1"/>
          </p:nvPr>
        </p:nvSpPr>
        <p:spPr>
          <a:xfrm>
            <a:off x="533400" y="3048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5" name="Text Placeholder 4"/>
          <p:cNvSpPr>
            <a:spLocks noGrp="1"/>
          </p:cNvSpPr>
          <p:nvPr>
            <p:ph type="body" sz="quarter" idx="23" hasCustomPrompt="1"/>
          </p:nvPr>
        </p:nvSpPr>
        <p:spPr>
          <a:xfrm>
            <a:off x="4267200" y="63246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4" name="Text Placeholder 3"/>
          <p:cNvSpPr>
            <a:spLocks noGrp="1"/>
          </p:cNvSpPr>
          <p:nvPr>
            <p:ph type="body" sz="quarter" idx="24" hasCustomPrompt="1"/>
          </p:nvPr>
        </p:nvSpPr>
        <p:spPr>
          <a:xfrm>
            <a:off x="4267200" y="3048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10" name="Rectangle 9"/>
          <p:cNvSpPr>
            <a:spLocks noGrp="1"/>
          </p:cNvSpPr>
          <p:nvPr>
            <p:ph type="dt" sz="half" idx="25"/>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11" name="Rectangle 10"/>
          <p:cNvSpPr>
            <a:spLocks noGrp="1"/>
          </p:cNvSpPr>
          <p:nvPr>
            <p:ph type="sldNum" sz="quarter" idx="26"/>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27"/>
          </p:nvPr>
        </p:nvSpPr>
        <p:spPr/>
        <p:txBody>
          <a:bodyPr/>
          <a:lstStyle/>
          <a:p>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Up Portrait with Large Caption">
    <p:spTree>
      <p:nvGrpSpPr>
        <p:cNvPr id="1" name=""/>
        <p:cNvGrpSpPr/>
        <p:nvPr/>
      </p:nvGrpSpPr>
      <p:grpSpPr>
        <a:xfrm>
          <a:off x="0" y="0"/>
          <a:ext cx="0" cy="0"/>
          <a:chOff x="0" y="0"/>
          <a:chExt cx="0" cy="0"/>
        </a:xfrm>
      </p:grpSpPr>
      <p:sp>
        <p:nvSpPr>
          <p:cNvPr id="22" name="Picture Placeholder 21"/>
          <p:cNvSpPr>
            <a:spLocks noGrp="1" noChangeAspect="1"/>
          </p:cNvSpPr>
          <p:nvPr>
            <p:ph type="pic" sz="quarter" idx="14"/>
          </p:nvPr>
        </p:nvSpPr>
        <p:spPr>
          <a:xfrm>
            <a:off x="2286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8" name="Picture Placeholder 27"/>
          <p:cNvSpPr>
            <a:spLocks noGrp="1" noChangeAspect="1"/>
          </p:cNvSpPr>
          <p:nvPr>
            <p:ph type="pic" sz="quarter" idx="31"/>
          </p:nvPr>
        </p:nvSpPr>
        <p:spPr>
          <a:xfrm>
            <a:off x="43434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4" name="Picture Placeholder 3"/>
          <p:cNvSpPr>
            <a:spLocks noGrp="1" noChangeAspect="1"/>
          </p:cNvSpPr>
          <p:nvPr>
            <p:ph type="pic" sz="quarter" idx="30"/>
          </p:nvPr>
        </p:nvSpPr>
        <p:spPr>
          <a:xfrm>
            <a:off x="22860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noChangeAspect="1"/>
          </p:cNvSpPr>
          <p:nvPr>
            <p:ph type="pic" sz="quarter" idx="32"/>
          </p:nvPr>
        </p:nvSpPr>
        <p:spPr>
          <a:xfrm>
            <a:off x="64008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Text Placeholder 30"/>
          <p:cNvSpPr>
            <a:spLocks noGrp="1"/>
          </p:cNvSpPr>
          <p:nvPr>
            <p:ph type="body" sz="quarter" idx="29" hasCustomPrompt="1"/>
          </p:nvPr>
        </p:nvSpPr>
        <p:spPr>
          <a:xfrm>
            <a:off x="228600" y="3352800"/>
            <a:ext cx="8153400" cy="3048000"/>
          </a:xfrm>
        </p:spPr>
        <p:txBody>
          <a:bodyPr anchor="t" anchorCtr="0"/>
          <a:lstStyle>
            <a:lvl1pPr marL="0" marR="0" indent="0" algn="l">
              <a:buFontTx/>
              <a:buNone/>
              <a:defRPr sz="2800" baseline="0"/>
            </a:lvl1pPr>
            <a:extLst/>
          </a:lstStyle>
          <a:p>
            <a:pPr lvl="0"/>
            <a:r>
              <a:rPr lang="en-US" dirty="0"/>
              <a:t>Click to add caption</a:t>
            </a:r>
          </a:p>
        </p:txBody>
      </p:sp>
      <p:sp>
        <p:nvSpPr>
          <p:cNvPr id="7" name="Rectangle 6"/>
          <p:cNvSpPr>
            <a:spLocks noGrp="1"/>
          </p:cNvSpPr>
          <p:nvPr>
            <p:ph type="dt" sz="half" idx="33"/>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8" name="Rectangle 7"/>
          <p:cNvSpPr>
            <a:spLocks noGrp="1"/>
          </p:cNvSpPr>
          <p:nvPr>
            <p:ph type="sldNum" sz="quarter" idx="34"/>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35"/>
          </p:nvPr>
        </p:nvSpPr>
        <p:spPr/>
        <p:txBody>
          <a:bodyPr/>
          <a:lstStyle/>
          <a:p>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Up: 1 Portrait with 3 Landscape">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343292" y="257665"/>
            <a:ext cx="4764388" cy="63525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6" name="Picture Placeholder 25"/>
          <p:cNvSpPr>
            <a:spLocks noGrp="1"/>
          </p:cNvSpPr>
          <p:nvPr>
            <p:ph type="pic" sz="quarter" idx="18"/>
          </p:nvPr>
        </p:nvSpPr>
        <p:spPr>
          <a:xfrm>
            <a:off x="5446340" y="257665"/>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2"/>
          </p:nvPr>
        </p:nvSpPr>
        <p:spPr>
          <a:xfrm>
            <a:off x="5446340" y="2432657"/>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3" name="Picture Placeholder 12"/>
          <p:cNvSpPr>
            <a:spLocks noGrp="1"/>
          </p:cNvSpPr>
          <p:nvPr>
            <p:ph type="pic" sz="quarter" idx="23"/>
          </p:nvPr>
        </p:nvSpPr>
        <p:spPr>
          <a:xfrm>
            <a:off x="5446340" y="4607649"/>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Rectangle 5"/>
          <p:cNvSpPr>
            <a:spLocks noGrp="1"/>
          </p:cNvSpPr>
          <p:nvPr>
            <p:ph type="dt" sz="half" idx="24"/>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7" name="Rectangle 6"/>
          <p:cNvSpPr>
            <a:spLocks noGrp="1"/>
          </p:cNvSpPr>
          <p:nvPr>
            <p:ph type="sldNum" sz="quarter" idx="25"/>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26"/>
          </p:nvPr>
        </p:nvSpPr>
        <p:spPr/>
        <p:txBody>
          <a:bodyPr/>
          <a:lstStyle/>
          <a:p>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5-Up: 3 Landscape with 2 Portrait">
    <p:spTree>
      <p:nvGrpSpPr>
        <p:cNvPr id="1" name=""/>
        <p:cNvGrpSpPr/>
        <p:nvPr/>
      </p:nvGrpSpPr>
      <p:grpSpPr>
        <a:xfrm>
          <a:off x="0" y="0"/>
          <a:ext cx="0" cy="0"/>
          <a:chOff x="0" y="0"/>
          <a:chExt cx="0" cy="0"/>
        </a:xfrm>
      </p:grpSpPr>
      <p:sp>
        <p:nvSpPr>
          <p:cNvPr id="19" name="Picture Placeholder 18"/>
          <p:cNvSpPr>
            <a:spLocks noGrp="1"/>
          </p:cNvSpPr>
          <p:nvPr>
            <p:ph type="pic" sz="quarter" idx="14"/>
          </p:nvPr>
        </p:nvSpPr>
        <p:spPr>
          <a:xfrm>
            <a:off x="228600" y="3429000"/>
            <a:ext cx="207015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17"/>
          </p:nvPr>
        </p:nvSpPr>
        <p:spPr>
          <a:xfrm>
            <a:off x="2438400" y="228600"/>
            <a:ext cx="5562600" cy="4171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5" name="Picture Placeholder 14"/>
          <p:cNvSpPr>
            <a:spLocks noGrp="1"/>
          </p:cNvSpPr>
          <p:nvPr>
            <p:ph type="pic" sz="quarter" idx="26"/>
          </p:nvPr>
        </p:nvSpPr>
        <p:spPr>
          <a:xfrm>
            <a:off x="228600" y="228600"/>
            <a:ext cx="207015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Picture Placeholder 30"/>
          <p:cNvSpPr>
            <a:spLocks noGrp="1"/>
          </p:cNvSpPr>
          <p:nvPr>
            <p:ph type="pic" sz="quarter" idx="27"/>
          </p:nvPr>
        </p:nvSpPr>
        <p:spPr>
          <a:xfrm>
            <a:off x="5257800" y="4495800"/>
            <a:ext cx="2743200" cy="20574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7" name="Picture Placeholder 16"/>
          <p:cNvSpPr>
            <a:spLocks noGrp="1"/>
          </p:cNvSpPr>
          <p:nvPr>
            <p:ph type="pic" sz="quarter" idx="28"/>
          </p:nvPr>
        </p:nvSpPr>
        <p:spPr>
          <a:xfrm>
            <a:off x="2438400" y="4495800"/>
            <a:ext cx="2743200" cy="20574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7" name="Rectangle 6"/>
          <p:cNvSpPr>
            <a:spLocks noGrp="1"/>
          </p:cNvSpPr>
          <p:nvPr>
            <p:ph type="dt" sz="half" idx="29"/>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8" name="Rectangle 7"/>
          <p:cNvSpPr>
            <a:spLocks noGrp="1"/>
          </p:cNvSpPr>
          <p:nvPr>
            <p:ph type="sldNum" sz="quarter" idx="30"/>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31"/>
          </p:nvPr>
        </p:nvSpPr>
        <p:spPr/>
        <p:txBody>
          <a:bodyPr/>
          <a:lstStyle/>
          <a:p>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Up: 2 Landscape with 3 Portrait">
    <p:spTree>
      <p:nvGrpSpPr>
        <p:cNvPr id="1" name=""/>
        <p:cNvGrpSpPr/>
        <p:nvPr/>
      </p:nvGrpSpPr>
      <p:grpSpPr>
        <a:xfrm>
          <a:off x="0" y="0"/>
          <a:ext cx="0" cy="0"/>
          <a:chOff x="0" y="0"/>
          <a:chExt cx="0" cy="0"/>
        </a:xfrm>
      </p:grpSpPr>
      <p:sp>
        <p:nvSpPr>
          <p:cNvPr id="9" name="Picture Placeholder 8"/>
          <p:cNvSpPr>
            <a:spLocks noGrp="1"/>
          </p:cNvSpPr>
          <p:nvPr>
            <p:ph type="pic" sz="quarter" idx="26"/>
          </p:nvPr>
        </p:nvSpPr>
        <p:spPr>
          <a:xfrm>
            <a:off x="2286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7" name="Picture Placeholder 6"/>
          <p:cNvSpPr>
            <a:spLocks noGrp="1"/>
          </p:cNvSpPr>
          <p:nvPr>
            <p:ph type="pic" sz="quarter" idx="29"/>
          </p:nvPr>
        </p:nvSpPr>
        <p:spPr>
          <a:xfrm>
            <a:off x="228600" y="3867150"/>
            <a:ext cx="3962400" cy="2743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7" name="Picture Placeholder 26"/>
          <p:cNvSpPr>
            <a:spLocks noGrp="1"/>
          </p:cNvSpPr>
          <p:nvPr>
            <p:ph type="pic" sz="quarter" idx="30"/>
          </p:nvPr>
        </p:nvSpPr>
        <p:spPr>
          <a:xfrm>
            <a:off x="4419600" y="3867150"/>
            <a:ext cx="3962400" cy="2743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7"/>
          </p:nvPr>
        </p:nvSpPr>
        <p:spPr>
          <a:xfrm>
            <a:off x="30099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28"/>
          </p:nvPr>
        </p:nvSpPr>
        <p:spPr>
          <a:xfrm>
            <a:off x="57912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Rectangle 7"/>
          <p:cNvSpPr>
            <a:spLocks noGrp="1"/>
          </p:cNvSpPr>
          <p:nvPr>
            <p:ph type="dt" sz="half" idx="31"/>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10" name="Rectangle 9"/>
          <p:cNvSpPr>
            <a:spLocks noGrp="1"/>
          </p:cNvSpPr>
          <p:nvPr>
            <p:ph type="sldNum" sz="quarter" idx="32"/>
          </p:nvPr>
        </p:nvSpPr>
        <p:spPr/>
        <p:txBody>
          <a:bodyPr/>
          <a:lstStyle/>
          <a:p>
            <a:fld id="{8A4431D5-1B33-458B-8AFD-CECCB0FA18CB}" type="slidenum">
              <a:rPr lang="en-US" smtClean="0">
                <a:solidFill>
                  <a:srgbClr val="FFFFFF"/>
                </a:solidFill>
              </a:rPr>
              <a:pPr/>
              <a:t>‹#›</a:t>
            </a:fld>
            <a:endParaRPr lang="en-US" dirty="0"/>
          </a:p>
        </p:txBody>
      </p:sp>
      <p:sp>
        <p:nvSpPr>
          <p:cNvPr id="11" name="Rectangle 10"/>
          <p:cNvSpPr>
            <a:spLocks noGrp="1"/>
          </p:cNvSpPr>
          <p:nvPr>
            <p:ph type="ftr" sz="quarter" idx="33"/>
          </p:nvPr>
        </p:nvSpPr>
        <p:spPr/>
        <p:txBody>
          <a:bodyPr/>
          <a:lstStyle/>
          <a:p>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quare with Caption">
    <p:spTree>
      <p:nvGrpSpPr>
        <p:cNvPr id="1" name=""/>
        <p:cNvGrpSpPr/>
        <p:nvPr/>
      </p:nvGrpSpPr>
      <p:grpSpPr>
        <a:xfrm>
          <a:off x="0" y="0"/>
          <a:ext cx="0" cy="0"/>
          <a:chOff x="0" y="0"/>
          <a:chExt cx="0" cy="0"/>
        </a:xfrm>
      </p:grpSpPr>
      <p:sp>
        <p:nvSpPr>
          <p:cNvPr id="6" name="Picture Placeholder 5"/>
          <p:cNvSpPr>
            <a:spLocks noGrp="1" noChangeAspect="1"/>
          </p:cNvSpPr>
          <p:nvPr>
            <p:ph type="pic" sz="quarter" idx="13"/>
          </p:nvPr>
        </p:nvSpPr>
        <p:spPr>
          <a:xfrm>
            <a:off x="2133600" y="762000"/>
            <a:ext cx="4873334" cy="48768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1588" algn="ctr" rtl="0" latinLnBrk="0">
              <a:spcBef>
                <a:spcPct val="20000"/>
              </a:spcBef>
              <a:buFontTx/>
              <a:buNone/>
            </a:pPr>
            <a:r>
              <a:rPr lang="en-US" sz="2400" i="0"/>
              <a:t>Click icon to add picture</a:t>
            </a:r>
            <a:endParaRPr lang="en-US" sz="2400" i="0" dirty="0"/>
          </a:p>
        </p:txBody>
      </p:sp>
      <p:sp>
        <p:nvSpPr>
          <p:cNvPr id="7" name="Text Placeholder 6"/>
          <p:cNvSpPr>
            <a:spLocks noGrp="1"/>
          </p:cNvSpPr>
          <p:nvPr>
            <p:ph type="body" sz="quarter" idx="15" hasCustomPrompt="1"/>
          </p:nvPr>
        </p:nvSpPr>
        <p:spPr>
          <a:xfrm>
            <a:off x="2133600" y="5715000"/>
            <a:ext cx="4876800" cy="838200"/>
          </a:xfrm>
        </p:spPr>
        <p:txBody>
          <a:bodyPr tIns="91440" rIns="9144" bIns="91440" anchor="t"/>
          <a:lstStyle>
            <a:lvl1pPr marL="0" marR="0" indent="0" algn="l">
              <a:buFontTx/>
              <a:buNone/>
              <a:defRPr sz="2000" i="0"/>
            </a:lvl1pPr>
            <a:extLst/>
          </a:lstStyle>
          <a:p>
            <a:pPr lvl="0"/>
            <a:r>
              <a:rPr lang="en-US" dirty="0"/>
              <a:t>Click to add caption</a:t>
            </a:r>
          </a:p>
        </p:txBody>
      </p:sp>
      <p:sp>
        <p:nvSpPr>
          <p:cNvPr id="8" name="Rectangle 7"/>
          <p:cNvSpPr>
            <a:spLocks noGrp="1"/>
          </p:cNvSpPr>
          <p:nvPr>
            <p:ph type="dt" sz="half" idx="16"/>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9" name="Rectangle 8"/>
          <p:cNvSpPr>
            <a:spLocks noGrp="1"/>
          </p:cNvSpPr>
          <p:nvPr>
            <p:ph type="sldNum" sz="quarter" idx="17"/>
          </p:nvPr>
        </p:nvSpPr>
        <p:spPr/>
        <p:txBody>
          <a:bodyPr/>
          <a:lstStyle/>
          <a:p>
            <a:fld id="{8A4431D5-1B33-458B-8AFD-CECCB0FA18CB}" type="slidenum">
              <a:rPr lang="en-US" smtClean="0">
                <a:solidFill>
                  <a:srgbClr val="FFFFFF"/>
                </a:solidFill>
              </a:rPr>
              <a:pPr/>
              <a:t>‹#›</a:t>
            </a:fld>
            <a:endParaRPr lang="en-US" dirty="0"/>
          </a:p>
        </p:txBody>
      </p:sp>
      <p:sp>
        <p:nvSpPr>
          <p:cNvPr id="10" name="Rectangle 9"/>
          <p:cNvSpPr>
            <a:spLocks noGrp="1"/>
          </p:cNvSpPr>
          <p:nvPr>
            <p:ph type="ftr" sz="quarter" idx="18"/>
          </p:nvPr>
        </p:nvSpPr>
        <p:spPr/>
        <p:txBody>
          <a:bodyPr/>
          <a:lstStyle/>
          <a:p>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Up Square with Caption">
    <p:spTree>
      <p:nvGrpSpPr>
        <p:cNvPr id="1" name=""/>
        <p:cNvGrpSpPr/>
        <p:nvPr/>
      </p:nvGrpSpPr>
      <p:grpSpPr>
        <a:xfrm>
          <a:off x="0" y="0"/>
          <a:ext cx="0" cy="0"/>
          <a:chOff x="0" y="0"/>
          <a:chExt cx="0" cy="0"/>
        </a:xfrm>
      </p:grpSpPr>
      <p:sp>
        <p:nvSpPr>
          <p:cNvPr id="6" name="Picture Placeholder 5"/>
          <p:cNvSpPr>
            <a:spLocks noGrp="1" noChangeAspect="1"/>
          </p:cNvSpPr>
          <p:nvPr>
            <p:ph type="pic" sz="quarter" idx="13"/>
          </p:nvPr>
        </p:nvSpPr>
        <p:spPr>
          <a:xfrm>
            <a:off x="4955273" y="1371600"/>
            <a:ext cx="3198127" cy="3200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0" marR="0" indent="1588" algn="ctr" rtl="0" latinLnBrk="0">
              <a:spcBef>
                <a:spcPct val="20000"/>
              </a:spcBef>
              <a:buFontTx/>
              <a:buNone/>
              <a:defRPr sz="2400" i="0">
                <a:solidFill>
                  <a:schemeClr val="tx2"/>
                </a:solidFill>
                <a:latin typeface="+mn-lt"/>
                <a:ea typeface="+mn-ea"/>
                <a:cs typeface="+mn-cs"/>
              </a:defRPr>
            </a:lvl1pPr>
            <a:extLst/>
          </a:lstStyle>
          <a:p>
            <a:pPr marL="0" marR="0" indent="1588" algn="ctr" rtl="0" latinLnBrk="0">
              <a:spcBef>
                <a:spcPct val="20000"/>
              </a:spcBef>
              <a:buFontTx/>
              <a:buNone/>
            </a:pPr>
            <a:r>
              <a:rPr lang="en-US" sz="2400" i="0"/>
              <a:t>Click icon to add picture</a:t>
            </a:r>
            <a:endParaRPr lang="en-US" sz="2400" i="0" dirty="0"/>
          </a:p>
        </p:txBody>
      </p:sp>
      <p:sp>
        <p:nvSpPr>
          <p:cNvPr id="7" name="Picture Placeholder 6"/>
          <p:cNvSpPr>
            <a:spLocks noGrp="1" noChangeAspect="1"/>
          </p:cNvSpPr>
          <p:nvPr>
            <p:ph type="pic" sz="quarter" idx="14"/>
          </p:nvPr>
        </p:nvSpPr>
        <p:spPr>
          <a:xfrm>
            <a:off x="1145273" y="1371600"/>
            <a:ext cx="3198127" cy="3200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1588" algn="ctr" rtl="0" latinLnBrk="0">
              <a:spcBef>
                <a:spcPct val="20000"/>
              </a:spcBef>
              <a:buFontTx/>
              <a:buNone/>
            </a:pPr>
            <a:r>
              <a:rPr lang="en-US" sz="2400" i="0"/>
              <a:t>Click icon to add picture</a:t>
            </a:r>
            <a:endParaRPr lang="en-US" sz="2400" i="0" dirty="0"/>
          </a:p>
        </p:txBody>
      </p:sp>
      <p:sp>
        <p:nvSpPr>
          <p:cNvPr id="8" name="Text Placeholder 7"/>
          <p:cNvSpPr>
            <a:spLocks noGrp="1"/>
          </p:cNvSpPr>
          <p:nvPr>
            <p:ph type="body" sz="quarter" idx="15" hasCustomPrompt="1"/>
          </p:nvPr>
        </p:nvSpPr>
        <p:spPr>
          <a:xfrm>
            <a:off x="4953000" y="4648200"/>
            <a:ext cx="3200400" cy="1295400"/>
          </a:xfrm>
        </p:spPr>
        <p:txBody>
          <a:bodyPr tIns="91440" rIns="9144" bIns="91440" anchor="t"/>
          <a:lstStyle>
            <a:lvl1pPr marL="0" marR="0" indent="0" algn="l">
              <a:buFontTx/>
              <a:buNone/>
              <a:defRPr sz="2000" i="0"/>
            </a:lvl1pPr>
            <a:extLst/>
          </a:lstStyle>
          <a:p>
            <a:pPr lvl="0"/>
            <a:r>
              <a:rPr lang="en-US" dirty="0"/>
              <a:t>Click to add caption</a:t>
            </a:r>
          </a:p>
        </p:txBody>
      </p:sp>
      <p:sp>
        <p:nvSpPr>
          <p:cNvPr id="9" name="Text Placeholder 8"/>
          <p:cNvSpPr>
            <a:spLocks noGrp="1"/>
          </p:cNvSpPr>
          <p:nvPr>
            <p:ph type="body" sz="quarter" idx="16" hasCustomPrompt="1"/>
          </p:nvPr>
        </p:nvSpPr>
        <p:spPr>
          <a:xfrm>
            <a:off x="1143000" y="4648200"/>
            <a:ext cx="3200400" cy="1295400"/>
          </a:xfrm>
        </p:spPr>
        <p:txBody>
          <a:bodyPr tIns="91440" rIns="9144" bIns="91440" anchor="t"/>
          <a:lstStyle>
            <a:lvl1pPr marL="0" marR="0" indent="0" algn="l">
              <a:buFontTx/>
              <a:buNone/>
              <a:defRPr sz="2000" i="0"/>
            </a:lvl1pPr>
            <a:extLst/>
          </a:lstStyle>
          <a:p>
            <a:pPr lvl="0"/>
            <a:r>
              <a:rPr lang="en-US" dirty="0"/>
              <a:t>Click to add caption</a:t>
            </a:r>
          </a:p>
        </p:txBody>
      </p:sp>
      <p:sp>
        <p:nvSpPr>
          <p:cNvPr id="10" name="Rectangle 9"/>
          <p:cNvSpPr>
            <a:spLocks noGrp="1"/>
          </p:cNvSpPr>
          <p:nvPr>
            <p:ph type="dt" sz="half" idx="17"/>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11" name="Rectangle 10"/>
          <p:cNvSpPr>
            <a:spLocks noGrp="1"/>
          </p:cNvSpPr>
          <p:nvPr>
            <p:ph type="sldNum" sz="quarter" idx="18"/>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19"/>
          </p:nvPr>
        </p:nvSpPr>
        <p:spPr/>
        <p:txBody>
          <a:bodyPr/>
          <a:lstStyle/>
          <a:p>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andscape with Caption">
    <p:spTree>
      <p:nvGrpSpPr>
        <p:cNvPr id="1" name=""/>
        <p:cNvGrpSpPr/>
        <p:nvPr/>
      </p:nvGrpSpPr>
      <p:grpSpPr>
        <a:xfrm>
          <a:off x="0" y="0"/>
          <a:ext cx="0" cy="0"/>
          <a:chOff x="0" y="0"/>
          <a:chExt cx="0" cy="0"/>
        </a:xfrm>
      </p:grpSpPr>
      <p:sp>
        <p:nvSpPr>
          <p:cNvPr id="16" name="Picture Placeholder 15"/>
          <p:cNvSpPr>
            <a:spLocks noGrp="1" noChangeAspect="1"/>
          </p:cNvSpPr>
          <p:nvPr>
            <p:ph type="pic" sz="quarter" idx="10"/>
          </p:nvPr>
        </p:nvSpPr>
        <p:spPr>
          <a:xfrm>
            <a:off x="533400" y="218390"/>
            <a:ext cx="7467600" cy="560070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0" indent="0" algn="ctr" rtl="0" latinLnBrk="0">
              <a:spcBef>
                <a:spcPct val="20000"/>
              </a:spcBef>
              <a:defRPr lang="en-US" sz="2000" smtClean="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dirty="0"/>
          </a:p>
        </p:txBody>
      </p:sp>
      <p:sp>
        <p:nvSpPr>
          <p:cNvPr id="19" name="Text Placeholder 18"/>
          <p:cNvSpPr>
            <a:spLocks noGrp="1"/>
          </p:cNvSpPr>
          <p:nvPr>
            <p:ph type="body" sz="quarter" idx="11" hasCustomPrompt="1"/>
          </p:nvPr>
        </p:nvSpPr>
        <p:spPr>
          <a:xfrm>
            <a:off x="533400" y="5943600"/>
            <a:ext cx="7467600" cy="762000"/>
          </a:xfrm>
        </p:spPr>
        <p:txBody>
          <a:bodyPr anchor="t" anchorCtr="0"/>
          <a:lstStyle>
            <a:lvl1pPr marL="0" marR="0" indent="0" algn="r">
              <a:buFontTx/>
              <a:buNone/>
              <a:defRPr sz="2400" i="0" baseline="0"/>
            </a:lvl1pPr>
            <a:extLst/>
          </a:lstStyle>
          <a:p>
            <a:pPr lvl="0"/>
            <a:r>
              <a:rPr lang="en-US" dirty="0"/>
              <a:t>Click to add caption</a:t>
            </a:r>
          </a:p>
        </p:txBody>
      </p:sp>
      <p:sp>
        <p:nvSpPr>
          <p:cNvPr id="7" name="Rectangle 6"/>
          <p:cNvSpPr>
            <a:spLocks noGrp="1"/>
          </p:cNvSpPr>
          <p:nvPr>
            <p:ph type="dt" sz="half" idx="12"/>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8" name="Rectangle 7"/>
          <p:cNvSpPr>
            <a:spLocks noGrp="1"/>
          </p:cNvSpPr>
          <p:nvPr>
            <p:ph type="sldNum" sz="quarter" idx="13"/>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4"/>
          </p:nvPr>
        </p:nvSpPr>
        <p:spPr/>
        <p:txBody>
          <a:bodyPr/>
          <a:lstStyle/>
          <a:p>
            <a:endParaRPr lang="en-US" dirty="0"/>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norama with Caption">
    <p:spTree>
      <p:nvGrpSpPr>
        <p:cNvPr id="1" name=""/>
        <p:cNvGrpSpPr/>
        <p:nvPr/>
      </p:nvGrpSpPr>
      <p:grpSpPr>
        <a:xfrm>
          <a:off x="0" y="0"/>
          <a:ext cx="0" cy="0"/>
          <a:chOff x="0" y="0"/>
          <a:chExt cx="0" cy="0"/>
        </a:xfrm>
      </p:grpSpPr>
      <p:sp>
        <p:nvSpPr>
          <p:cNvPr id="6" name="Picture Placeholder 5"/>
          <p:cNvSpPr>
            <a:spLocks noGrp="1"/>
          </p:cNvSpPr>
          <p:nvPr>
            <p:ph type="pic" sz="quarter" idx="30"/>
          </p:nvPr>
        </p:nvSpPr>
        <p:spPr>
          <a:xfrm>
            <a:off x="228600" y="1524000"/>
            <a:ext cx="8229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0" algn="ctr" rtl="0" latinLnBrk="0">
              <a:buFontTx/>
              <a:buNone/>
            </a:pPr>
            <a:r>
              <a:rPr lang="en-US"/>
              <a:t>Click icon to add picture</a:t>
            </a:r>
            <a:endParaRPr lang="en-US" dirty="0"/>
          </a:p>
        </p:txBody>
      </p:sp>
      <p:sp>
        <p:nvSpPr>
          <p:cNvPr id="7" name="Text Placeholder 6"/>
          <p:cNvSpPr>
            <a:spLocks noGrp="1"/>
          </p:cNvSpPr>
          <p:nvPr>
            <p:ph type="body" sz="quarter" idx="31" hasCustomPrompt="1"/>
          </p:nvPr>
        </p:nvSpPr>
        <p:spPr>
          <a:xfrm>
            <a:off x="228600" y="4343400"/>
            <a:ext cx="8229600" cy="1676400"/>
          </a:xfrm>
        </p:spPr>
        <p:txBody>
          <a:bodyPr tIns="91440" rIns="9144" bIns="91440" anchor="t"/>
          <a:lstStyle>
            <a:lvl1pPr marL="0" marR="0" indent="0" algn="r">
              <a:buFontTx/>
              <a:buNone/>
              <a:defRPr sz="2000" i="0"/>
            </a:lvl1pPr>
            <a:extLst/>
          </a:lstStyle>
          <a:p>
            <a:pPr lvl="0"/>
            <a:r>
              <a:rPr lang="en-US" dirty="0"/>
              <a:t>Click to add caption</a:t>
            </a:r>
          </a:p>
        </p:txBody>
      </p:sp>
      <p:sp>
        <p:nvSpPr>
          <p:cNvPr id="8" name="Rectangle 7"/>
          <p:cNvSpPr>
            <a:spLocks noGrp="1"/>
          </p:cNvSpPr>
          <p:nvPr>
            <p:ph type="dt" sz="half" idx="32"/>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9" name="Rectangle 8"/>
          <p:cNvSpPr>
            <a:spLocks noGrp="1"/>
          </p:cNvSpPr>
          <p:nvPr>
            <p:ph type="sldNum" sz="quarter" idx="33"/>
          </p:nvPr>
        </p:nvSpPr>
        <p:spPr/>
        <p:txBody>
          <a:bodyPr/>
          <a:lstStyle/>
          <a:p>
            <a:fld id="{8A4431D5-1B33-458B-8AFD-CECCB0FA18CB}" type="slidenum">
              <a:rPr lang="en-US" smtClean="0">
                <a:solidFill>
                  <a:srgbClr val="FFFFFF"/>
                </a:solidFill>
              </a:rPr>
              <a:pPr/>
              <a:t>‹#›</a:t>
            </a:fld>
            <a:endParaRPr lang="en-US" dirty="0"/>
          </a:p>
        </p:txBody>
      </p:sp>
      <p:sp>
        <p:nvSpPr>
          <p:cNvPr id="10" name="Rectangle 9"/>
          <p:cNvSpPr>
            <a:spLocks noGrp="1"/>
          </p:cNvSpPr>
          <p:nvPr>
            <p:ph type="ftr" sz="quarter" idx="34"/>
          </p:nvPr>
        </p:nvSpPr>
        <p:spPr/>
        <p:txBody>
          <a:bodyPr/>
          <a:lstStyle/>
          <a:p>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68B50E-0B48-4566-8609-C51CF752A7DF}" type="datetimeFigureOut">
              <a:rPr lang="en-US" smtClean="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4431D5-1B33-458B-8AFD-CECCB0FA18CB}"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8B50E-0B48-4566-8609-C51CF752A7DF}" type="datetimeFigureOut">
              <a:rPr lang="en-US" smtClean="0"/>
              <a:pPr/>
              <a:t>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4431D5-1B33-458B-8AFD-CECCB0FA18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ortrait with Caption">
    <p:spTree>
      <p:nvGrpSpPr>
        <p:cNvPr id="1" name=""/>
        <p:cNvGrpSpPr/>
        <p:nvPr/>
      </p:nvGrpSpPr>
      <p:grpSpPr>
        <a:xfrm>
          <a:off x="0" y="0"/>
          <a:ext cx="0" cy="0"/>
          <a:chOff x="0" y="0"/>
          <a:chExt cx="0" cy="0"/>
        </a:xfrm>
      </p:grpSpPr>
      <p:sp>
        <p:nvSpPr>
          <p:cNvPr id="24" name="Picture Placeholder 23"/>
          <p:cNvSpPr>
            <a:spLocks noGrp="1"/>
          </p:cNvSpPr>
          <p:nvPr>
            <p:ph type="pic" sz="quarter" idx="10"/>
          </p:nvPr>
        </p:nvSpPr>
        <p:spPr>
          <a:xfrm>
            <a:off x="304800" y="228600"/>
            <a:ext cx="4754880" cy="63246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nchor="t"/>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5" name="Text Placeholder 24"/>
          <p:cNvSpPr>
            <a:spLocks noGrp="1"/>
          </p:cNvSpPr>
          <p:nvPr>
            <p:ph type="body" sz="quarter" idx="11" hasCustomPrompt="1"/>
          </p:nvPr>
        </p:nvSpPr>
        <p:spPr>
          <a:xfrm>
            <a:off x="5105400" y="228600"/>
            <a:ext cx="3200400" cy="3810000"/>
          </a:xfrm>
        </p:spPr>
        <p:txBody>
          <a:bodyPr tIns="91440" bIns="91440" anchor="t"/>
          <a:lstStyle>
            <a:lvl1pPr marL="0" marR="0" indent="0" algn="l">
              <a:buFontTx/>
              <a:buNone/>
              <a:defRPr sz="2000" i="0"/>
            </a:lvl1pPr>
            <a:extLst/>
          </a:lstStyle>
          <a:p>
            <a:pPr lvl="0"/>
            <a:r>
              <a:rPr lang="en-US" dirty="0"/>
              <a:t>Click to add caption</a:t>
            </a:r>
          </a:p>
        </p:txBody>
      </p:sp>
      <p:sp>
        <p:nvSpPr>
          <p:cNvPr id="7" name="Rectangle 6"/>
          <p:cNvSpPr>
            <a:spLocks noGrp="1"/>
          </p:cNvSpPr>
          <p:nvPr>
            <p:ph type="dt" sz="half" idx="12"/>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8" name="Rectangle 7"/>
          <p:cNvSpPr>
            <a:spLocks noGrp="1"/>
          </p:cNvSpPr>
          <p:nvPr>
            <p:ph type="sldNum" sz="quarter" idx="13"/>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4"/>
          </p:nvPr>
        </p:nvSpPr>
        <p:spPr/>
        <p:txBody>
          <a:bodyPr/>
          <a:lstStyle/>
          <a:p>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andscape Fullscreen">
    <p:spTree>
      <p:nvGrpSpPr>
        <p:cNvPr id="1" name=""/>
        <p:cNvGrpSpPr/>
        <p:nvPr/>
      </p:nvGrpSpPr>
      <p:grpSpPr>
        <a:xfrm>
          <a:off x="0" y="0"/>
          <a:ext cx="0" cy="0"/>
          <a:chOff x="0" y="0"/>
          <a:chExt cx="0" cy="0"/>
        </a:xfrm>
      </p:grpSpPr>
      <p:sp>
        <p:nvSpPr>
          <p:cNvPr id="14" name="Picture Placeholder 13"/>
          <p:cNvSpPr>
            <a:spLocks noGrp="1" noChangeAspect="1"/>
          </p:cNvSpPr>
          <p:nvPr>
            <p:ph type="pic" sz="quarter" idx="10" hasCustomPrompt="1"/>
          </p:nvPr>
        </p:nvSpPr>
        <p:spPr>
          <a:xfrm>
            <a:off x="0" y="0"/>
            <a:ext cx="9144000" cy="6858000"/>
          </a:xfrm>
        </p:spPr>
        <p:txBody>
          <a:bodyPr anchor="t"/>
          <a:lstStyle/>
          <a:p>
            <a:pPr marL="0" marR="0" indent="0" algn="ctr">
              <a:buFontTx/>
              <a:buNone/>
            </a:pPr>
            <a:r>
              <a:rPr lang="en-US" i="0" dirty="0"/>
              <a:t>Click icon to add full page picture</a:t>
            </a:r>
            <a:endParaRPr lang="en-US" i="0" baseline="0" dirty="0"/>
          </a:p>
        </p:txBody>
      </p:sp>
      <p:sp>
        <p:nvSpPr>
          <p:cNvPr id="6" name="Rectangle 5"/>
          <p:cNvSpPr>
            <a:spLocks noGrp="1"/>
          </p:cNvSpPr>
          <p:nvPr>
            <p:ph type="dt" sz="half" idx="11"/>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7" name="Rectangle 6"/>
          <p:cNvSpPr>
            <a:spLocks noGrp="1"/>
          </p:cNvSpPr>
          <p:nvPr>
            <p:ph type="sldNum" sz="quarter" idx="12"/>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3"/>
          </p:nvPr>
        </p:nvSpPr>
        <p:spPr/>
        <p:txBody>
          <a:bodyPr/>
          <a:lstStyle/>
          <a:p>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Album Section">
    <p:spTree>
      <p:nvGrpSpPr>
        <p:cNvPr id="1" name=""/>
        <p:cNvGrpSpPr/>
        <p:nvPr/>
      </p:nvGrpSpPr>
      <p:grpSpPr>
        <a:xfrm>
          <a:off x="0" y="0"/>
          <a:ext cx="0" cy="0"/>
          <a:chOff x="0" y="0"/>
          <a:chExt cx="0" cy="0"/>
        </a:xfrm>
      </p:grpSpPr>
      <p:sp>
        <p:nvSpPr>
          <p:cNvPr id="15" name="Rectangle 14"/>
          <p:cNvSpPr/>
          <p:nvPr userDrawn="1"/>
        </p:nvSpPr>
        <p:spPr>
          <a:xfrm rot="16200000">
            <a:off x="5315559" y="3268980"/>
            <a:ext cx="6858000" cy="32004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3" name="Rectangle 22"/>
          <p:cNvSpPr/>
          <p:nvPr userDrawn="1"/>
        </p:nvSpPr>
        <p:spPr>
          <a:xfrm rot="16200000">
            <a:off x="5628132" y="3341399"/>
            <a:ext cx="6858000" cy="173736"/>
          </a:xfrm>
          <a:prstGeom prst="rect">
            <a:avLst/>
          </a:prstGeom>
          <a:solidFill>
            <a:schemeClr val="accent3"/>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4" name="Rectangle 23"/>
          <p:cNvSpPr/>
          <p:nvPr userDrawn="1"/>
        </p:nvSpPr>
        <p:spPr>
          <a:xfrm>
            <a:off x="8895749" y="-733"/>
            <a:ext cx="76200" cy="6858000"/>
          </a:xfrm>
          <a:prstGeom prst="rect">
            <a:avLst/>
          </a:prstGeom>
          <a:solidFill>
            <a:schemeClr val="accent6"/>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3" name="Picture Placeholder 12"/>
          <p:cNvSpPr>
            <a:spLocks noGrp="1"/>
          </p:cNvSpPr>
          <p:nvPr>
            <p:ph type="pic" sz="quarter" idx="11"/>
          </p:nvPr>
        </p:nvSpPr>
        <p:spPr>
          <a:xfrm>
            <a:off x="435429" y="2146300"/>
            <a:ext cx="2362200" cy="21971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7" name="Rectangle 16"/>
          <p:cNvSpPr/>
          <p:nvPr/>
        </p:nvSpPr>
        <p:spPr>
          <a:xfrm rot="10800000" flipV="1">
            <a:off x="435429" y="6172200"/>
            <a:ext cx="7086600" cy="68580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2" name="Rectangle 21"/>
          <p:cNvSpPr/>
          <p:nvPr userDrawn="1"/>
        </p:nvSpPr>
        <p:spPr>
          <a:xfrm>
            <a:off x="435429" y="0"/>
            <a:ext cx="7086600" cy="198120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6" name="Text Placeholder 5"/>
          <p:cNvSpPr>
            <a:spLocks noGrp="1"/>
          </p:cNvSpPr>
          <p:nvPr>
            <p:ph type="body" sz="quarter" idx="16" hasCustomPrompt="1"/>
          </p:nvPr>
        </p:nvSpPr>
        <p:spPr>
          <a:xfrm>
            <a:off x="435429" y="5791200"/>
            <a:ext cx="7086600" cy="381000"/>
          </a:xfrm>
          <a:solidFill>
            <a:schemeClr val="accent3"/>
          </a:solidFill>
        </p:spPr>
        <p:txBody>
          <a:bodyPr vert="horz" anchor="ctr"/>
          <a:lstStyle>
            <a:lvl1pPr marL="0" indent="0" algn="l">
              <a:buFontTx/>
              <a:buNone/>
              <a:defRPr sz="1200">
                <a:solidFill>
                  <a:srgbClr val="FFFFFF"/>
                </a:solidFill>
              </a:defRPr>
            </a:lvl1pPr>
            <a:extLst/>
          </a:lstStyle>
          <a:p>
            <a:pPr lvl="0"/>
            <a:r>
              <a:rPr lang="en-US" dirty="0"/>
              <a:t>Click to add subtitle</a:t>
            </a:r>
          </a:p>
        </p:txBody>
      </p:sp>
      <p:sp>
        <p:nvSpPr>
          <p:cNvPr id="19" name="Text Placeholder 18"/>
          <p:cNvSpPr>
            <a:spLocks noGrp="1"/>
          </p:cNvSpPr>
          <p:nvPr>
            <p:ph type="body" sz="quarter" idx="17" hasCustomPrompt="1"/>
          </p:nvPr>
        </p:nvSpPr>
        <p:spPr>
          <a:xfrm>
            <a:off x="435429" y="4495800"/>
            <a:ext cx="7086600" cy="1295400"/>
          </a:xfrm>
          <a:solidFill>
            <a:schemeClr val="accent6"/>
          </a:solidFill>
        </p:spPr>
        <p:txBody>
          <a:bodyPr vert="horz" anchor="ctr"/>
          <a:lstStyle>
            <a:lvl1pPr marL="0" indent="0" algn="l">
              <a:buFontTx/>
              <a:buNone/>
              <a:defRPr sz="3200">
                <a:solidFill>
                  <a:srgbClr val="FFFFFF"/>
                </a:solidFill>
              </a:defRPr>
            </a:lvl1pPr>
            <a:extLst/>
          </a:lstStyle>
          <a:p>
            <a:pPr lvl="0"/>
            <a:r>
              <a:rPr lang="en-US" dirty="0"/>
              <a:t>Click to add section title</a:t>
            </a:r>
          </a:p>
        </p:txBody>
      </p:sp>
      <p:sp>
        <p:nvSpPr>
          <p:cNvPr id="29" name="Picture Placeholder 28"/>
          <p:cNvSpPr>
            <a:spLocks noGrp="1"/>
          </p:cNvSpPr>
          <p:nvPr>
            <p:ph type="pic" sz="quarter" idx="18"/>
          </p:nvPr>
        </p:nvSpPr>
        <p:spPr>
          <a:xfrm>
            <a:off x="2950029" y="2133600"/>
            <a:ext cx="2209800" cy="22098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normAutofit/>
          </a:bodyPr>
          <a:lstStyle>
            <a:lvl1pPr marL="0" indent="0" algn="ctr" rtl="0" latinLnBrk="0">
              <a:spcBef>
                <a:spcPct val="20000"/>
              </a:spcBef>
              <a:buFontTx/>
              <a:buNone/>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19"/>
          </p:nvPr>
        </p:nvSpPr>
        <p:spPr>
          <a:xfrm>
            <a:off x="5312229" y="2133600"/>
            <a:ext cx="2209800" cy="22098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normAutofit/>
          </a:bodyPr>
          <a:lstStyle>
            <a:lvl1pPr marL="0" indent="0" algn="ctr" rtl="0" latinLnBrk="0">
              <a:spcBef>
                <a:spcPct val="20000"/>
              </a:spcBef>
              <a:buFontTx/>
              <a:buNone/>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8" name="Rectangle 17"/>
          <p:cNvSpPr>
            <a:spLocks noGrp="1"/>
          </p:cNvSpPr>
          <p:nvPr>
            <p:ph type="dt" sz="half" idx="20"/>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20" name="Rectangle 19"/>
          <p:cNvSpPr>
            <a:spLocks noGrp="1"/>
          </p:cNvSpPr>
          <p:nvPr>
            <p:ph type="sldNum" sz="quarter" idx="21"/>
          </p:nvPr>
        </p:nvSpPr>
        <p:spPr/>
        <p:txBody>
          <a:bodyPr/>
          <a:lstStyle/>
          <a:p>
            <a:fld id="{8A4431D5-1B33-458B-8AFD-CECCB0FA18CB}" type="slidenum">
              <a:rPr lang="en-US" smtClean="0">
                <a:solidFill>
                  <a:srgbClr val="FFFFFF"/>
                </a:solidFill>
              </a:rPr>
              <a:pPr/>
              <a:t>‹#›</a:t>
            </a:fld>
            <a:endParaRPr lang="en-US" dirty="0"/>
          </a:p>
        </p:txBody>
      </p:sp>
      <p:sp>
        <p:nvSpPr>
          <p:cNvPr id="21" name="Rectangle 20"/>
          <p:cNvSpPr>
            <a:spLocks noGrp="1"/>
          </p:cNvSpPr>
          <p:nvPr>
            <p:ph type="ftr" sz="quarter" idx="22"/>
          </p:nvPr>
        </p:nvSpPr>
        <p:spPr/>
        <p:txBody>
          <a:bodyPr/>
          <a:lstStyle/>
          <a:p>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Up Portrait with Captions">
    <p:spTree>
      <p:nvGrpSpPr>
        <p:cNvPr id="1" name=""/>
        <p:cNvGrpSpPr/>
        <p:nvPr/>
      </p:nvGrpSpPr>
      <p:grpSpPr>
        <a:xfrm>
          <a:off x="0" y="0"/>
          <a:ext cx="0" cy="0"/>
          <a:chOff x="0" y="0"/>
          <a:chExt cx="0" cy="0"/>
        </a:xfrm>
      </p:grpSpPr>
      <p:sp>
        <p:nvSpPr>
          <p:cNvPr id="28" name="Picture Placeholder 27"/>
          <p:cNvSpPr>
            <a:spLocks noGrp="1" noChangeAspect="1"/>
          </p:cNvSpPr>
          <p:nvPr>
            <p:ph type="pic" sz="quarter" idx="10"/>
          </p:nvPr>
        </p:nvSpPr>
        <p:spPr>
          <a:xfrm>
            <a:off x="4341047" y="533400"/>
            <a:ext cx="3431353" cy="4575141"/>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Picture Placeholder 30"/>
          <p:cNvSpPr>
            <a:spLocks noGrp="1" noChangeAspect="1"/>
          </p:cNvSpPr>
          <p:nvPr>
            <p:ph type="pic" sz="quarter" idx="11"/>
          </p:nvPr>
        </p:nvSpPr>
        <p:spPr>
          <a:xfrm>
            <a:off x="685800" y="533400"/>
            <a:ext cx="3429000" cy="457200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Text Placeholder 7"/>
          <p:cNvSpPr>
            <a:spLocks noGrp="1"/>
          </p:cNvSpPr>
          <p:nvPr>
            <p:ph type="body" sz="quarter" idx="14" hasCustomPrompt="1"/>
          </p:nvPr>
        </p:nvSpPr>
        <p:spPr>
          <a:xfrm>
            <a:off x="685800" y="5257800"/>
            <a:ext cx="3429000" cy="1219200"/>
          </a:xfrm>
        </p:spPr>
        <p:txBody>
          <a:bodyPr anchor="t"/>
          <a:lstStyle>
            <a:lvl1pPr marL="0" marR="0" indent="0" algn="r">
              <a:buFontTx/>
              <a:buNone/>
              <a:defRPr sz="1800" baseline="0"/>
            </a:lvl1pPr>
            <a:extLst/>
          </a:lstStyle>
          <a:p>
            <a:pPr lvl="0"/>
            <a:r>
              <a:rPr lang="en-US" dirty="0"/>
              <a:t>Click to add caption</a:t>
            </a:r>
          </a:p>
        </p:txBody>
      </p:sp>
      <p:sp>
        <p:nvSpPr>
          <p:cNvPr id="14" name="Text Placeholder 13"/>
          <p:cNvSpPr>
            <a:spLocks noGrp="1"/>
          </p:cNvSpPr>
          <p:nvPr>
            <p:ph type="body" sz="quarter" idx="15" hasCustomPrompt="1"/>
          </p:nvPr>
        </p:nvSpPr>
        <p:spPr>
          <a:xfrm>
            <a:off x="4343400" y="5257800"/>
            <a:ext cx="3429000" cy="1219200"/>
          </a:xfrm>
        </p:spPr>
        <p:txBody>
          <a:bodyPr anchor="t"/>
          <a:lstStyle>
            <a:lvl1pPr marL="0" marR="0" indent="0" algn="r">
              <a:buFontTx/>
              <a:buNone/>
              <a:defRPr sz="1800" baseline="0"/>
            </a:lvl1pPr>
            <a:extLst/>
          </a:lstStyle>
          <a:p>
            <a:pPr lvl="0"/>
            <a:r>
              <a:rPr lang="en-US" dirty="0"/>
              <a:t>Click to add caption</a:t>
            </a:r>
          </a:p>
        </p:txBody>
      </p:sp>
      <p:sp>
        <p:nvSpPr>
          <p:cNvPr id="6" name="Rectangle 5"/>
          <p:cNvSpPr>
            <a:spLocks noGrp="1"/>
          </p:cNvSpPr>
          <p:nvPr>
            <p:ph type="dt" sz="half" idx="16"/>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7" name="Rectangle 6"/>
          <p:cNvSpPr>
            <a:spLocks noGrp="1"/>
          </p:cNvSpPr>
          <p:nvPr>
            <p:ph type="sldNum" sz="quarter" idx="17"/>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8"/>
          </p:nvPr>
        </p:nvSpPr>
        <p:spPr/>
        <p:txBody>
          <a:bodyPr/>
          <a:lstStyle/>
          <a:p>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Landscape with Captions">
    <p:spTree>
      <p:nvGrpSpPr>
        <p:cNvPr id="1" name=""/>
        <p:cNvGrpSpPr/>
        <p:nvPr/>
      </p:nvGrpSpPr>
      <p:grpSpPr>
        <a:xfrm>
          <a:off x="0" y="0"/>
          <a:ext cx="0" cy="0"/>
          <a:chOff x="0" y="0"/>
          <a:chExt cx="0" cy="0"/>
        </a:xfrm>
      </p:grpSpPr>
      <p:sp>
        <p:nvSpPr>
          <p:cNvPr id="31" name="Picture Placeholder 30"/>
          <p:cNvSpPr>
            <a:spLocks noGrp="1" noChangeAspect="1"/>
          </p:cNvSpPr>
          <p:nvPr>
            <p:ph type="pic" sz="quarter" idx="13"/>
          </p:nvPr>
        </p:nvSpPr>
        <p:spPr>
          <a:xfrm>
            <a:off x="4343400" y="1085850"/>
            <a:ext cx="4038600" cy="3028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Picture Placeholder 7"/>
          <p:cNvSpPr>
            <a:spLocks noGrp="1" noChangeAspect="1"/>
          </p:cNvSpPr>
          <p:nvPr>
            <p:ph type="pic" sz="quarter" idx="14"/>
          </p:nvPr>
        </p:nvSpPr>
        <p:spPr>
          <a:xfrm>
            <a:off x="152400" y="1085850"/>
            <a:ext cx="4038600" cy="3028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4" name="Text Placeholder 23"/>
          <p:cNvSpPr>
            <a:spLocks noGrp="1"/>
          </p:cNvSpPr>
          <p:nvPr>
            <p:ph type="body" sz="quarter" idx="16" hasCustomPrompt="1"/>
          </p:nvPr>
        </p:nvSpPr>
        <p:spPr>
          <a:xfrm>
            <a:off x="152400" y="4267200"/>
            <a:ext cx="4038600" cy="1066800"/>
          </a:xfrm>
        </p:spPr>
        <p:txBody>
          <a:bodyPr anchor="t"/>
          <a:lstStyle>
            <a:lvl1pPr marL="0" marR="0" indent="0" algn="r">
              <a:buFontTx/>
              <a:buNone/>
              <a:defRPr sz="1800" baseline="0"/>
            </a:lvl1pPr>
            <a:extLst/>
          </a:lstStyle>
          <a:p>
            <a:pPr lvl="0"/>
            <a:r>
              <a:rPr lang="en-US" dirty="0"/>
              <a:t>Click to add caption</a:t>
            </a:r>
          </a:p>
        </p:txBody>
      </p:sp>
      <p:sp>
        <p:nvSpPr>
          <p:cNvPr id="2" name="Text Placeholder 1"/>
          <p:cNvSpPr>
            <a:spLocks noGrp="1"/>
          </p:cNvSpPr>
          <p:nvPr>
            <p:ph type="body" sz="quarter" idx="17" hasCustomPrompt="1"/>
          </p:nvPr>
        </p:nvSpPr>
        <p:spPr>
          <a:xfrm>
            <a:off x="4343400" y="4267200"/>
            <a:ext cx="4038600" cy="1066800"/>
          </a:xfrm>
        </p:spPr>
        <p:txBody>
          <a:bodyPr anchor="t"/>
          <a:lstStyle>
            <a:lvl1pPr marL="0" marR="0" indent="0" algn="r">
              <a:buFontTx/>
              <a:buNone/>
              <a:defRPr sz="1800" baseline="0"/>
            </a:lvl1pPr>
            <a:extLst/>
          </a:lstStyle>
          <a:p>
            <a:pPr lvl="0"/>
            <a:r>
              <a:rPr lang="en-US" dirty="0"/>
              <a:t>Click to add caption</a:t>
            </a:r>
          </a:p>
        </p:txBody>
      </p:sp>
      <p:sp>
        <p:nvSpPr>
          <p:cNvPr id="6" name="Rectangle 5"/>
          <p:cNvSpPr>
            <a:spLocks noGrp="1"/>
          </p:cNvSpPr>
          <p:nvPr>
            <p:ph type="dt" sz="half" idx="18"/>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7" name="Rectangle 6"/>
          <p:cNvSpPr>
            <a:spLocks noGrp="1"/>
          </p:cNvSpPr>
          <p:nvPr>
            <p:ph type="sldNum" sz="quarter" idx="19"/>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20"/>
          </p:nvPr>
        </p:nvSpPr>
        <p:spPr/>
        <p:txBody>
          <a:bodyPr/>
          <a:lstStyle/>
          <a:p>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Up Mixed with Caption">
    <p:spTree>
      <p:nvGrpSpPr>
        <p:cNvPr id="1" name=""/>
        <p:cNvGrpSpPr/>
        <p:nvPr/>
      </p:nvGrpSpPr>
      <p:grpSpPr>
        <a:xfrm>
          <a:off x="0" y="0"/>
          <a:ext cx="0" cy="0"/>
          <a:chOff x="0" y="0"/>
          <a:chExt cx="0" cy="0"/>
        </a:xfrm>
      </p:grpSpPr>
      <p:sp>
        <p:nvSpPr>
          <p:cNvPr id="24" name="Picture Placeholder 23"/>
          <p:cNvSpPr>
            <a:spLocks noGrp="1" noChangeAspect="1"/>
          </p:cNvSpPr>
          <p:nvPr>
            <p:ph type="pic" sz="quarter" idx="11"/>
          </p:nvPr>
        </p:nvSpPr>
        <p:spPr>
          <a:xfrm>
            <a:off x="4724401" y="225552"/>
            <a:ext cx="3694176" cy="2770632"/>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1" name="Picture Placeholder 20"/>
          <p:cNvSpPr>
            <a:spLocks noGrp="1" noChangeAspect="1"/>
          </p:cNvSpPr>
          <p:nvPr>
            <p:ph type="pic" sz="quarter" idx="12"/>
          </p:nvPr>
        </p:nvSpPr>
        <p:spPr>
          <a:xfrm>
            <a:off x="152400" y="222504"/>
            <a:ext cx="4368557" cy="5824743"/>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9" name="Text Placeholder 8"/>
          <p:cNvSpPr>
            <a:spLocks noGrp="1"/>
          </p:cNvSpPr>
          <p:nvPr>
            <p:ph type="body" sz="quarter" idx="13" hasCustomPrompt="1"/>
          </p:nvPr>
        </p:nvSpPr>
        <p:spPr>
          <a:xfrm>
            <a:off x="4724400" y="3124200"/>
            <a:ext cx="3694177" cy="2983987"/>
          </a:xfrm>
        </p:spPr>
        <p:txBody>
          <a:bodyPr anchor="t" anchorCtr="0"/>
          <a:lstStyle>
            <a:lvl1pPr marL="0" marR="0" indent="0" algn="l">
              <a:buFontTx/>
              <a:buNone/>
              <a:defRPr sz="2000" i="0"/>
            </a:lvl1pPr>
            <a:extLst/>
          </a:lstStyle>
          <a:p>
            <a:pPr lvl="0"/>
            <a:r>
              <a:rPr lang="en-US" dirty="0"/>
              <a:t>Click to add caption</a:t>
            </a:r>
          </a:p>
        </p:txBody>
      </p:sp>
      <p:sp>
        <p:nvSpPr>
          <p:cNvPr id="5" name="Rectangle 4"/>
          <p:cNvSpPr>
            <a:spLocks noGrp="1"/>
          </p:cNvSpPr>
          <p:nvPr>
            <p:ph type="dt" sz="half" idx="14"/>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6" name="Rectangle 5"/>
          <p:cNvSpPr>
            <a:spLocks noGrp="1"/>
          </p:cNvSpPr>
          <p:nvPr>
            <p:ph type="sldNum" sz="quarter" idx="15"/>
          </p:nvPr>
        </p:nvSpPr>
        <p:spPr/>
        <p:txBody>
          <a:bodyPr/>
          <a:lstStyle/>
          <a:p>
            <a:fld id="{8A4431D5-1B33-458B-8AFD-CECCB0FA18CB}" type="slidenum">
              <a:rPr lang="en-US" smtClean="0">
                <a:solidFill>
                  <a:srgbClr val="FFFFFF"/>
                </a:solidFill>
              </a:rPr>
              <a:pPr/>
              <a:t>‹#›</a:t>
            </a:fld>
            <a:endParaRPr lang="en-US" dirty="0"/>
          </a:p>
        </p:txBody>
      </p:sp>
      <p:sp>
        <p:nvSpPr>
          <p:cNvPr id="7" name="Rectangle 6"/>
          <p:cNvSpPr>
            <a:spLocks noGrp="1"/>
          </p:cNvSpPr>
          <p:nvPr>
            <p:ph type="ftr" sz="quarter" idx="16"/>
          </p:nvPr>
        </p:nvSpPr>
        <p:spPr/>
        <p:txBody>
          <a:bodyPr/>
          <a:lstStyle/>
          <a:p>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Portrait with Captions">
    <p:spTree>
      <p:nvGrpSpPr>
        <p:cNvPr id="1" name=""/>
        <p:cNvGrpSpPr/>
        <p:nvPr/>
      </p:nvGrpSpPr>
      <p:grpSpPr>
        <a:xfrm>
          <a:off x="0" y="0"/>
          <a:ext cx="0" cy="0"/>
          <a:chOff x="0" y="0"/>
          <a:chExt cx="0" cy="0"/>
        </a:xfrm>
      </p:grpSpPr>
      <p:sp>
        <p:nvSpPr>
          <p:cNvPr id="20" name="Picture Placeholder 19"/>
          <p:cNvSpPr>
            <a:spLocks noGrp="1" noChangeAspect="1"/>
          </p:cNvSpPr>
          <p:nvPr>
            <p:ph type="pic" sz="quarter" idx="10"/>
          </p:nvPr>
        </p:nvSpPr>
        <p:spPr>
          <a:xfrm>
            <a:off x="2286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9" name="Picture Placeholder 28"/>
          <p:cNvSpPr>
            <a:spLocks noGrp="1" noChangeAspect="1"/>
          </p:cNvSpPr>
          <p:nvPr>
            <p:ph type="pic" sz="quarter" idx="11"/>
          </p:nvPr>
        </p:nvSpPr>
        <p:spPr>
          <a:xfrm>
            <a:off x="30480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0" name="Picture Placeholder 9"/>
          <p:cNvSpPr>
            <a:spLocks noGrp="1" noChangeAspect="1"/>
          </p:cNvSpPr>
          <p:nvPr>
            <p:ph type="pic" sz="quarter" idx="12"/>
          </p:nvPr>
        </p:nvSpPr>
        <p:spPr>
          <a:xfrm>
            <a:off x="58674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 name="Text Placeholder 1"/>
          <p:cNvSpPr>
            <a:spLocks noGrp="1"/>
          </p:cNvSpPr>
          <p:nvPr>
            <p:ph type="body" sz="quarter" idx="13" hasCustomPrompt="1"/>
          </p:nvPr>
        </p:nvSpPr>
        <p:spPr>
          <a:xfrm>
            <a:off x="228600" y="4343400"/>
            <a:ext cx="2590800" cy="1676400"/>
          </a:xfrm>
        </p:spPr>
        <p:txBody>
          <a:bodyPr anchor="t" anchorCtr="0">
            <a:noAutofit/>
          </a:bodyPr>
          <a:lstStyle>
            <a:lvl1pPr marL="0" marR="0" indent="0" algn="l">
              <a:buFontTx/>
              <a:buNone/>
              <a:defRPr sz="2000" baseline="0"/>
            </a:lvl1pPr>
            <a:extLst/>
          </a:lstStyle>
          <a:p>
            <a:pPr lvl="0"/>
            <a:r>
              <a:rPr lang="en-US" dirty="0"/>
              <a:t>Click to add caption</a:t>
            </a:r>
          </a:p>
        </p:txBody>
      </p:sp>
      <p:sp>
        <p:nvSpPr>
          <p:cNvPr id="15" name="Text Placeholder 14"/>
          <p:cNvSpPr>
            <a:spLocks noGrp="1"/>
          </p:cNvSpPr>
          <p:nvPr>
            <p:ph type="body" sz="quarter" idx="14" hasCustomPrompt="1"/>
          </p:nvPr>
        </p:nvSpPr>
        <p:spPr>
          <a:xfrm>
            <a:off x="3048000" y="4343400"/>
            <a:ext cx="2590800" cy="1676400"/>
          </a:xfrm>
        </p:spPr>
        <p:txBody>
          <a:bodyPr anchor="t" anchorCtr="0">
            <a:noAutofit/>
          </a:bodyPr>
          <a:lstStyle>
            <a:lvl1pPr marL="0" marR="0" indent="0" algn="l">
              <a:buFontTx/>
              <a:buNone/>
              <a:defRPr sz="2000" baseline="0"/>
            </a:lvl1pPr>
            <a:extLst/>
          </a:lstStyle>
          <a:p>
            <a:pPr lvl="0"/>
            <a:r>
              <a:rPr lang="en-US" dirty="0"/>
              <a:t>Click to add caption</a:t>
            </a:r>
          </a:p>
        </p:txBody>
      </p:sp>
      <p:sp>
        <p:nvSpPr>
          <p:cNvPr id="13" name="Text Placeholder 12"/>
          <p:cNvSpPr>
            <a:spLocks noGrp="1"/>
          </p:cNvSpPr>
          <p:nvPr>
            <p:ph type="body" sz="quarter" idx="15" hasCustomPrompt="1"/>
          </p:nvPr>
        </p:nvSpPr>
        <p:spPr>
          <a:xfrm>
            <a:off x="5867400" y="4343400"/>
            <a:ext cx="2590800" cy="1676400"/>
          </a:xfrm>
        </p:spPr>
        <p:txBody>
          <a:bodyPr anchor="t" anchorCtr="0">
            <a:noAutofit/>
          </a:bodyPr>
          <a:lstStyle>
            <a:lvl1pPr marL="0" marR="0" indent="0" algn="l">
              <a:buFontTx/>
              <a:buNone/>
              <a:defRPr sz="2000" baseline="0"/>
            </a:lvl1pPr>
            <a:extLst/>
          </a:lstStyle>
          <a:p>
            <a:pPr lvl="0"/>
            <a:r>
              <a:rPr lang="en-US" dirty="0"/>
              <a:t>Click to add caption</a:t>
            </a:r>
          </a:p>
        </p:txBody>
      </p:sp>
      <p:sp>
        <p:nvSpPr>
          <p:cNvPr id="30" name="Rectangle 29"/>
          <p:cNvSpPr/>
          <p:nvPr/>
        </p:nvSpPr>
        <p:spPr>
          <a:xfrm>
            <a:off x="8889273" y="0"/>
            <a:ext cx="76200" cy="6858000"/>
          </a:xfrm>
          <a:prstGeom prst="rect">
            <a:avLst/>
          </a:prstGeom>
          <a:solidFill>
            <a:schemeClr val="accent1"/>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9" name="Rectangle 8"/>
          <p:cNvSpPr>
            <a:spLocks noGrp="1"/>
          </p:cNvSpPr>
          <p:nvPr>
            <p:ph type="dt" sz="half" idx="16"/>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11" name="Rectangle 10"/>
          <p:cNvSpPr>
            <a:spLocks noGrp="1"/>
          </p:cNvSpPr>
          <p:nvPr>
            <p:ph type="sldNum" sz="quarter" idx="17"/>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18"/>
          </p:nvPr>
        </p:nvSpPr>
        <p:spPr/>
        <p:txBody>
          <a:bodyPr/>
          <a:lstStyle/>
          <a:p>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Rectangle 8"/>
          <p:cNvSpPr/>
          <p:nvPr/>
        </p:nvSpPr>
        <p:spPr>
          <a:xfrm rot="16200000">
            <a:off x="5315559" y="3268980"/>
            <a:ext cx="6858000" cy="320040"/>
          </a:xfrm>
          <a:prstGeom prst="rect">
            <a:avLst/>
          </a:prstGeom>
          <a:solidFill>
            <a:schemeClr val="accent6"/>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8" name="Rectangle 7"/>
          <p:cNvSpPr/>
          <p:nvPr/>
        </p:nvSpPr>
        <p:spPr>
          <a:xfrm rot="16200000">
            <a:off x="5628132" y="3341399"/>
            <a:ext cx="6858000" cy="173736"/>
          </a:xfrm>
          <a:prstGeom prst="rect">
            <a:avLst/>
          </a:prstGeom>
          <a:solidFill>
            <a:schemeClr val="accent3"/>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638"/>
            <a:ext cx="7848600" cy="1143000"/>
          </a:xfrm>
          <a:prstGeom prst="rect">
            <a:avLst/>
          </a:prstGeom>
        </p:spPr>
        <p:txBody>
          <a:bodyPr vert="horz"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1"/>
            <a:ext cx="7848600" cy="4525963"/>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696200" y="1012825"/>
            <a:ext cx="2133600" cy="365125"/>
          </a:xfrm>
          <a:prstGeom prst="rect">
            <a:avLst/>
          </a:prstGeom>
        </p:spPr>
        <p:txBody>
          <a:bodyPr vert="horz" rtlCol="0" anchor="ctr"/>
          <a:lstStyle>
            <a:lvl1pPr algn="r">
              <a:defRPr sz="1200">
                <a:solidFill>
                  <a:schemeClr val="bg1"/>
                </a:solidFill>
              </a:defRPr>
            </a:lvl1pPr>
            <a:extLst/>
          </a:lstStyle>
          <a:p>
            <a:pPr algn="r"/>
            <a:fld id="{9668B50E-0B48-4566-8609-C51CF752A7DF}" type="datetimeFigureOut">
              <a:rPr lang="en-US" smtClean="0">
                <a:solidFill>
                  <a:schemeClr val="bg1"/>
                </a:solidFill>
              </a:rPr>
              <a:pPr algn="r"/>
              <a:t>2/2/2023</a:t>
            </a:fld>
            <a:endParaRPr lang="en-US" dirty="0">
              <a:solidFill>
                <a:schemeClr val="bg1"/>
              </a:solidFill>
            </a:endParaRPr>
          </a:p>
        </p:txBody>
      </p:sp>
      <p:sp>
        <p:nvSpPr>
          <p:cNvPr id="5" name="Footer Placeholder 4"/>
          <p:cNvSpPr>
            <a:spLocks noGrp="1"/>
          </p:cNvSpPr>
          <p:nvPr>
            <p:ph type="ftr" sz="quarter" idx="3"/>
          </p:nvPr>
        </p:nvSpPr>
        <p:spPr>
          <a:xfrm rot="16200000">
            <a:off x="7162800" y="3832226"/>
            <a:ext cx="3200400" cy="365125"/>
          </a:xfrm>
          <a:prstGeom prst="rect">
            <a:avLst/>
          </a:prstGeom>
        </p:spPr>
        <p:txBody>
          <a:bodyPr vert="horz" rtlCol="0" anchor="ctr"/>
          <a:lstStyle>
            <a:lvl1pPr algn="l">
              <a:defRPr sz="1200">
                <a:solidFill>
                  <a:schemeClr val="bg1"/>
                </a:solidFill>
              </a:defRPr>
            </a:lvl1pPr>
            <a:extLst/>
          </a:lstStyle>
          <a:p>
            <a:pPr algn="l"/>
            <a:endParaRPr lang="en-US" dirty="0">
              <a:solidFill>
                <a:schemeClr val="bg1"/>
              </a:solidFill>
            </a:endParaRPr>
          </a:p>
        </p:txBody>
      </p:sp>
      <p:sp>
        <p:nvSpPr>
          <p:cNvPr id="6" name="Slide Number Placeholder 5"/>
          <p:cNvSpPr>
            <a:spLocks noGrp="1"/>
          </p:cNvSpPr>
          <p:nvPr>
            <p:ph type="sldNum" sz="quarter" idx="4"/>
          </p:nvPr>
        </p:nvSpPr>
        <p:spPr>
          <a:xfrm rot="5400000">
            <a:off x="8278813" y="5962650"/>
            <a:ext cx="968375" cy="365125"/>
          </a:xfrm>
          <a:prstGeom prst="rect">
            <a:avLst/>
          </a:prstGeom>
        </p:spPr>
        <p:txBody>
          <a:bodyPr vert="horz" rtlCol="0" anchor="ctr"/>
          <a:lstStyle>
            <a:lvl1pPr algn="r">
              <a:defRPr sz="1200">
                <a:solidFill>
                  <a:schemeClr val="bg1"/>
                </a:solidFill>
              </a:defRPr>
            </a:lvl1pPr>
            <a:extLst/>
          </a:lstStyle>
          <a:p>
            <a:fld id="{8A4431D5-1B33-458B-8AFD-CECCB0FA18CB}" type="slidenum">
              <a:rPr lang="en-US" smtClean="0">
                <a:solidFill>
                  <a:schemeClr val="bg1"/>
                </a:solidFill>
              </a:rPr>
              <a:pPr/>
              <a:t>‹#›</a:t>
            </a:fld>
            <a:endParaRPr lang="en-US" dirty="0">
              <a:solidFill>
                <a:schemeClr val="bg1"/>
              </a:solidFill>
            </a:endParaRPr>
          </a:p>
        </p:txBody>
      </p:sp>
      <p:sp>
        <p:nvSpPr>
          <p:cNvPr id="7" name="Rectangle 6"/>
          <p:cNvSpPr/>
          <p:nvPr/>
        </p:nvSpPr>
        <p:spPr>
          <a:xfrm>
            <a:off x="8895749" y="-733"/>
            <a:ext cx="76200" cy="6858000"/>
          </a:xfrm>
          <a:prstGeom prst="rect">
            <a:avLst/>
          </a:prstGeom>
          <a:solidFill>
            <a:schemeClr val="accent1"/>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p:fade/>
  </p:transition>
  <p:txStyles>
    <p:titleStyle>
      <a:lvl1pPr algn="ctr" rtl="0" eaLnBrk="1" latinLnBrk="0" hangingPunct="1">
        <a:spcBef>
          <a:spcPct val="0"/>
        </a:spcBef>
        <a:buNone/>
        <a:defRPr sz="4400" kern="1200">
          <a:solidFill>
            <a:schemeClr val="tx2"/>
          </a:solidFill>
          <a:latin typeface="+mj-lt"/>
          <a:ea typeface="+mj-ea"/>
          <a:cs typeface="+mj-cs"/>
        </a:defRPr>
      </a:lvl1pPr>
      <a:extLst/>
    </p:titleStyle>
    <p:bodyStyle>
      <a:lvl1pPr marL="342900" indent="-342900" algn="l" rtl="0" eaLnBrk="1" latinLnBrk="0" hangingPunct="1">
        <a:spcBef>
          <a:spcPct val="20000"/>
        </a:spcBef>
        <a:buFont typeface="Arial"/>
        <a:buChar char="•"/>
        <a:defRPr sz="32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8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4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20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20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17.jpeg"/><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8600" y="5445224"/>
            <a:ext cx="8672946" cy="1340768"/>
          </a:xfrm>
        </p:spPr>
        <p:txBody>
          <a:bodyPr/>
          <a:lstStyle/>
          <a:p>
            <a:pPr algn="r"/>
            <a:endParaRPr lang="en-US" sz="1400" kern="1000" dirty="0"/>
          </a:p>
        </p:txBody>
      </p:sp>
      <p:pic>
        <p:nvPicPr>
          <p:cNvPr id="8" name="Picture Placeholder 7" descr="innovation_front.jfif"/>
          <p:cNvPicPr>
            <a:picLocks noGrp="1" noChangeAspect="1"/>
          </p:cNvPicPr>
          <p:nvPr>
            <p:ph type="pic" sz="quarter" idx="11"/>
          </p:nvPr>
        </p:nvPicPr>
        <p:blipFill>
          <a:blip r:embed="rId3" cstate="print"/>
          <a:srcRect l="972" r="972"/>
          <a:stretch>
            <a:fillRect/>
          </a:stretch>
        </p:blipFill>
        <p:spPr>
          <a:xfrm>
            <a:off x="228600" y="152400"/>
            <a:ext cx="6858000" cy="5148808"/>
          </a:xfrm>
        </p:spPr>
      </p:pic>
      <p:sp>
        <p:nvSpPr>
          <p:cNvPr id="9" name="TextBox 8"/>
          <p:cNvSpPr txBox="1"/>
          <p:nvPr/>
        </p:nvSpPr>
        <p:spPr>
          <a:xfrm>
            <a:off x="411321" y="914400"/>
            <a:ext cx="6696744" cy="2062103"/>
          </a:xfrm>
          <a:prstGeom prst="rect">
            <a:avLst/>
          </a:prstGeom>
          <a:noFill/>
        </p:spPr>
        <p:txBody>
          <a:bodyPr wrap="square" rtlCol="0">
            <a:spAutoFit/>
          </a:bodyPr>
          <a:lstStyle/>
          <a:p>
            <a:pPr algn="ctr"/>
            <a:endParaRPr lang="en-US" sz="2800" b="1" dirty="0">
              <a:solidFill>
                <a:schemeClr val="bg1"/>
              </a:solidFill>
            </a:endParaRPr>
          </a:p>
          <a:p>
            <a:pPr algn="ctr"/>
            <a:r>
              <a:rPr lang="en-US" sz="4000" b="1" dirty="0">
                <a:solidFill>
                  <a:schemeClr val="bg1"/>
                </a:solidFill>
              </a:rPr>
              <a:t>Welcome you all </a:t>
            </a:r>
          </a:p>
          <a:p>
            <a:pPr algn="ctr"/>
            <a:r>
              <a:rPr lang="en-US" sz="3200" b="1" dirty="0">
                <a:solidFill>
                  <a:srgbClr val="FFFF00"/>
                </a:solidFill>
              </a:rPr>
              <a:t>Course: CSS</a:t>
            </a:r>
          </a:p>
          <a:p>
            <a:pPr algn="ctr"/>
            <a:r>
              <a:rPr lang="en-US" sz="2800" b="1" dirty="0">
                <a:solidFill>
                  <a:srgbClr val="FFFF00"/>
                </a:solidFill>
              </a:rPr>
              <a:t>CSS Display</a:t>
            </a:r>
          </a:p>
        </p:txBody>
      </p:sp>
      <p:pic>
        <p:nvPicPr>
          <p:cNvPr id="1026" name="Picture 2"/>
          <p:cNvPicPr>
            <a:picLocks noChangeAspect="1" noChangeArrowheads="1"/>
          </p:cNvPicPr>
          <p:nvPr/>
        </p:nvPicPr>
        <p:blipFill>
          <a:blip r:embed="rId4" cstate="print"/>
          <a:srcRect/>
          <a:stretch>
            <a:fillRect/>
          </a:stretch>
        </p:blipFill>
        <p:spPr bwMode="auto">
          <a:xfrm>
            <a:off x="628650" y="5672141"/>
            <a:ext cx="8286750" cy="1108534"/>
          </a:xfrm>
          <a:prstGeom prst="rect">
            <a:avLst/>
          </a:prstGeom>
          <a:noFill/>
          <a:ln w="9525">
            <a:noFill/>
            <a:miter lim="800000"/>
            <a:headEnd/>
            <a:tailEnd/>
          </a:ln>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3800" y="2286000"/>
            <a:ext cx="1183754" cy="1066800"/>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228600"/>
            <a:ext cx="8382000" cy="1323439"/>
          </a:xfrm>
          <a:prstGeom prst="rect">
            <a:avLst/>
          </a:prstGeom>
        </p:spPr>
        <p:txBody>
          <a:bodyPr wrap="square">
            <a:spAutoFit/>
          </a:bodyPr>
          <a:lstStyle/>
          <a:p>
            <a:pPr lvl="0" algn="ctr" eaLnBrk="0" fontAlgn="base" hangingPunct="0">
              <a:spcBef>
                <a:spcPct val="0"/>
              </a:spcBef>
              <a:spcAft>
                <a:spcPct val="0"/>
              </a:spcAft>
            </a:pPr>
            <a:r>
              <a:rPr lang="en-US" sz="2000" b="1" dirty="0">
                <a:latin typeface="Arial" panose="020B0604020202020204" pitchFamily="34" charset="0"/>
                <a:cs typeface="Arial" panose="020B0604020202020204" pitchFamily="34" charset="0"/>
              </a:rPr>
              <a:t>List Item</a:t>
            </a:r>
          </a:p>
          <a:p>
            <a:pPr lvl="0" algn="just" eaLnBrk="0" fontAlgn="base" hangingPunct="0">
              <a:spcBef>
                <a:spcPct val="0"/>
              </a:spcBef>
              <a:spcAft>
                <a:spcPct val="0"/>
              </a:spcAft>
            </a:pPr>
            <a:endParaRPr lang="en-US" sz="2000" dirty="0">
              <a:latin typeface="Arial" panose="020B0604020202020204" pitchFamily="34" charset="0"/>
              <a:cs typeface="Arial" panose="020B0604020202020204" pitchFamily="34" charset="0"/>
            </a:endParaRPr>
          </a:p>
          <a:p>
            <a:pPr lvl="0" algn="just" eaLnBrk="0" fontAlgn="base" hangingPunct="0">
              <a:spcBef>
                <a:spcPct val="0"/>
              </a:spcBef>
              <a:spcAft>
                <a:spcPct val="0"/>
              </a:spcAft>
            </a:pPr>
            <a:r>
              <a:rPr lang="en-US" sz="2000" dirty="0">
                <a:latin typeface="Arial" panose="020B0604020202020204" pitchFamily="34" charset="0"/>
                <a:cs typeface="Arial" panose="020B0604020202020204" pitchFamily="34" charset="0"/>
              </a:rPr>
              <a:t>Display List Item is default display of &lt;li&gt; elements. All li elements shows bullets or numbering, based on list type ( unordered or ordered ).</a:t>
            </a:r>
          </a:p>
        </p:txBody>
      </p:sp>
      <p:sp>
        <p:nvSpPr>
          <p:cNvPr id="7" name="Rectangle 6"/>
          <p:cNvSpPr/>
          <p:nvPr/>
        </p:nvSpPr>
        <p:spPr>
          <a:xfrm>
            <a:off x="685800" y="2057400"/>
            <a:ext cx="4572000" cy="3170099"/>
          </a:xfrm>
          <a:prstGeom prst="rect">
            <a:avLst/>
          </a:prstGeom>
        </p:spPr>
        <p:txBody>
          <a:bodyPr>
            <a:spAutoFit/>
          </a:bodyPr>
          <a:lstStyle/>
          <a:p>
            <a:pPr lvl="0" eaLnBrk="0" fontAlgn="base" hangingPunct="0">
              <a:spcBef>
                <a:spcPct val="0"/>
              </a:spcBef>
              <a:spcAft>
                <a:spcPct val="0"/>
              </a:spcAft>
            </a:pPr>
            <a:r>
              <a:rPr lang="en-US" sz="2000" dirty="0">
                <a:latin typeface="Arial" panose="020B0604020202020204" pitchFamily="34" charset="0"/>
                <a:cs typeface="Arial" panose="020B0604020202020204" pitchFamily="34" charset="0"/>
              </a:rPr>
              <a:t>&lt;style&gt; </a:t>
            </a:r>
          </a:p>
          <a:p>
            <a:pPr lvl="0" eaLnBrk="0" fontAlgn="base" hangingPunct="0">
              <a:spcBef>
                <a:spcPct val="0"/>
              </a:spcBef>
              <a:spcAft>
                <a:spcPct val="0"/>
              </a:spcAft>
            </a:pPr>
            <a:r>
              <a:rPr lang="en-US" sz="2000" dirty="0">
                <a:latin typeface="Arial" panose="020B0604020202020204" pitchFamily="34" charset="0"/>
                <a:cs typeface="Arial" panose="020B0604020202020204" pitchFamily="34" charset="0"/>
              </a:rPr>
              <a:t>p{ </a:t>
            </a:r>
          </a:p>
          <a:p>
            <a:pPr lvl="0" eaLnBrk="0" fontAlgn="base" hangingPunct="0">
              <a:spcBef>
                <a:spcPct val="0"/>
              </a:spcBef>
              <a:spcAft>
                <a:spcPct val="0"/>
              </a:spcAft>
            </a:pPr>
            <a:r>
              <a:rPr lang="en-US" sz="2000" dirty="0">
                <a:latin typeface="Arial" panose="020B0604020202020204" pitchFamily="34" charset="0"/>
                <a:cs typeface="Arial" panose="020B0604020202020204" pitchFamily="34" charset="0"/>
              </a:rPr>
              <a:t>display:list-item; </a:t>
            </a:r>
          </a:p>
          <a:p>
            <a:pPr lvl="0" eaLnBrk="0" fontAlgn="base" hangingPunct="0">
              <a:spcBef>
                <a:spcPct val="0"/>
              </a:spcBef>
              <a:spcAft>
                <a:spcPct val="0"/>
              </a:spcAft>
            </a:pPr>
            <a:r>
              <a:rPr lang="en-US" sz="2000" dirty="0">
                <a:latin typeface="Arial" panose="020B0604020202020204" pitchFamily="34" charset="0"/>
                <a:cs typeface="Arial" panose="020B0604020202020204" pitchFamily="34" charset="0"/>
              </a:rPr>
              <a:t>background:#f99;</a:t>
            </a:r>
          </a:p>
          <a:p>
            <a:pPr lvl="0" eaLnBrk="0" fontAlgn="base" hangingPunct="0">
              <a:spcBef>
                <a:spcPct val="0"/>
              </a:spcBef>
              <a:spcAft>
                <a:spcPct val="0"/>
              </a:spcAft>
            </a:pPr>
            <a:r>
              <a:rPr lang="en-US" sz="2000" dirty="0">
                <a:latin typeface="Arial" panose="020B0604020202020204" pitchFamily="34" charset="0"/>
                <a:cs typeface="Arial" panose="020B0604020202020204" pitchFamily="34" charset="0"/>
              </a:rPr>
              <a:t> } </a:t>
            </a:r>
          </a:p>
          <a:p>
            <a:pPr lvl="0" eaLnBrk="0" fontAlgn="base" hangingPunct="0">
              <a:spcBef>
                <a:spcPct val="0"/>
              </a:spcBef>
              <a:spcAft>
                <a:spcPct val="0"/>
              </a:spcAft>
            </a:pPr>
            <a:r>
              <a:rPr lang="en-US" sz="2000" dirty="0">
                <a:latin typeface="Arial" panose="020B0604020202020204" pitchFamily="34" charset="0"/>
                <a:cs typeface="Arial" panose="020B0604020202020204" pitchFamily="34" charset="0"/>
              </a:rPr>
              <a:t>&lt;/style&gt; </a:t>
            </a:r>
          </a:p>
          <a:p>
            <a:pPr lvl="0" eaLnBrk="0" fontAlgn="base" hangingPunct="0">
              <a:spcBef>
                <a:spcPct val="0"/>
              </a:spcBef>
              <a:spcAft>
                <a:spcPct val="0"/>
              </a:spcAft>
            </a:pPr>
            <a:r>
              <a:rPr lang="en-US" sz="2000" dirty="0">
                <a:latin typeface="Arial" panose="020B0604020202020204" pitchFamily="34" charset="0"/>
                <a:cs typeface="Arial" panose="020B0604020202020204" pitchFamily="34" charset="0"/>
              </a:rPr>
              <a:t>&lt;p&gt;Paragraph as list item&lt;/p&gt; </a:t>
            </a:r>
          </a:p>
          <a:p>
            <a:pPr lvl="0" eaLnBrk="0" fontAlgn="base" hangingPunct="0">
              <a:spcBef>
                <a:spcPct val="0"/>
              </a:spcBef>
              <a:spcAft>
                <a:spcPct val="0"/>
              </a:spcAft>
            </a:pPr>
            <a:r>
              <a:rPr lang="en-US" sz="2000" dirty="0">
                <a:latin typeface="Arial" panose="020B0604020202020204" pitchFamily="34" charset="0"/>
                <a:cs typeface="Arial" panose="020B0604020202020204" pitchFamily="34" charset="0"/>
              </a:rPr>
              <a:t>&lt;p&gt;Paragraph as list item&lt;/p&gt;</a:t>
            </a:r>
          </a:p>
          <a:p>
            <a:pPr lvl="0" eaLnBrk="0" fontAlgn="base" hangingPunct="0">
              <a:spcBef>
                <a:spcPct val="0"/>
              </a:spcBef>
              <a:spcAft>
                <a:spcPct val="0"/>
              </a:spcAft>
            </a:pPr>
            <a:r>
              <a:rPr lang="en-US" sz="2000" dirty="0">
                <a:latin typeface="Arial" panose="020B0604020202020204" pitchFamily="34" charset="0"/>
                <a:cs typeface="Arial" panose="020B0604020202020204" pitchFamily="34" charset="0"/>
              </a:rPr>
              <a:t> &lt;p&gt;Paragraph as list item&lt;/p&gt; </a:t>
            </a:r>
          </a:p>
          <a:p>
            <a:pPr lvl="0" eaLnBrk="0" fontAlgn="base" hangingPunct="0">
              <a:spcBef>
                <a:spcPct val="0"/>
              </a:spcBef>
              <a:spcAft>
                <a:spcPct val="0"/>
              </a:spcAft>
            </a:pPr>
            <a:r>
              <a:rPr lang="en-US" sz="2000" dirty="0">
                <a:latin typeface="Arial" panose="020B0604020202020204" pitchFamily="34" charset="0"/>
                <a:cs typeface="Arial" panose="020B0604020202020204" pitchFamily="34" charset="0"/>
              </a:rPr>
              <a:t>&lt;p&gt;Paragraph as list item&lt;/p&gt; </a:t>
            </a:r>
          </a:p>
        </p:txBody>
      </p:sp>
      <p:pic>
        <p:nvPicPr>
          <p:cNvPr id="8" name="Picture 7"/>
          <p:cNvPicPr>
            <a:picLocks noChangeAspect="1"/>
          </p:cNvPicPr>
          <p:nvPr/>
        </p:nvPicPr>
        <p:blipFill>
          <a:blip r:embed="rId2"/>
          <a:stretch>
            <a:fillRect/>
          </a:stretch>
        </p:blipFill>
        <p:spPr>
          <a:xfrm>
            <a:off x="4363792" y="5410200"/>
            <a:ext cx="3600450" cy="1104900"/>
          </a:xfrm>
          <a:prstGeom prst="rect">
            <a:avLst/>
          </a:prstGeom>
        </p:spPr>
      </p:pic>
    </p:spTree>
    <p:extLst>
      <p:ext uri="{BB962C8B-B14F-4D97-AF65-F5344CB8AC3E}">
        <p14:creationId xmlns:p14="http://schemas.microsoft.com/office/powerpoint/2010/main" val="217129150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228600"/>
            <a:ext cx="8153400" cy="1938992"/>
          </a:xfrm>
          <a:prstGeom prst="rect">
            <a:avLst/>
          </a:prstGeom>
        </p:spPr>
        <p:txBody>
          <a:bodyPr wrap="square">
            <a:spAutoFit/>
          </a:bodyPr>
          <a:lstStyle/>
          <a:p>
            <a:pPr lvl="0" algn="ctr" eaLnBrk="0" fontAlgn="base" hangingPunct="0">
              <a:lnSpc>
                <a:spcPct val="150000"/>
              </a:lnSpc>
              <a:spcBef>
                <a:spcPct val="0"/>
              </a:spcBef>
              <a:spcAft>
                <a:spcPct val="0"/>
              </a:spcAft>
            </a:pPr>
            <a:r>
              <a:rPr lang="en-US" sz="2000" b="1" dirty="0">
                <a:latin typeface="Arial" panose="020B0604020202020204" pitchFamily="34" charset="0"/>
                <a:cs typeface="Arial" panose="020B0604020202020204" pitchFamily="34" charset="0"/>
              </a:rPr>
              <a:t>Display Table</a:t>
            </a:r>
          </a:p>
          <a:p>
            <a:pPr lvl="0" eaLnBrk="0" fontAlgn="base" hangingPunct="0">
              <a:lnSpc>
                <a:spcPct val="150000"/>
              </a:lnSpc>
              <a:spcBef>
                <a:spcPct val="0"/>
              </a:spcBef>
              <a:spcAft>
                <a:spcPct val="0"/>
              </a:spcAft>
            </a:pPr>
            <a:endParaRPr lang="en-US" sz="2000" dirty="0">
              <a:latin typeface="Arial" panose="020B0604020202020204" pitchFamily="34" charset="0"/>
              <a:cs typeface="Arial" panose="020B0604020202020204" pitchFamily="34" charset="0"/>
            </a:endParaRPr>
          </a:p>
          <a:p>
            <a:pPr lvl="0" eaLnBrk="0" fontAlgn="base" hangingPunct="0">
              <a:lnSpc>
                <a:spcPct val="150000"/>
              </a:lnSpc>
              <a:spcBef>
                <a:spcPct val="0"/>
              </a:spcBef>
              <a:spcAft>
                <a:spcPct val="0"/>
              </a:spcAft>
            </a:pPr>
            <a:r>
              <a:rPr lang="en-US" sz="2000" dirty="0">
                <a:latin typeface="Arial" panose="020B0604020202020204" pitchFamily="34" charset="0"/>
                <a:cs typeface="Arial" panose="020B0604020202020204" pitchFamily="34" charset="0"/>
              </a:rPr>
              <a:t>Display Table is default display of &lt;table&gt; element. Display Table allow next element to starts from next row, but occupy width of content only. </a:t>
            </a:r>
          </a:p>
        </p:txBody>
      </p:sp>
      <p:sp>
        <p:nvSpPr>
          <p:cNvPr id="7" name="Rectangle 6"/>
          <p:cNvSpPr/>
          <p:nvPr/>
        </p:nvSpPr>
        <p:spPr>
          <a:xfrm>
            <a:off x="533400" y="2667000"/>
            <a:ext cx="4572000" cy="3170099"/>
          </a:xfrm>
          <a:prstGeom prst="rect">
            <a:avLst/>
          </a:prstGeom>
        </p:spPr>
        <p:txBody>
          <a:bodyPr>
            <a:spAutoFit/>
          </a:bodyPr>
          <a:lstStyle/>
          <a:p>
            <a:pPr lvl="0" eaLnBrk="0" fontAlgn="base" hangingPunct="0">
              <a:spcBef>
                <a:spcPct val="0"/>
              </a:spcBef>
              <a:spcAft>
                <a:spcPct val="0"/>
              </a:spcAft>
            </a:pPr>
            <a:r>
              <a:rPr lang="en-US" sz="2000" dirty="0">
                <a:latin typeface="Arial" panose="020B0604020202020204" pitchFamily="34" charset="0"/>
                <a:cs typeface="Arial" panose="020B0604020202020204" pitchFamily="34" charset="0"/>
              </a:rPr>
              <a:t>&lt;style&gt;</a:t>
            </a:r>
          </a:p>
          <a:p>
            <a:pPr lvl="0" eaLnBrk="0" fontAlgn="base" hangingPunct="0">
              <a:spcBef>
                <a:spcPct val="0"/>
              </a:spcBef>
              <a:spcAft>
                <a:spcPct val="0"/>
              </a:spcAft>
            </a:pPr>
            <a:r>
              <a:rPr lang="en-US" sz="2000" dirty="0">
                <a:latin typeface="Arial" panose="020B0604020202020204" pitchFamily="34" charset="0"/>
                <a:cs typeface="Arial" panose="020B0604020202020204" pitchFamily="34" charset="0"/>
              </a:rPr>
              <a:t> .table{ </a:t>
            </a:r>
          </a:p>
          <a:p>
            <a:pPr lvl="0" eaLnBrk="0" fontAlgn="base" hangingPunct="0">
              <a:spcBef>
                <a:spcPct val="0"/>
              </a:spcBef>
              <a:spcAft>
                <a:spcPct val="0"/>
              </a:spcAft>
            </a:pPr>
            <a:r>
              <a:rPr lang="en-US" sz="2000" dirty="0">
                <a:latin typeface="Arial" panose="020B0604020202020204" pitchFamily="34" charset="0"/>
                <a:cs typeface="Arial" panose="020B0604020202020204" pitchFamily="34" charset="0"/>
              </a:rPr>
              <a:t>display:table; </a:t>
            </a:r>
          </a:p>
          <a:p>
            <a:pPr lvl="0" eaLnBrk="0" fontAlgn="base" hangingPunct="0">
              <a:spcBef>
                <a:spcPct val="0"/>
              </a:spcBef>
              <a:spcAft>
                <a:spcPct val="0"/>
              </a:spcAft>
            </a:pPr>
            <a:r>
              <a:rPr lang="en-US" sz="2000" dirty="0">
                <a:latin typeface="Arial" panose="020B0604020202020204" pitchFamily="34" charset="0"/>
                <a:cs typeface="Arial" panose="020B0604020202020204" pitchFamily="34" charset="0"/>
              </a:rPr>
              <a:t>background:#f99;</a:t>
            </a:r>
          </a:p>
          <a:p>
            <a:pPr lvl="0" eaLnBrk="0" fontAlgn="base" hangingPunct="0">
              <a:spcBef>
                <a:spcPct val="0"/>
              </a:spcBef>
              <a:spcAft>
                <a:spcPct val="0"/>
              </a:spcAft>
            </a:pPr>
            <a:r>
              <a:rPr lang="en-US" sz="2000" dirty="0">
                <a:latin typeface="Arial" panose="020B0604020202020204" pitchFamily="34" charset="0"/>
                <a:cs typeface="Arial" panose="020B0604020202020204" pitchFamily="34" charset="0"/>
              </a:rPr>
              <a:t> } </a:t>
            </a:r>
          </a:p>
          <a:p>
            <a:pPr lvl="0" eaLnBrk="0" fontAlgn="base" hangingPunct="0">
              <a:spcBef>
                <a:spcPct val="0"/>
              </a:spcBef>
              <a:spcAft>
                <a:spcPct val="0"/>
              </a:spcAft>
            </a:pPr>
            <a:r>
              <a:rPr lang="en-US" sz="2000" dirty="0">
                <a:latin typeface="Arial" panose="020B0604020202020204" pitchFamily="34" charset="0"/>
                <a:cs typeface="Arial" panose="020B0604020202020204" pitchFamily="34" charset="0"/>
              </a:rPr>
              <a:t>&lt;/style&gt; </a:t>
            </a:r>
          </a:p>
          <a:p>
            <a:pPr lvl="0" eaLnBrk="0" fontAlgn="base" hangingPunct="0">
              <a:spcBef>
                <a:spcPct val="0"/>
              </a:spcBef>
              <a:spcAft>
                <a:spcPct val="0"/>
              </a:spcAft>
            </a:pPr>
            <a:r>
              <a:rPr lang="en-US" sz="2000" dirty="0">
                <a:latin typeface="Arial" panose="020B0604020202020204" pitchFamily="34" charset="0"/>
                <a:cs typeface="Arial" panose="020B0604020202020204" pitchFamily="34" charset="0"/>
              </a:rPr>
              <a:t>&lt;div class="table"&gt;Div as table&lt;/div&gt;</a:t>
            </a:r>
          </a:p>
          <a:p>
            <a:pPr lvl="0" eaLnBrk="0" fontAlgn="base" hangingPunct="0">
              <a:spcBef>
                <a:spcPct val="0"/>
              </a:spcBef>
              <a:spcAft>
                <a:spcPct val="0"/>
              </a:spcAft>
            </a:pPr>
            <a:r>
              <a:rPr lang="en-US" sz="2000" dirty="0">
                <a:latin typeface="Arial" panose="020B0604020202020204" pitchFamily="34" charset="0"/>
                <a:cs typeface="Arial" panose="020B0604020202020204" pitchFamily="34" charset="0"/>
              </a:rPr>
              <a:t>&lt;div class="table"&gt;Div as table&lt;/div&gt; </a:t>
            </a:r>
          </a:p>
          <a:p>
            <a:pPr lvl="0" eaLnBrk="0" fontAlgn="base" hangingPunct="0">
              <a:spcBef>
                <a:spcPct val="0"/>
              </a:spcBef>
              <a:spcAft>
                <a:spcPct val="0"/>
              </a:spcAft>
            </a:pPr>
            <a:r>
              <a:rPr lang="en-US" sz="2000" dirty="0">
                <a:latin typeface="Arial" panose="020B0604020202020204" pitchFamily="34" charset="0"/>
                <a:cs typeface="Arial" panose="020B0604020202020204" pitchFamily="34" charset="0"/>
              </a:rPr>
              <a:t>&lt;div class="table"&gt;Div as table&lt;/div&gt; </a:t>
            </a:r>
          </a:p>
          <a:p>
            <a:pPr lvl="0" eaLnBrk="0" fontAlgn="base" hangingPunct="0">
              <a:spcBef>
                <a:spcPct val="0"/>
              </a:spcBef>
              <a:spcAft>
                <a:spcPct val="0"/>
              </a:spcAft>
            </a:pPr>
            <a:r>
              <a:rPr lang="en-US" sz="2000" dirty="0">
                <a:latin typeface="Arial" panose="020B0604020202020204" pitchFamily="34" charset="0"/>
                <a:cs typeface="Arial" panose="020B0604020202020204" pitchFamily="34" charset="0"/>
              </a:rPr>
              <a:t>&lt;div class="table"&gt;Div as table&lt;/div&gt; </a:t>
            </a:r>
          </a:p>
        </p:txBody>
      </p:sp>
      <p:pic>
        <p:nvPicPr>
          <p:cNvPr id="8" name="Picture 7"/>
          <p:cNvPicPr>
            <a:picLocks noChangeAspect="1"/>
          </p:cNvPicPr>
          <p:nvPr/>
        </p:nvPicPr>
        <p:blipFill>
          <a:blip r:embed="rId2"/>
          <a:stretch>
            <a:fillRect/>
          </a:stretch>
        </p:blipFill>
        <p:spPr>
          <a:xfrm>
            <a:off x="5715000" y="2965697"/>
            <a:ext cx="2466975" cy="2572703"/>
          </a:xfrm>
          <a:prstGeom prst="rect">
            <a:avLst/>
          </a:prstGeom>
        </p:spPr>
      </p:pic>
    </p:spTree>
    <p:extLst>
      <p:ext uri="{BB962C8B-B14F-4D97-AF65-F5344CB8AC3E}">
        <p14:creationId xmlns:p14="http://schemas.microsoft.com/office/powerpoint/2010/main" val="134794799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457200"/>
            <a:ext cx="8153400" cy="1015663"/>
          </a:xfrm>
          <a:prstGeom prst="rect">
            <a:avLst/>
          </a:prstGeom>
        </p:spPr>
        <p:txBody>
          <a:bodyPr wrap="square">
            <a:spAutoFit/>
          </a:bodyPr>
          <a:lstStyle/>
          <a:p>
            <a:pPr algn="ctr"/>
            <a:r>
              <a:rPr lang="en-IN" sz="2000" b="1" dirty="0">
                <a:solidFill>
                  <a:srgbClr val="222222"/>
                </a:solidFill>
                <a:latin typeface="Arial" panose="020B0604020202020204" pitchFamily="34" charset="0"/>
                <a:cs typeface="Arial" panose="020B0604020202020204" pitchFamily="34" charset="0"/>
              </a:rPr>
              <a:t>Display Inline Table</a:t>
            </a:r>
          </a:p>
          <a:p>
            <a:endParaRPr lang="en-IN" sz="2000" dirty="0">
              <a:solidFill>
                <a:srgbClr val="222222"/>
              </a:solidFill>
              <a:latin typeface="Arial" panose="020B0604020202020204" pitchFamily="34" charset="0"/>
              <a:cs typeface="Arial" panose="020B0604020202020204" pitchFamily="34" charset="0"/>
            </a:endParaRPr>
          </a:p>
          <a:p>
            <a:r>
              <a:rPr lang="en-IN" sz="2000" b="1" dirty="0">
                <a:solidFill>
                  <a:srgbClr val="222222"/>
                </a:solidFill>
                <a:latin typeface="Arial" panose="020B0604020202020204" pitchFamily="34" charset="0"/>
                <a:cs typeface="Arial" panose="020B0604020202020204" pitchFamily="34" charset="0"/>
              </a:rPr>
              <a:t>Display Inline table</a:t>
            </a:r>
            <a:r>
              <a:rPr lang="en-IN" sz="2000" dirty="0">
                <a:solidFill>
                  <a:srgbClr val="222222"/>
                </a:solidFill>
                <a:latin typeface="Arial" panose="020B0604020202020204" pitchFamily="34" charset="0"/>
                <a:cs typeface="Arial" panose="020B0604020202020204" pitchFamily="34" charset="0"/>
              </a:rPr>
              <a:t> is used to inline table element.</a:t>
            </a:r>
            <a:endParaRPr lang="en-IN" sz="2000" b="0" i="0" dirty="0">
              <a:solidFill>
                <a:srgbClr val="222222"/>
              </a:solidFill>
              <a:effectLst/>
              <a:latin typeface="Arial" panose="020B0604020202020204" pitchFamily="34" charset="0"/>
              <a:cs typeface="Arial" panose="020B0604020202020204" pitchFamily="34" charset="0"/>
            </a:endParaRPr>
          </a:p>
        </p:txBody>
      </p:sp>
      <p:sp>
        <p:nvSpPr>
          <p:cNvPr id="6" name="Rectangle 5"/>
          <p:cNvSpPr/>
          <p:nvPr/>
        </p:nvSpPr>
        <p:spPr>
          <a:xfrm>
            <a:off x="685800" y="1676400"/>
            <a:ext cx="6477000" cy="4651979"/>
          </a:xfrm>
          <a:prstGeom prst="rect">
            <a:avLst/>
          </a:prstGeom>
        </p:spPr>
        <p:txBody>
          <a:bodyPr wrap="square">
            <a:spAutoFit/>
          </a:bodyPr>
          <a:lstStyle/>
          <a:p>
            <a:pPr lvl="0" eaLnBrk="0" fontAlgn="base" hangingPunct="0">
              <a:lnSpc>
                <a:spcPct val="150000"/>
              </a:lnSpc>
              <a:spcBef>
                <a:spcPct val="0"/>
              </a:spcBef>
              <a:spcAft>
                <a:spcPct val="0"/>
              </a:spcAft>
            </a:pPr>
            <a:r>
              <a:rPr lang="en-US" sz="2000" dirty="0">
                <a:latin typeface="Arial" panose="020B0604020202020204" pitchFamily="34" charset="0"/>
                <a:cs typeface="Arial" panose="020B0604020202020204" pitchFamily="34" charset="0"/>
              </a:rPr>
              <a:t>&lt;style&gt;</a:t>
            </a:r>
          </a:p>
          <a:p>
            <a:pPr lvl="0" eaLnBrk="0" fontAlgn="base" hangingPunct="0">
              <a:lnSpc>
                <a:spcPct val="150000"/>
              </a:lnSpc>
              <a:spcBef>
                <a:spcPct val="0"/>
              </a:spcBef>
              <a:spcAft>
                <a:spcPct val="0"/>
              </a:spcAft>
            </a:pPr>
            <a:r>
              <a:rPr lang="en-US" sz="2000" dirty="0">
                <a:latin typeface="Arial" panose="020B0604020202020204" pitchFamily="34" charset="0"/>
                <a:cs typeface="Arial" panose="020B0604020202020204" pitchFamily="34" charset="0"/>
              </a:rPr>
              <a:t> .inline-table{ </a:t>
            </a:r>
          </a:p>
          <a:p>
            <a:pPr lvl="0" eaLnBrk="0" fontAlgn="base" hangingPunct="0">
              <a:lnSpc>
                <a:spcPct val="150000"/>
              </a:lnSpc>
              <a:spcBef>
                <a:spcPct val="0"/>
              </a:spcBef>
              <a:spcAft>
                <a:spcPct val="0"/>
              </a:spcAft>
            </a:pPr>
            <a:r>
              <a:rPr lang="en-US" sz="2000" dirty="0">
                <a:latin typeface="Arial" panose="020B0604020202020204" pitchFamily="34" charset="0"/>
                <a:cs typeface="Arial" panose="020B0604020202020204" pitchFamily="34" charset="0"/>
              </a:rPr>
              <a:t>display:inline-table; </a:t>
            </a:r>
          </a:p>
          <a:p>
            <a:pPr lvl="0" eaLnBrk="0" fontAlgn="base" hangingPunct="0">
              <a:lnSpc>
                <a:spcPct val="150000"/>
              </a:lnSpc>
              <a:spcBef>
                <a:spcPct val="0"/>
              </a:spcBef>
              <a:spcAft>
                <a:spcPct val="0"/>
              </a:spcAft>
            </a:pPr>
            <a:r>
              <a:rPr lang="en-US" sz="2000" dirty="0">
                <a:latin typeface="Arial" panose="020B0604020202020204" pitchFamily="34" charset="0"/>
                <a:cs typeface="Arial" panose="020B0604020202020204" pitchFamily="34" charset="0"/>
              </a:rPr>
              <a:t>background:#f99; </a:t>
            </a:r>
          </a:p>
          <a:p>
            <a:pPr lvl="0" eaLnBrk="0" fontAlgn="base" hangingPunct="0">
              <a:lnSpc>
                <a:spcPct val="150000"/>
              </a:lnSpc>
              <a:spcBef>
                <a:spcPct val="0"/>
              </a:spcBef>
              <a:spcAft>
                <a:spcPct val="0"/>
              </a:spcAft>
            </a:pPr>
            <a:r>
              <a:rPr lang="en-US" sz="2000" dirty="0">
                <a:latin typeface="Arial" panose="020B0604020202020204" pitchFamily="34" charset="0"/>
                <a:cs typeface="Arial" panose="020B0604020202020204" pitchFamily="34" charset="0"/>
              </a:rPr>
              <a:t>} </a:t>
            </a:r>
          </a:p>
          <a:p>
            <a:pPr lvl="0" eaLnBrk="0" fontAlgn="base" hangingPunct="0">
              <a:lnSpc>
                <a:spcPct val="150000"/>
              </a:lnSpc>
              <a:spcBef>
                <a:spcPct val="0"/>
              </a:spcBef>
              <a:spcAft>
                <a:spcPct val="0"/>
              </a:spcAft>
            </a:pPr>
            <a:r>
              <a:rPr lang="en-US" sz="2000" dirty="0">
                <a:latin typeface="Arial" panose="020B0604020202020204" pitchFamily="34" charset="0"/>
                <a:cs typeface="Arial" panose="020B0604020202020204" pitchFamily="34" charset="0"/>
              </a:rPr>
              <a:t>&lt;/style&gt; </a:t>
            </a:r>
          </a:p>
          <a:p>
            <a:pPr lvl="0" eaLnBrk="0" fontAlgn="base" hangingPunct="0">
              <a:lnSpc>
                <a:spcPct val="150000"/>
              </a:lnSpc>
              <a:spcBef>
                <a:spcPct val="0"/>
              </a:spcBef>
              <a:spcAft>
                <a:spcPct val="0"/>
              </a:spcAft>
            </a:pPr>
            <a:r>
              <a:rPr lang="en-US" sz="2000" dirty="0">
                <a:latin typeface="Arial" panose="020B0604020202020204" pitchFamily="34" charset="0"/>
                <a:cs typeface="Arial" panose="020B0604020202020204" pitchFamily="34" charset="0"/>
              </a:rPr>
              <a:t>&lt;div class="inline-table"&gt;Div as inline table&lt;/div&gt;</a:t>
            </a:r>
          </a:p>
          <a:p>
            <a:pPr lvl="0" eaLnBrk="0" fontAlgn="base" hangingPunct="0">
              <a:lnSpc>
                <a:spcPct val="150000"/>
              </a:lnSpc>
              <a:spcBef>
                <a:spcPct val="0"/>
              </a:spcBef>
              <a:spcAft>
                <a:spcPct val="0"/>
              </a:spcAft>
            </a:pPr>
            <a:r>
              <a:rPr lang="en-US" sz="2000" dirty="0">
                <a:latin typeface="Arial" panose="020B0604020202020204" pitchFamily="34" charset="0"/>
                <a:cs typeface="Arial" panose="020B0604020202020204" pitchFamily="34" charset="0"/>
              </a:rPr>
              <a:t> &lt;div class="inline-table"&gt;Div as inline table&lt;/div&gt; </a:t>
            </a:r>
          </a:p>
          <a:p>
            <a:pPr lvl="0" eaLnBrk="0" fontAlgn="base" hangingPunct="0">
              <a:lnSpc>
                <a:spcPct val="150000"/>
              </a:lnSpc>
              <a:spcBef>
                <a:spcPct val="0"/>
              </a:spcBef>
              <a:spcAft>
                <a:spcPct val="0"/>
              </a:spcAft>
            </a:pPr>
            <a:r>
              <a:rPr lang="en-US" sz="2000" dirty="0">
                <a:latin typeface="Arial" panose="020B0604020202020204" pitchFamily="34" charset="0"/>
                <a:cs typeface="Arial" panose="020B0604020202020204" pitchFamily="34" charset="0"/>
              </a:rPr>
              <a:t>&lt;div class="inline-table"&gt;Div as inline table&lt;/div&gt;</a:t>
            </a:r>
          </a:p>
          <a:p>
            <a:pPr lvl="0" eaLnBrk="0" fontAlgn="base" hangingPunct="0">
              <a:lnSpc>
                <a:spcPct val="150000"/>
              </a:lnSpc>
              <a:spcBef>
                <a:spcPct val="0"/>
              </a:spcBef>
              <a:spcAft>
                <a:spcPct val="0"/>
              </a:spcAft>
            </a:pPr>
            <a:r>
              <a:rPr lang="en-US" sz="2000" dirty="0">
                <a:latin typeface="Arial" panose="020B0604020202020204" pitchFamily="34" charset="0"/>
                <a:cs typeface="Arial" panose="020B0604020202020204" pitchFamily="34" charset="0"/>
              </a:rPr>
              <a:t> &lt;div class="inline-table"&gt;Div as inline table&lt;/div&gt; </a:t>
            </a:r>
          </a:p>
        </p:txBody>
      </p:sp>
      <p:pic>
        <p:nvPicPr>
          <p:cNvPr id="7" name="Picture 6"/>
          <p:cNvPicPr>
            <a:picLocks noChangeAspect="1"/>
          </p:cNvPicPr>
          <p:nvPr/>
        </p:nvPicPr>
        <p:blipFill>
          <a:blip r:embed="rId2"/>
          <a:stretch>
            <a:fillRect/>
          </a:stretch>
        </p:blipFill>
        <p:spPr>
          <a:xfrm>
            <a:off x="2667000" y="6395101"/>
            <a:ext cx="5522976" cy="304800"/>
          </a:xfrm>
          <a:prstGeom prst="rect">
            <a:avLst/>
          </a:prstGeom>
        </p:spPr>
      </p:pic>
    </p:spTree>
    <p:extLst>
      <p:ext uri="{BB962C8B-B14F-4D97-AF65-F5344CB8AC3E}">
        <p14:creationId xmlns:p14="http://schemas.microsoft.com/office/powerpoint/2010/main" val="268028707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81000"/>
            <a:ext cx="8229600" cy="1631216"/>
          </a:xfrm>
          <a:prstGeom prst="rect">
            <a:avLst/>
          </a:prstGeom>
        </p:spPr>
        <p:txBody>
          <a:bodyPr wrap="square">
            <a:spAutoFit/>
          </a:bodyPr>
          <a:lstStyle/>
          <a:p>
            <a:pPr algn="ctr"/>
            <a:r>
              <a:rPr lang="en-IN" sz="2000" b="1" dirty="0">
                <a:solidFill>
                  <a:srgbClr val="222222"/>
                </a:solidFill>
                <a:latin typeface="Arial" panose="020B0604020202020204" pitchFamily="34" charset="0"/>
                <a:cs typeface="Arial" panose="020B0604020202020204" pitchFamily="34" charset="0"/>
              </a:rPr>
              <a:t>Display NONE</a:t>
            </a:r>
          </a:p>
          <a:p>
            <a:pPr algn="just"/>
            <a:endParaRPr lang="en-IN" sz="2000" dirty="0">
              <a:solidFill>
                <a:srgbClr val="222222"/>
              </a:solidFill>
              <a:latin typeface="Arial" panose="020B0604020202020204" pitchFamily="34" charset="0"/>
              <a:cs typeface="Arial" panose="020B0604020202020204" pitchFamily="34" charset="0"/>
            </a:endParaRPr>
          </a:p>
          <a:p>
            <a:pPr algn="just"/>
            <a:r>
              <a:rPr lang="en-IN" sz="2000" b="1" dirty="0">
                <a:solidFill>
                  <a:srgbClr val="222222"/>
                </a:solidFill>
                <a:latin typeface="Arial" panose="020B0604020202020204" pitchFamily="34" charset="0"/>
                <a:cs typeface="Arial" panose="020B0604020202020204" pitchFamily="34" charset="0"/>
              </a:rPr>
              <a:t>Display none</a:t>
            </a:r>
            <a:r>
              <a:rPr lang="en-IN" sz="2000" dirty="0">
                <a:solidFill>
                  <a:srgbClr val="222222"/>
                </a:solidFill>
                <a:latin typeface="Arial" panose="020B0604020202020204" pitchFamily="34" charset="0"/>
                <a:cs typeface="Arial" panose="020B0604020202020204" pitchFamily="34" charset="0"/>
              </a:rPr>
              <a:t> hide an html element from user. Thus it doesn't occupy any space. We can change display of these elements on hover of parent element.</a:t>
            </a:r>
            <a:endParaRPr lang="en-IN" sz="2000" b="0" i="0" dirty="0">
              <a:solidFill>
                <a:srgbClr val="222222"/>
              </a:solidFill>
              <a:effectLst/>
              <a:latin typeface="Arial" panose="020B0604020202020204" pitchFamily="34" charset="0"/>
              <a:cs typeface="Arial" panose="020B0604020202020204" pitchFamily="34" charset="0"/>
            </a:endParaRPr>
          </a:p>
        </p:txBody>
      </p:sp>
      <p:sp>
        <p:nvSpPr>
          <p:cNvPr id="6" name="Rectangle 5"/>
          <p:cNvSpPr/>
          <p:nvPr/>
        </p:nvSpPr>
        <p:spPr>
          <a:xfrm>
            <a:off x="762000" y="2590800"/>
            <a:ext cx="7620000" cy="3266985"/>
          </a:xfrm>
          <a:prstGeom prst="rect">
            <a:avLst/>
          </a:prstGeom>
        </p:spPr>
        <p:txBody>
          <a:bodyPr wrap="square">
            <a:spAutoFit/>
          </a:bodyPr>
          <a:lstStyle/>
          <a:p>
            <a:pPr lvl="0" eaLnBrk="0" fontAlgn="base" hangingPunct="0">
              <a:lnSpc>
                <a:spcPct val="150000"/>
              </a:lnSpc>
              <a:spcBef>
                <a:spcPct val="0"/>
              </a:spcBef>
              <a:spcAft>
                <a:spcPct val="0"/>
              </a:spcAft>
            </a:pPr>
            <a:r>
              <a:rPr lang="en-US" sz="2000" dirty="0">
                <a:latin typeface="Arial" panose="020B0604020202020204" pitchFamily="34" charset="0"/>
                <a:cs typeface="Arial" panose="020B0604020202020204" pitchFamily="34" charset="0"/>
              </a:rPr>
              <a:t>&lt;style&gt; </a:t>
            </a:r>
          </a:p>
          <a:p>
            <a:pPr lvl="0" eaLnBrk="0" fontAlgn="base" hangingPunct="0">
              <a:lnSpc>
                <a:spcPct val="150000"/>
              </a:lnSpc>
              <a:spcBef>
                <a:spcPct val="0"/>
              </a:spcBef>
              <a:spcAft>
                <a:spcPct val="0"/>
              </a:spcAft>
            </a:pPr>
            <a:r>
              <a:rPr lang="en-US" sz="2000" dirty="0">
                <a:latin typeface="Arial" panose="020B0604020202020204" pitchFamily="34" charset="0"/>
                <a:cs typeface="Arial" panose="020B0604020202020204" pitchFamily="34" charset="0"/>
              </a:rPr>
              <a:t>.hidden-text{ </a:t>
            </a:r>
          </a:p>
          <a:p>
            <a:pPr lvl="0" eaLnBrk="0" fontAlgn="base" hangingPunct="0">
              <a:lnSpc>
                <a:spcPct val="150000"/>
              </a:lnSpc>
              <a:spcBef>
                <a:spcPct val="0"/>
              </a:spcBef>
              <a:spcAft>
                <a:spcPct val="0"/>
              </a:spcAft>
            </a:pPr>
            <a:r>
              <a:rPr lang="en-US" sz="2000" dirty="0">
                <a:latin typeface="Arial" panose="020B0604020202020204" pitchFamily="34" charset="0"/>
                <a:cs typeface="Arial" panose="020B0604020202020204" pitchFamily="34" charset="0"/>
              </a:rPr>
              <a:t>display:none</a:t>
            </a:r>
          </a:p>
          <a:p>
            <a:pPr lvl="0" eaLnBrk="0" fontAlgn="base" hangingPunct="0">
              <a:lnSpc>
                <a:spcPct val="150000"/>
              </a:lnSpc>
              <a:spcBef>
                <a:spcPct val="0"/>
              </a:spcBef>
              <a:spcAft>
                <a:spcPct val="0"/>
              </a:spcAft>
            </a:pPr>
            <a:r>
              <a:rPr lang="en-US" sz="2000" dirty="0">
                <a:latin typeface="Arial" panose="020B0604020202020204" pitchFamily="34" charset="0"/>
                <a:cs typeface="Arial" panose="020B0604020202020204" pitchFamily="34" charset="0"/>
              </a:rPr>
              <a:t>} </a:t>
            </a:r>
          </a:p>
          <a:p>
            <a:pPr lvl="0" eaLnBrk="0" fontAlgn="base" hangingPunct="0">
              <a:lnSpc>
                <a:spcPct val="150000"/>
              </a:lnSpc>
              <a:spcBef>
                <a:spcPct val="0"/>
              </a:spcBef>
              <a:spcAft>
                <a:spcPct val="0"/>
              </a:spcAft>
            </a:pPr>
            <a:r>
              <a:rPr lang="en-US" sz="2000" dirty="0">
                <a:latin typeface="Arial" panose="020B0604020202020204" pitchFamily="34" charset="0"/>
                <a:cs typeface="Arial" panose="020B0604020202020204" pitchFamily="34" charset="0"/>
              </a:rPr>
              <a:t>&lt;/style&gt; </a:t>
            </a:r>
          </a:p>
          <a:p>
            <a:pPr lvl="0" eaLnBrk="0" fontAlgn="base" hangingPunct="0">
              <a:lnSpc>
                <a:spcPct val="150000"/>
              </a:lnSpc>
              <a:spcBef>
                <a:spcPct val="0"/>
              </a:spcBef>
              <a:spcAft>
                <a:spcPct val="0"/>
              </a:spcAft>
            </a:pPr>
            <a:r>
              <a:rPr lang="en-US" sz="2000" dirty="0">
                <a:latin typeface="Arial" panose="020B0604020202020204" pitchFamily="34" charset="0"/>
                <a:cs typeface="Arial" panose="020B0604020202020204" pitchFamily="34" charset="0"/>
              </a:rPr>
              <a:t>&lt;p&gt;This paragraph in visible&lt;/p&gt;</a:t>
            </a:r>
          </a:p>
          <a:p>
            <a:pPr lvl="0" eaLnBrk="0" fontAlgn="base" hangingPunct="0">
              <a:lnSpc>
                <a:spcPct val="150000"/>
              </a:lnSpc>
              <a:spcBef>
                <a:spcPct val="0"/>
              </a:spcBef>
              <a:spcAft>
                <a:spcPct val="0"/>
              </a:spcAft>
            </a:pPr>
            <a:r>
              <a:rPr lang="en-US" sz="2000" dirty="0">
                <a:latin typeface="Arial" panose="020B0604020202020204" pitchFamily="34" charset="0"/>
                <a:cs typeface="Arial" panose="020B0604020202020204" pitchFamily="34" charset="0"/>
              </a:rPr>
              <a:t> &lt;p class="hidden-text"&gt;This paragraph in hidden&lt;/p&gt; </a:t>
            </a:r>
          </a:p>
        </p:txBody>
      </p:sp>
    </p:spTree>
    <p:extLst>
      <p:ext uri="{BB962C8B-B14F-4D97-AF65-F5344CB8AC3E}">
        <p14:creationId xmlns:p14="http://schemas.microsoft.com/office/powerpoint/2010/main" val="331847571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5 Common Design Mistakes on Navigation Bar Butt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71600"/>
            <a:ext cx="8333704" cy="2451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69141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5 Common Design Mistakes on Navigation Bar Butt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57400"/>
            <a:ext cx="6939643"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76996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ow to create Vertical Menu Bar in html | Vertical Menu Bar in HTML -  Campuslif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24000"/>
            <a:ext cx="6267732"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1365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8"/>
          <p:cNvSpPr>
            <a:spLocks noGrp="1"/>
          </p:cNvSpPr>
          <p:nvPr>
            <p:ph type="body" sz="quarter" idx="13"/>
          </p:nvPr>
        </p:nvSpPr>
        <p:spPr>
          <a:xfrm>
            <a:off x="1142976" y="4357694"/>
            <a:ext cx="6629416" cy="1295400"/>
          </a:xfrm>
        </p:spPr>
        <p:txBody>
          <a:bodyPr/>
          <a:lstStyle/>
          <a:p>
            <a:pPr algn="ctr"/>
            <a:r>
              <a:rPr lang="en-US" sz="8800" b="1" dirty="0">
                <a:latin typeface="Rockwell" pitchFamily="18" charset="0"/>
              </a:rPr>
              <a:t>Thank You</a:t>
            </a:r>
          </a:p>
        </p:txBody>
      </p:sp>
      <p:pic>
        <p:nvPicPr>
          <p:cNvPr id="25" name="j0321055.jpg"/>
          <p:cNvPicPr>
            <a:picLocks noGrp="1" noChangeAspect="1"/>
          </p:cNvPicPr>
          <p:nvPr>
            <p:ph type="pic" sz="quarter" idx="10"/>
          </p:nvPr>
        </p:nvPicPr>
        <p:blipFill>
          <a:blip r:embed="rId3" cstate="print"/>
          <a:srcRect t="2444" b="2444"/>
          <a:stretch>
            <a:fillRect/>
          </a:stretch>
        </p:blipFill>
        <p:spPr>
          <a:xfrm>
            <a:off x="228600" y="723900"/>
            <a:ext cx="2400300" cy="3200400"/>
          </a:xfrm>
          <a:prstGeom prst="rect">
            <a:avLst/>
          </a:prstGeom>
          <a:ln>
            <a:noFill/>
          </a:ln>
          <a:effectLst>
            <a:softEdge rad="112500"/>
          </a:effectLst>
          <a:scene3d>
            <a:camera prst="orthographicFront"/>
            <a:lightRig rig="balanced" dir="t"/>
          </a:scene3d>
          <a:sp3d prstMaterial="plastic">
            <a:bevelT w="0" h="0"/>
          </a:sp3d>
        </p:spPr>
        <p:style>
          <a:lnRef idx="3">
            <a:schemeClr val="lt1"/>
          </a:lnRef>
          <a:fillRef idx="1">
            <a:schemeClr val="accent1"/>
          </a:fillRef>
          <a:effectRef idx="1">
            <a:schemeClr val="accent1"/>
          </a:effectRef>
          <a:fontRef idx="minor">
            <a:schemeClr val="lt1"/>
          </a:fontRef>
        </p:style>
      </p:pic>
      <p:pic>
        <p:nvPicPr>
          <p:cNvPr id="5" name="j0321101.jpg"/>
          <p:cNvPicPr>
            <a:picLocks noGrp="1" noChangeAspect="1"/>
          </p:cNvPicPr>
          <p:nvPr>
            <p:ph type="pic" sz="quarter" idx="11"/>
          </p:nvPr>
        </p:nvPicPr>
        <p:blipFill>
          <a:blip r:embed="rId4" cstate="print"/>
          <a:srcRect t="2444" b="2444"/>
          <a:stretch>
            <a:fillRect/>
          </a:stretch>
        </p:blipFill>
        <p:spPr>
          <a:xfrm>
            <a:off x="3162300" y="723900"/>
            <a:ext cx="2400300" cy="3200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style>
          <a:lnRef idx="3">
            <a:schemeClr val="lt1"/>
          </a:lnRef>
          <a:fillRef idx="1">
            <a:schemeClr val="accent1"/>
          </a:fillRef>
          <a:effectRef idx="1">
            <a:schemeClr val="accent1"/>
          </a:effectRef>
          <a:fontRef idx="minor">
            <a:schemeClr val="lt1"/>
          </a:fontRef>
        </p:style>
      </p:pic>
      <p:pic>
        <p:nvPicPr>
          <p:cNvPr id="4" name="j0341706.jpg"/>
          <p:cNvPicPr>
            <a:picLocks noGrp="1" noChangeAspect="1"/>
          </p:cNvPicPr>
          <p:nvPr>
            <p:ph type="pic" sz="quarter" idx="12"/>
          </p:nvPr>
        </p:nvPicPr>
        <p:blipFill>
          <a:blip r:embed="rId5" cstate="print"/>
          <a:srcRect t="2444" b="2444"/>
          <a:stretch>
            <a:fillRect/>
          </a:stretch>
        </p:blipFill>
        <p:spPr>
          <a:xfrm>
            <a:off x="6096000" y="723900"/>
            <a:ext cx="2400300" cy="320040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style>
          <a:lnRef idx="3">
            <a:schemeClr val="lt1"/>
          </a:lnRef>
          <a:fillRef idx="1">
            <a:schemeClr val="accent1"/>
          </a:fillRef>
          <a:effectRef idx="1">
            <a:schemeClr val="accent1"/>
          </a:effectRef>
          <a:fontRef idx="minor">
            <a:schemeClr val="lt1"/>
          </a:fontRef>
        </p:style>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457200"/>
            <a:ext cx="8305800" cy="5170646"/>
          </a:xfrm>
          <a:prstGeom prst="rect">
            <a:avLst/>
          </a:prstGeom>
        </p:spPr>
        <p:txBody>
          <a:bodyPr wrap="square">
            <a:spAutoFit/>
          </a:bodyPr>
          <a:lstStyle/>
          <a:p>
            <a:pPr algn="ctr">
              <a:lnSpc>
                <a:spcPct val="150000"/>
              </a:lnSpc>
            </a:pPr>
            <a:r>
              <a:rPr lang="en-IN" sz="2000" b="1" dirty="0">
                <a:solidFill>
                  <a:srgbClr val="222222"/>
                </a:solidFill>
                <a:latin typeface="Arial" panose="020B0604020202020204" pitchFamily="34" charset="0"/>
                <a:cs typeface="Arial" panose="020B0604020202020204" pitchFamily="34" charset="0"/>
              </a:rPr>
              <a:t>CSS Display Property</a:t>
            </a:r>
          </a:p>
          <a:p>
            <a:pPr algn="just">
              <a:lnSpc>
                <a:spcPct val="150000"/>
              </a:lnSpc>
            </a:pPr>
            <a:endParaRPr lang="en-IN" sz="2000" dirty="0">
              <a:solidFill>
                <a:srgbClr val="222222"/>
              </a:solidFill>
              <a:latin typeface="Arial" panose="020B0604020202020204" pitchFamily="34" charset="0"/>
              <a:cs typeface="Arial" panose="020B0604020202020204" pitchFamily="34" charset="0"/>
            </a:endParaRPr>
          </a:p>
          <a:p>
            <a:pPr algn="just">
              <a:lnSpc>
                <a:spcPct val="150000"/>
              </a:lnSpc>
            </a:pPr>
            <a:r>
              <a:rPr lang="en-IN" sz="2000" b="1" dirty="0">
                <a:solidFill>
                  <a:srgbClr val="222222"/>
                </a:solidFill>
                <a:latin typeface="Arial" panose="020B0604020202020204" pitchFamily="34" charset="0"/>
                <a:cs typeface="Arial" panose="020B0604020202020204" pitchFamily="34" charset="0"/>
              </a:rPr>
              <a:t>CSS Display</a:t>
            </a:r>
            <a:r>
              <a:rPr lang="en-IN" sz="2000" dirty="0">
                <a:solidFill>
                  <a:srgbClr val="222222"/>
                </a:solidFill>
                <a:latin typeface="Arial" panose="020B0604020202020204" pitchFamily="34" charset="0"/>
                <a:cs typeface="Arial" panose="020B0604020202020204" pitchFamily="34" charset="0"/>
              </a:rPr>
              <a:t> property is used to sets an element as block or inline in </a:t>
            </a:r>
            <a:r>
              <a:rPr lang="en-IN" sz="2000" b="1" dirty="0">
                <a:solidFill>
                  <a:srgbClr val="222222"/>
                </a:solidFill>
                <a:latin typeface="Arial" panose="020B0604020202020204" pitchFamily="34" charset="0"/>
                <a:cs typeface="Arial" panose="020B0604020202020204" pitchFamily="34" charset="0"/>
              </a:rPr>
              <a:t>normal document flow</a:t>
            </a:r>
            <a:r>
              <a:rPr lang="en-IN" sz="2000" dirty="0">
                <a:solidFill>
                  <a:srgbClr val="222222"/>
                </a:solidFill>
                <a:latin typeface="Arial" panose="020B0604020202020204" pitchFamily="34" charset="0"/>
                <a:cs typeface="Arial" panose="020B0604020202020204" pitchFamily="34" charset="0"/>
              </a:rPr>
              <a:t>. </a:t>
            </a:r>
            <a:r>
              <a:rPr lang="en-IN" sz="2000" b="1" dirty="0">
                <a:solidFill>
                  <a:srgbClr val="222222"/>
                </a:solidFill>
                <a:latin typeface="Arial" panose="020B0604020202020204" pitchFamily="34" charset="0"/>
                <a:cs typeface="Arial" panose="020B0604020202020204" pitchFamily="34" charset="0"/>
              </a:rPr>
              <a:t>Display property</a:t>
            </a:r>
            <a:r>
              <a:rPr lang="en-IN" sz="2000" dirty="0">
                <a:solidFill>
                  <a:srgbClr val="222222"/>
                </a:solidFill>
                <a:latin typeface="Arial" panose="020B0604020202020204" pitchFamily="34" charset="0"/>
                <a:cs typeface="Arial" panose="020B0604020202020204" pitchFamily="34" charset="0"/>
              </a:rPr>
              <a:t> can also </a:t>
            </a:r>
            <a:r>
              <a:rPr lang="en-IN" sz="2000" b="1" dirty="0">
                <a:solidFill>
                  <a:srgbClr val="222222"/>
                </a:solidFill>
                <a:latin typeface="Arial" panose="020B0604020202020204" pitchFamily="34" charset="0"/>
                <a:cs typeface="Arial" panose="020B0604020202020204" pitchFamily="34" charset="0"/>
              </a:rPr>
              <a:t>change display of an HTML Element</a:t>
            </a:r>
            <a:r>
              <a:rPr lang="en-IN" sz="2000" dirty="0">
                <a:solidFill>
                  <a:srgbClr val="222222"/>
                </a:solidFill>
                <a:latin typeface="Arial" panose="020B0604020202020204" pitchFamily="34" charset="0"/>
                <a:cs typeface="Arial" panose="020B0604020202020204" pitchFamily="34" charset="0"/>
              </a:rPr>
              <a:t>, like from </a:t>
            </a:r>
            <a:r>
              <a:rPr lang="en-IN" sz="2000" b="1" dirty="0">
                <a:solidFill>
                  <a:srgbClr val="222222"/>
                </a:solidFill>
                <a:latin typeface="Arial" panose="020B0604020202020204" pitchFamily="34" charset="0"/>
                <a:cs typeface="Arial" panose="020B0604020202020204" pitchFamily="34" charset="0"/>
              </a:rPr>
              <a:t>block to inline</a:t>
            </a:r>
            <a:r>
              <a:rPr lang="en-IN" sz="2000" dirty="0">
                <a:solidFill>
                  <a:srgbClr val="222222"/>
                </a:solidFill>
                <a:latin typeface="Arial" panose="020B0604020202020204" pitchFamily="34" charset="0"/>
                <a:cs typeface="Arial" panose="020B0604020202020204" pitchFamily="34" charset="0"/>
              </a:rPr>
              <a:t> and </a:t>
            </a:r>
            <a:r>
              <a:rPr lang="en-IN" sz="2000" b="1" dirty="0">
                <a:solidFill>
                  <a:srgbClr val="222222"/>
                </a:solidFill>
                <a:latin typeface="Arial" panose="020B0604020202020204" pitchFamily="34" charset="0"/>
                <a:cs typeface="Arial" panose="020B0604020202020204" pitchFamily="34" charset="0"/>
              </a:rPr>
              <a:t>inline to block</a:t>
            </a:r>
            <a:r>
              <a:rPr lang="en-IN" sz="2000" dirty="0">
                <a:solidFill>
                  <a:srgbClr val="222222"/>
                </a:solidFill>
                <a:latin typeface="Arial" panose="020B0604020202020204" pitchFamily="34" charset="0"/>
                <a:cs typeface="Arial" panose="020B0604020202020204" pitchFamily="34" charset="0"/>
              </a:rPr>
              <a:t> etc.</a:t>
            </a:r>
          </a:p>
          <a:p>
            <a:pPr algn="just">
              <a:lnSpc>
                <a:spcPct val="150000"/>
              </a:lnSpc>
            </a:pPr>
            <a:r>
              <a:rPr lang="en-IN" sz="2000" dirty="0">
                <a:solidFill>
                  <a:srgbClr val="222222"/>
                </a:solidFill>
                <a:latin typeface="Arial" panose="020B0604020202020204" pitchFamily="34" charset="0"/>
                <a:cs typeface="Arial" panose="020B0604020202020204" pitchFamily="34" charset="0"/>
              </a:rPr>
              <a:t>By default, the initial value of display for all html elements is inline. User Agent stylesheet ( </a:t>
            </a:r>
            <a:r>
              <a:rPr lang="en-IN" sz="2000" i="1" dirty="0">
                <a:solidFill>
                  <a:srgbClr val="222222"/>
                </a:solidFill>
                <a:latin typeface="Arial" panose="020B0604020202020204" pitchFamily="34" charset="0"/>
                <a:cs typeface="Arial" panose="020B0604020202020204" pitchFamily="34" charset="0"/>
              </a:rPr>
              <a:t>CSS given by browser</a:t>
            </a:r>
            <a:r>
              <a:rPr lang="en-IN" sz="2000" dirty="0">
                <a:solidFill>
                  <a:srgbClr val="222222"/>
                </a:solidFill>
                <a:latin typeface="Arial" panose="020B0604020202020204" pitchFamily="34" charset="0"/>
                <a:cs typeface="Arial" panose="020B0604020202020204" pitchFamily="34" charset="0"/>
              </a:rPr>
              <a:t> ) change the behavior from inline to block, table, inline-block, none etc and thus all html elements behaves differently.</a:t>
            </a:r>
          </a:p>
          <a:p>
            <a:pPr algn="just">
              <a:lnSpc>
                <a:spcPct val="150000"/>
              </a:lnSpc>
            </a:pPr>
            <a:r>
              <a:rPr lang="en-IN" sz="2000" dirty="0">
                <a:solidFill>
                  <a:srgbClr val="222222"/>
                </a:solidFill>
                <a:latin typeface="Arial" panose="020B0604020202020204" pitchFamily="34" charset="0"/>
                <a:cs typeface="Arial" panose="020B0604020202020204" pitchFamily="34" charset="0"/>
              </a:rPr>
              <a:t>We can use display to build layout as </a:t>
            </a:r>
            <a:r>
              <a:rPr lang="en-IN" sz="2000" b="1" dirty="0">
                <a:solidFill>
                  <a:srgbClr val="222222"/>
                </a:solidFill>
                <a:latin typeface="Arial" panose="020B0604020202020204" pitchFamily="34" charset="0"/>
                <a:cs typeface="Arial" panose="020B0604020202020204" pitchFamily="34" charset="0"/>
              </a:rPr>
              <a:t>normal document flow</a:t>
            </a:r>
            <a:r>
              <a:rPr lang="en-IN" sz="2000" dirty="0">
                <a:solidFill>
                  <a:srgbClr val="222222"/>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flexbox</a:t>
            </a:r>
            <a:r>
              <a:rPr lang="en-IN" sz="2000" dirty="0">
                <a:solidFill>
                  <a:srgbClr val="222222"/>
                </a:solidFill>
                <a:latin typeface="Arial" panose="020B0604020202020204" pitchFamily="34" charset="0"/>
                <a:cs typeface="Arial" panose="020B0604020202020204" pitchFamily="34" charset="0"/>
              </a:rPr>
              <a:t> or grid.</a:t>
            </a:r>
            <a:endParaRPr lang="en-IN" sz="2000" b="0" i="0" dirty="0">
              <a:solidFill>
                <a:srgbClr val="22222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385405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743200"/>
            <a:ext cx="7918998" cy="3124200"/>
          </a:xfrm>
          <a:prstGeom prst="rect">
            <a:avLst/>
          </a:prstGeom>
        </p:spPr>
      </p:pic>
    </p:spTree>
    <p:extLst>
      <p:ext uri="{BB962C8B-B14F-4D97-AF65-F5344CB8AC3E}">
        <p14:creationId xmlns:p14="http://schemas.microsoft.com/office/powerpoint/2010/main" val="425927573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533400"/>
            <a:ext cx="8077200" cy="3323987"/>
          </a:xfrm>
          <a:prstGeom prst="rect">
            <a:avLst/>
          </a:prstGeom>
        </p:spPr>
        <p:txBody>
          <a:bodyPr wrap="square">
            <a:spAutoFit/>
          </a:bodyPr>
          <a:lstStyle/>
          <a:p>
            <a:pPr algn="ctr">
              <a:lnSpc>
                <a:spcPct val="150000"/>
              </a:lnSpc>
            </a:pPr>
            <a:r>
              <a:rPr lang="en-IN" sz="2000" b="1" dirty="0">
                <a:solidFill>
                  <a:srgbClr val="222222"/>
                </a:solidFill>
                <a:latin typeface="Arial" panose="020B0604020202020204" pitchFamily="34" charset="0"/>
                <a:cs typeface="Arial" panose="020B0604020202020204" pitchFamily="34" charset="0"/>
              </a:rPr>
              <a:t>Display Inline</a:t>
            </a:r>
          </a:p>
          <a:p>
            <a:pPr>
              <a:lnSpc>
                <a:spcPct val="150000"/>
              </a:lnSpc>
            </a:pPr>
            <a:endParaRPr lang="en-IN" sz="2000" dirty="0">
              <a:solidFill>
                <a:srgbClr val="222222"/>
              </a:solidFill>
              <a:latin typeface="Arial" panose="020B0604020202020204" pitchFamily="34" charset="0"/>
              <a:cs typeface="Arial" panose="020B0604020202020204" pitchFamily="34" charset="0"/>
            </a:endParaRPr>
          </a:p>
          <a:p>
            <a:pPr>
              <a:lnSpc>
                <a:spcPct val="150000"/>
              </a:lnSpc>
            </a:pPr>
            <a:r>
              <a:rPr lang="en-IN" sz="2000" b="1" dirty="0">
                <a:solidFill>
                  <a:srgbClr val="222222"/>
                </a:solidFill>
                <a:latin typeface="Arial" panose="020B0604020202020204" pitchFamily="34" charset="0"/>
                <a:cs typeface="Arial" panose="020B0604020202020204" pitchFamily="34" charset="0"/>
              </a:rPr>
              <a:t>Display inline</a:t>
            </a:r>
            <a:r>
              <a:rPr lang="en-IN" sz="2000" dirty="0">
                <a:solidFill>
                  <a:srgbClr val="222222"/>
                </a:solidFill>
                <a:latin typeface="Arial" panose="020B0604020202020204" pitchFamily="34" charset="0"/>
                <a:cs typeface="Arial" panose="020B0604020202020204" pitchFamily="34" charset="0"/>
              </a:rPr>
              <a:t> is default display property of &lt;a&gt;, &lt;img&gt;, &lt;span&gt;, &lt;b&gt;, &lt;i&gt;, &lt;s&gt;, etc. These elements occupy space of content only and does not break line. Inline elements of text type (a, span, b, i, strong, em, small) doesn't support width property. But image and iframe can support width as they are not text elements.</a:t>
            </a:r>
            <a:endParaRPr lang="en-IN" sz="2000" b="0" i="0" dirty="0">
              <a:solidFill>
                <a:srgbClr val="222222"/>
              </a:solidFill>
              <a:effectLst/>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285750" y="4191000"/>
            <a:ext cx="8096250" cy="2168934"/>
          </a:xfrm>
          <a:prstGeom prst="rect">
            <a:avLst/>
          </a:prstGeom>
        </p:spPr>
      </p:pic>
    </p:spTree>
    <p:extLst>
      <p:ext uri="{BB962C8B-B14F-4D97-AF65-F5344CB8AC3E}">
        <p14:creationId xmlns:p14="http://schemas.microsoft.com/office/powerpoint/2010/main" val="89038703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457200"/>
            <a:ext cx="8153400" cy="400110"/>
          </a:xfrm>
          <a:prstGeom prst="rect">
            <a:avLst/>
          </a:prstGeom>
        </p:spPr>
        <p:txBody>
          <a:bodyPr wrap="square">
            <a:spAutoFit/>
          </a:bodyPr>
          <a:lstStyle/>
          <a:p>
            <a:pPr algn="ctr"/>
            <a:r>
              <a:rPr lang="en-IN" sz="2000" b="1" dirty="0">
                <a:latin typeface="Arial" panose="020B0604020202020204" pitchFamily="34" charset="0"/>
                <a:cs typeface="Arial" panose="020B0604020202020204" pitchFamily="34" charset="0"/>
              </a:rPr>
              <a:t>Inline VS Block elements</a:t>
            </a:r>
          </a:p>
        </p:txBody>
      </p:sp>
      <p:sp>
        <p:nvSpPr>
          <p:cNvPr id="6" name="Rectangle 5"/>
          <p:cNvSpPr/>
          <p:nvPr/>
        </p:nvSpPr>
        <p:spPr>
          <a:xfrm>
            <a:off x="381000" y="1447800"/>
            <a:ext cx="7848600" cy="4093428"/>
          </a:xfrm>
          <a:prstGeom prst="rect">
            <a:avLst/>
          </a:prstGeom>
        </p:spPr>
        <p:txBody>
          <a:bodyPr wrap="square">
            <a:spAutoFit/>
          </a:bodyPr>
          <a:lstStyle/>
          <a:p>
            <a:pPr lvl="0" eaLnBrk="0" fontAlgn="base" hangingPunct="0">
              <a:spcBef>
                <a:spcPct val="0"/>
              </a:spcBef>
              <a:spcAft>
                <a:spcPct val="0"/>
              </a:spcAft>
            </a:pPr>
            <a:r>
              <a:rPr lang="en-US" sz="2000" dirty="0">
                <a:latin typeface="Arial" panose="020B0604020202020204" pitchFamily="34" charset="0"/>
                <a:cs typeface="Arial" panose="020B0604020202020204" pitchFamily="34" charset="0"/>
              </a:rPr>
              <a:t>&lt;style&gt; </a:t>
            </a:r>
          </a:p>
          <a:p>
            <a:pPr lvl="0" eaLnBrk="0" fontAlgn="base" hangingPunct="0">
              <a:spcBef>
                <a:spcPct val="0"/>
              </a:spcBef>
              <a:spcAft>
                <a:spcPct val="0"/>
              </a:spcAft>
            </a:pPr>
            <a:r>
              <a:rPr lang="en-US" sz="2000" dirty="0">
                <a:latin typeface="Arial" panose="020B0604020202020204" pitchFamily="34" charset="0"/>
                <a:cs typeface="Arial" panose="020B0604020202020204" pitchFamily="34" charset="0"/>
              </a:rPr>
              <a:t>span,a</a:t>
            </a:r>
          </a:p>
          <a:p>
            <a:pPr lvl="0" eaLnBrk="0" fontAlgn="base" hangingPunct="0">
              <a:spcBef>
                <a:spcPct val="0"/>
              </a:spcBef>
              <a:spcAft>
                <a:spcPct val="0"/>
              </a:spcAft>
            </a:pPr>
            <a:r>
              <a:rPr lang="en-US" sz="2000" dirty="0">
                <a:latin typeface="Arial" panose="020B0604020202020204" pitchFamily="34" charset="0"/>
                <a:cs typeface="Arial" panose="020B0604020202020204" pitchFamily="34" charset="0"/>
              </a:rPr>
              <a:t>{ </a:t>
            </a:r>
          </a:p>
          <a:p>
            <a:pPr lvl="0" eaLnBrk="0" fontAlgn="base" hangingPunct="0">
              <a:spcBef>
                <a:spcPct val="0"/>
              </a:spcBef>
              <a:spcAft>
                <a:spcPct val="0"/>
              </a:spcAft>
            </a:pPr>
            <a:r>
              <a:rPr lang="en-US" sz="2000" dirty="0">
                <a:latin typeface="Arial" panose="020B0604020202020204" pitchFamily="34" charset="0"/>
                <a:cs typeface="Arial" panose="020B0604020202020204" pitchFamily="34" charset="0"/>
              </a:rPr>
              <a:t>background:blue;</a:t>
            </a:r>
          </a:p>
          <a:p>
            <a:pPr lvl="0" eaLnBrk="0" fontAlgn="base" hangingPunct="0">
              <a:spcBef>
                <a:spcPct val="0"/>
              </a:spcBef>
              <a:spcAft>
                <a:spcPct val="0"/>
              </a:spcAft>
            </a:pPr>
            <a:r>
              <a:rPr lang="en-US" sz="2000" dirty="0">
                <a:latin typeface="Arial" panose="020B0604020202020204" pitchFamily="34" charset="0"/>
                <a:cs typeface="Arial" panose="020B0604020202020204" pitchFamily="34" charset="0"/>
              </a:rPr>
              <a:t>} </a:t>
            </a:r>
          </a:p>
          <a:p>
            <a:pPr lvl="0" eaLnBrk="0" fontAlgn="base" hangingPunct="0">
              <a:spcBef>
                <a:spcPct val="0"/>
              </a:spcBef>
              <a:spcAft>
                <a:spcPct val="0"/>
              </a:spcAft>
            </a:pPr>
            <a:r>
              <a:rPr lang="en-US" sz="2000" dirty="0">
                <a:latin typeface="Arial" panose="020B0604020202020204" pitchFamily="34" charset="0"/>
                <a:cs typeface="Arial" panose="020B0604020202020204" pitchFamily="34" charset="0"/>
              </a:rPr>
              <a:t>div,p{ background:yellow}</a:t>
            </a:r>
          </a:p>
          <a:p>
            <a:pPr lvl="0" eaLnBrk="0" fontAlgn="base" hangingPunct="0">
              <a:spcBef>
                <a:spcPct val="0"/>
              </a:spcBef>
              <a:spcAft>
                <a:spcPct val="0"/>
              </a:spcAft>
            </a:pPr>
            <a:r>
              <a:rPr lang="en-US" sz="2000" dirty="0">
                <a:latin typeface="Arial" panose="020B0604020202020204" pitchFamily="34" charset="0"/>
                <a:cs typeface="Arial" panose="020B0604020202020204" pitchFamily="34" charset="0"/>
              </a:rPr>
              <a:t> &lt;/style&gt;</a:t>
            </a:r>
          </a:p>
          <a:p>
            <a:pPr lvl="0" eaLnBrk="0" fontAlgn="base" hangingPunct="0">
              <a:spcBef>
                <a:spcPct val="0"/>
              </a:spcBef>
              <a:spcAft>
                <a:spcPct val="0"/>
              </a:spcAft>
            </a:pPr>
            <a:endParaRPr lang="en-US" sz="2000" dirty="0">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sz="2000" dirty="0">
                <a:solidFill>
                  <a:srgbClr val="FF0000"/>
                </a:solidFill>
                <a:latin typeface="Arial" panose="020B0604020202020204" pitchFamily="34" charset="0"/>
                <a:cs typeface="Arial" panose="020B0604020202020204" pitchFamily="34" charset="0"/>
              </a:rPr>
              <a:t>&lt;span&gt;This is a span&lt;/span&gt;		 &lt;!-- Inline element--&gt; </a:t>
            </a:r>
          </a:p>
          <a:p>
            <a:pPr lvl="0" eaLnBrk="0" fontAlgn="base" hangingPunct="0">
              <a:spcBef>
                <a:spcPct val="0"/>
              </a:spcBef>
              <a:spcAft>
                <a:spcPct val="0"/>
              </a:spcAft>
            </a:pPr>
            <a:r>
              <a:rPr lang="en-US" sz="2000" dirty="0">
                <a:solidFill>
                  <a:srgbClr val="FF0000"/>
                </a:solidFill>
                <a:latin typeface="Arial" panose="020B0604020202020204" pitchFamily="34" charset="0"/>
                <a:cs typeface="Arial" panose="020B0604020202020204" pitchFamily="34" charset="0"/>
              </a:rPr>
              <a:t>&lt;a href="#"&gt;Link&lt;/a&gt;  			&lt;!-- Inline element--&gt; </a:t>
            </a:r>
          </a:p>
          <a:p>
            <a:pPr lvl="0" eaLnBrk="0" fontAlgn="base" hangingPunct="0">
              <a:spcBef>
                <a:spcPct val="0"/>
              </a:spcBef>
              <a:spcAft>
                <a:spcPct val="0"/>
              </a:spcAft>
            </a:pPr>
            <a:endParaRPr lang="en-US" sz="2000" dirty="0">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sz="2000" dirty="0">
                <a:solidFill>
                  <a:srgbClr val="0070C0"/>
                </a:solidFill>
                <a:latin typeface="Arial" panose="020B0604020202020204" pitchFamily="34" charset="0"/>
                <a:cs typeface="Arial" panose="020B0604020202020204" pitchFamily="34" charset="0"/>
              </a:rPr>
              <a:t>&lt;p&gt;This is a paragraph&lt;/p&gt; 	&lt;!-- Block element--&gt; </a:t>
            </a:r>
          </a:p>
          <a:p>
            <a:pPr lvl="0" eaLnBrk="0" fontAlgn="base" hangingPunct="0">
              <a:spcBef>
                <a:spcPct val="0"/>
              </a:spcBef>
              <a:spcAft>
                <a:spcPct val="0"/>
              </a:spcAft>
            </a:pPr>
            <a:r>
              <a:rPr lang="en-US" sz="2000" dirty="0">
                <a:solidFill>
                  <a:srgbClr val="0070C0"/>
                </a:solidFill>
                <a:latin typeface="Arial" panose="020B0604020202020204" pitchFamily="34" charset="0"/>
                <a:cs typeface="Arial" panose="020B0604020202020204" pitchFamily="34" charset="0"/>
              </a:rPr>
              <a:t>&lt;div&gt;This is a div&lt;/div&gt; 		&lt;!-- Block element--&gt; </a:t>
            </a:r>
          </a:p>
        </p:txBody>
      </p:sp>
    </p:spTree>
    <p:extLst>
      <p:ext uri="{BB962C8B-B14F-4D97-AF65-F5344CB8AC3E}">
        <p14:creationId xmlns:p14="http://schemas.microsoft.com/office/powerpoint/2010/main" val="82997356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152400"/>
            <a:ext cx="6934200" cy="7421968"/>
          </a:xfrm>
          <a:prstGeom prst="rect">
            <a:avLst/>
          </a:prstGeom>
        </p:spPr>
        <p:txBody>
          <a:bodyPr wrap="square">
            <a:spAutoFit/>
          </a:bodyPr>
          <a:lstStyle/>
          <a:p>
            <a:pPr lvl="0" eaLnBrk="0" fontAlgn="base" hangingPunct="0">
              <a:lnSpc>
                <a:spcPct val="150000"/>
              </a:lnSpc>
              <a:spcBef>
                <a:spcPct val="0"/>
              </a:spcBef>
              <a:spcAft>
                <a:spcPct val="0"/>
              </a:spcAft>
            </a:pPr>
            <a:r>
              <a:rPr lang="en-US" sz="2000" dirty="0">
                <a:latin typeface="Arial" panose="020B0604020202020204" pitchFamily="34" charset="0"/>
                <a:cs typeface="Arial" panose="020B0604020202020204" pitchFamily="34" charset="0"/>
              </a:rPr>
              <a:t>&lt;style&gt; </a:t>
            </a:r>
          </a:p>
          <a:p>
            <a:pPr lvl="0" eaLnBrk="0" fontAlgn="base" hangingPunct="0">
              <a:lnSpc>
                <a:spcPct val="150000"/>
              </a:lnSpc>
              <a:spcBef>
                <a:spcPct val="0"/>
              </a:spcBef>
              <a:spcAft>
                <a:spcPct val="0"/>
              </a:spcAft>
            </a:pPr>
            <a:r>
              <a:rPr lang="en-US" sz="2000" dirty="0">
                <a:latin typeface="Arial" panose="020B0604020202020204" pitchFamily="34" charset="0"/>
                <a:cs typeface="Arial" panose="020B0604020202020204" pitchFamily="34" charset="0"/>
              </a:rPr>
              <a:t>.list1{ </a:t>
            </a:r>
          </a:p>
          <a:p>
            <a:pPr lvl="0" eaLnBrk="0" fontAlgn="base" hangingPunct="0">
              <a:lnSpc>
                <a:spcPct val="150000"/>
              </a:lnSpc>
              <a:spcBef>
                <a:spcPct val="0"/>
              </a:spcBef>
              <a:spcAft>
                <a:spcPct val="0"/>
              </a:spcAft>
            </a:pPr>
            <a:r>
              <a:rPr lang="en-US" sz="2000" dirty="0">
                <a:latin typeface="Arial" panose="020B0604020202020204" pitchFamily="34" charset="0"/>
                <a:cs typeface="Arial" panose="020B0604020202020204" pitchFamily="34" charset="0"/>
              </a:rPr>
              <a:t>padding:0</a:t>
            </a:r>
          </a:p>
          <a:p>
            <a:pPr lvl="0" eaLnBrk="0" fontAlgn="base" hangingPunct="0">
              <a:lnSpc>
                <a:spcPct val="150000"/>
              </a:lnSpc>
              <a:spcBef>
                <a:spcPct val="0"/>
              </a:spcBef>
              <a:spcAft>
                <a:spcPct val="0"/>
              </a:spcAft>
            </a:pPr>
            <a:r>
              <a:rPr lang="en-US" sz="2000" dirty="0">
                <a:latin typeface="Arial" panose="020B0604020202020204" pitchFamily="34" charset="0"/>
                <a:cs typeface="Arial" panose="020B0604020202020204" pitchFamily="34" charset="0"/>
              </a:rPr>
              <a:t>} </a:t>
            </a:r>
          </a:p>
          <a:p>
            <a:pPr lvl="0" eaLnBrk="0" fontAlgn="base" hangingPunct="0">
              <a:lnSpc>
                <a:spcPct val="150000"/>
              </a:lnSpc>
              <a:spcBef>
                <a:spcPct val="0"/>
              </a:spcBef>
              <a:spcAft>
                <a:spcPct val="0"/>
              </a:spcAft>
            </a:pPr>
            <a:r>
              <a:rPr lang="en-US" sz="2000" dirty="0">
                <a:latin typeface="Arial" panose="020B0604020202020204" pitchFamily="34" charset="0"/>
                <a:cs typeface="Arial" panose="020B0604020202020204" pitchFamily="34" charset="0"/>
              </a:rPr>
              <a:t>.list1 li{ </a:t>
            </a:r>
          </a:p>
          <a:p>
            <a:pPr lvl="0" eaLnBrk="0" fontAlgn="base" hangingPunct="0">
              <a:lnSpc>
                <a:spcPct val="150000"/>
              </a:lnSpc>
              <a:spcBef>
                <a:spcPct val="0"/>
              </a:spcBef>
              <a:spcAft>
                <a:spcPct val="0"/>
              </a:spcAft>
            </a:pPr>
            <a:r>
              <a:rPr lang="en-US" sz="2000" dirty="0">
                <a:solidFill>
                  <a:srgbClr val="0070C0"/>
                </a:solidFill>
                <a:latin typeface="Arial" panose="020B0604020202020204" pitchFamily="34" charset="0"/>
                <a:cs typeface="Arial" panose="020B0604020202020204" pitchFamily="34" charset="0"/>
              </a:rPr>
              <a:t>display:inline; </a:t>
            </a:r>
            <a:r>
              <a:rPr lang="en-US" sz="2000" dirty="0">
                <a:latin typeface="Arial" panose="020B0604020202020204" pitchFamily="34" charset="0"/>
                <a:cs typeface="Arial" panose="020B0604020202020204" pitchFamily="34" charset="0"/>
              </a:rPr>
              <a:t>background:#99f;</a:t>
            </a:r>
          </a:p>
          <a:p>
            <a:pPr lvl="0" eaLnBrk="0" fontAlgn="base" hangingPunct="0">
              <a:lnSpc>
                <a:spcPct val="150000"/>
              </a:lnSpc>
              <a:spcBef>
                <a:spcPct val="0"/>
              </a:spcBef>
              <a:spcAft>
                <a:spcPct val="0"/>
              </a:spcAft>
            </a:pPr>
            <a:r>
              <a:rPr lang="en-US" sz="2000" dirty="0">
                <a:latin typeface="Arial" panose="020B0604020202020204" pitchFamily="34" charset="0"/>
                <a:cs typeface="Arial" panose="020B0604020202020204" pitchFamily="34" charset="0"/>
              </a:rPr>
              <a:t> } </a:t>
            </a:r>
          </a:p>
          <a:p>
            <a:pPr lvl="0" eaLnBrk="0" fontAlgn="base" hangingPunct="0">
              <a:lnSpc>
                <a:spcPct val="150000"/>
              </a:lnSpc>
              <a:spcBef>
                <a:spcPct val="0"/>
              </a:spcBef>
              <a:spcAft>
                <a:spcPct val="0"/>
              </a:spcAft>
            </a:pPr>
            <a:r>
              <a:rPr lang="en-US" sz="2000" dirty="0">
                <a:latin typeface="Arial" panose="020B0604020202020204" pitchFamily="34" charset="0"/>
                <a:cs typeface="Arial" panose="020B0604020202020204" pitchFamily="34" charset="0"/>
              </a:rPr>
              <a:t>&lt;/style&gt; </a:t>
            </a:r>
          </a:p>
          <a:p>
            <a:pPr lvl="0" eaLnBrk="0" fontAlgn="base" hangingPunct="0">
              <a:lnSpc>
                <a:spcPct val="150000"/>
              </a:lnSpc>
              <a:spcBef>
                <a:spcPct val="0"/>
              </a:spcBef>
              <a:spcAft>
                <a:spcPct val="0"/>
              </a:spcAft>
            </a:pPr>
            <a:r>
              <a:rPr lang="en-US" sz="2000" dirty="0">
                <a:latin typeface="Arial" panose="020B0604020202020204" pitchFamily="34" charset="0"/>
                <a:cs typeface="Arial" panose="020B0604020202020204" pitchFamily="34" charset="0"/>
              </a:rPr>
              <a:t>&lt;ul class="list1"&gt;</a:t>
            </a:r>
          </a:p>
          <a:p>
            <a:pPr lvl="0" eaLnBrk="0" fontAlgn="base" hangingPunct="0">
              <a:lnSpc>
                <a:spcPct val="150000"/>
              </a:lnSpc>
              <a:spcBef>
                <a:spcPct val="0"/>
              </a:spcBef>
              <a:spcAft>
                <a:spcPct val="0"/>
              </a:spcAft>
            </a:pPr>
            <a:r>
              <a:rPr lang="en-US" sz="2000" dirty="0">
                <a:latin typeface="Arial" panose="020B0604020202020204" pitchFamily="34" charset="0"/>
                <a:cs typeface="Arial" panose="020B0604020202020204" pitchFamily="34" charset="0"/>
              </a:rPr>
              <a:t> &lt;li&gt;List 1&lt;/li&gt;</a:t>
            </a:r>
          </a:p>
          <a:p>
            <a:pPr lvl="0" eaLnBrk="0" fontAlgn="base" hangingPunct="0">
              <a:lnSpc>
                <a:spcPct val="150000"/>
              </a:lnSpc>
              <a:spcBef>
                <a:spcPct val="0"/>
              </a:spcBef>
              <a:spcAft>
                <a:spcPct val="0"/>
              </a:spcAft>
            </a:pPr>
            <a:r>
              <a:rPr lang="en-US" sz="2000" dirty="0">
                <a:latin typeface="Arial" panose="020B0604020202020204" pitchFamily="34" charset="0"/>
                <a:cs typeface="Arial" panose="020B0604020202020204" pitchFamily="34" charset="0"/>
              </a:rPr>
              <a:t> &lt;li&gt;List 2&lt;/li&gt; </a:t>
            </a:r>
          </a:p>
          <a:p>
            <a:pPr lvl="0" eaLnBrk="0" fontAlgn="base" hangingPunct="0">
              <a:lnSpc>
                <a:spcPct val="150000"/>
              </a:lnSpc>
              <a:spcBef>
                <a:spcPct val="0"/>
              </a:spcBef>
              <a:spcAft>
                <a:spcPct val="0"/>
              </a:spcAft>
            </a:pPr>
            <a:r>
              <a:rPr lang="en-US" sz="2000" dirty="0">
                <a:latin typeface="Arial" panose="020B0604020202020204" pitchFamily="34" charset="0"/>
                <a:cs typeface="Arial" panose="020B0604020202020204" pitchFamily="34" charset="0"/>
              </a:rPr>
              <a:t>&lt;li&gt;List 3&lt;/li&gt; </a:t>
            </a:r>
          </a:p>
          <a:p>
            <a:pPr lvl="0" eaLnBrk="0" fontAlgn="base" hangingPunct="0">
              <a:lnSpc>
                <a:spcPct val="150000"/>
              </a:lnSpc>
              <a:spcBef>
                <a:spcPct val="0"/>
              </a:spcBef>
              <a:spcAft>
                <a:spcPct val="0"/>
              </a:spcAft>
            </a:pPr>
            <a:r>
              <a:rPr lang="en-US" sz="2000" dirty="0">
                <a:latin typeface="Arial" panose="020B0604020202020204" pitchFamily="34" charset="0"/>
                <a:cs typeface="Arial" panose="020B0604020202020204" pitchFamily="34" charset="0"/>
              </a:rPr>
              <a:t>&lt;li&gt;List 4&lt;/li&gt; </a:t>
            </a:r>
          </a:p>
          <a:p>
            <a:pPr lvl="0" eaLnBrk="0" fontAlgn="base" hangingPunct="0">
              <a:lnSpc>
                <a:spcPct val="150000"/>
              </a:lnSpc>
              <a:spcBef>
                <a:spcPct val="0"/>
              </a:spcBef>
              <a:spcAft>
                <a:spcPct val="0"/>
              </a:spcAft>
            </a:pPr>
            <a:r>
              <a:rPr lang="en-US" sz="2000" dirty="0">
                <a:latin typeface="Arial" panose="020B0604020202020204" pitchFamily="34" charset="0"/>
                <a:cs typeface="Arial" panose="020B0604020202020204" pitchFamily="34" charset="0"/>
              </a:rPr>
              <a:t>&lt;/ul&gt; </a:t>
            </a:r>
          </a:p>
          <a:p>
            <a:pPr lvl="0" eaLnBrk="0" fontAlgn="base" hangingPunct="0">
              <a:lnSpc>
                <a:spcPct val="150000"/>
              </a:lnSpc>
              <a:spcBef>
                <a:spcPct val="0"/>
              </a:spcBef>
              <a:spcAft>
                <a:spcPct val="0"/>
              </a:spcAft>
            </a:pPr>
            <a:br>
              <a:rPr lang="en-US"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3048000" y="5410200"/>
            <a:ext cx="4991100" cy="476250"/>
          </a:xfrm>
          <a:prstGeom prst="rect">
            <a:avLst/>
          </a:prstGeom>
        </p:spPr>
      </p:pic>
    </p:spTree>
    <p:extLst>
      <p:ext uri="{BB962C8B-B14F-4D97-AF65-F5344CB8AC3E}">
        <p14:creationId xmlns:p14="http://schemas.microsoft.com/office/powerpoint/2010/main" val="298821966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0"/>
            <a:ext cx="8229600" cy="2400657"/>
          </a:xfrm>
          <a:prstGeom prst="rect">
            <a:avLst/>
          </a:prstGeom>
        </p:spPr>
        <p:txBody>
          <a:bodyPr wrap="square">
            <a:spAutoFit/>
          </a:bodyPr>
          <a:lstStyle/>
          <a:p>
            <a:pPr algn="ctr">
              <a:lnSpc>
                <a:spcPct val="150000"/>
              </a:lnSpc>
            </a:pPr>
            <a:r>
              <a:rPr lang="en-IN" sz="2000" b="1" dirty="0">
                <a:solidFill>
                  <a:srgbClr val="222222"/>
                </a:solidFill>
                <a:latin typeface="Arial" panose="020B0604020202020204" pitchFamily="34" charset="0"/>
                <a:cs typeface="Arial" panose="020B0604020202020204" pitchFamily="34" charset="0"/>
              </a:rPr>
              <a:t>Display Inline Vs Inline Block</a:t>
            </a:r>
          </a:p>
          <a:p>
            <a:pPr algn="just">
              <a:lnSpc>
                <a:spcPct val="150000"/>
              </a:lnSpc>
            </a:pPr>
            <a:endParaRPr lang="en-IN" sz="2000" dirty="0">
              <a:solidFill>
                <a:srgbClr val="222222"/>
              </a:solidFill>
              <a:latin typeface="Arial" panose="020B0604020202020204" pitchFamily="34" charset="0"/>
              <a:cs typeface="Arial" panose="020B0604020202020204" pitchFamily="34" charset="0"/>
            </a:endParaRPr>
          </a:p>
          <a:p>
            <a:pPr algn="just">
              <a:lnSpc>
                <a:spcPct val="150000"/>
              </a:lnSpc>
            </a:pPr>
            <a:r>
              <a:rPr lang="en-IN" sz="2000" b="1" dirty="0">
                <a:solidFill>
                  <a:srgbClr val="222222"/>
                </a:solidFill>
                <a:latin typeface="Arial" panose="020B0604020202020204" pitchFamily="34" charset="0"/>
                <a:cs typeface="Arial" panose="020B0604020202020204" pitchFamily="34" charset="0"/>
              </a:rPr>
              <a:t>Inline </a:t>
            </a:r>
            <a:r>
              <a:rPr lang="en-IN" sz="2000" dirty="0">
                <a:solidFill>
                  <a:srgbClr val="222222"/>
                </a:solidFill>
                <a:latin typeface="Arial" panose="020B0604020202020204" pitchFamily="34" charset="0"/>
                <a:cs typeface="Arial" panose="020B0604020202020204" pitchFamily="34" charset="0"/>
              </a:rPr>
              <a:t>and </a:t>
            </a:r>
            <a:r>
              <a:rPr lang="en-IN" sz="2000" b="1" dirty="0">
                <a:solidFill>
                  <a:srgbClr val="222222"/>
                </a:solidFill>
                <a:latin typeface="Arial" panose="020B0604020202020204" pitchFamily="34" charset="0"/>
                <a:cs typeface="Arial" panose="020B0604020202020204" pitchFamily="34" charset="0"/>
              </a:rPr>
              <a:t>inline-block</a:t>
            </a:r>
            <a:r>
              <a:rPr lang="en-IN" sz="2000" dirty="0">
                <a:solidFill>
                  <a:srgbClr val="222222"/>
                </a:solidFill>
                <a:latin typeface="Arial" panose="020B0604020202020204" pitchFamily="34" charset="0"/>
                <a:cs typeface="Arial" panose="020B0604020202020204" pitchFamily="34" charset="0"/>
              </a:rPr>
              <a:t> works almost same. Both allow other inline or inline block elements to come next to them. Here is a quick </a:t>
            </a:r>
            <a:r>
              <a:rPr lang="en-IN" sz="2000" b="1" dirty="0">
                <a:solidFill>
                  <a:srgbClr val="222222"/>
                </a:solidFill>
                <a:latin typeface="Arial" panose="020B0604020202020204" pitchFamily="34" charset="0"/>
                <a:cs typeface="Arial" panose="020B0604020202020204" pitchFamily="34" charset="0"/>
              </a:rPr>
              <a:t>difference between display inline and inline block</a:t>
            </a:r>
            <a:r>
              <a:rPr lang="en-IN" sz="2000" dirty="0">
                <a:solidFill>
                  <a:srgbClr val="222222"/>
                </a:solidFill>
                <a:latin typeface="Arial" panose="020B0604020202020204" pitchFamily="34" charset="0"/>
                <a:cs typeface="Arial" panose="020B0604020202020204" pitchFamily="34" charset="0"/>
              </a:rPr>
              <a:t>.</a:t>
            </a:r>
            <a:endParaRPr lang="en-IN" sz="2000" b="0" i="0" dirty="0">
              <a:solidFill>
                <a:srgbClr val="222222"/>
              </a:solidFill>
              <a:effectLst/>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92110" y="3276600"/>
            <a:ext cx="8299361" cy="2524125"/>
          </a:xfrm>
          <a:prstGeom prst="rect">
            <a:avLst/>
          </a:prstGeom>
        </p:spPr>
      </p:pic>
    </p:spTree>
    <p:extLst>
      <p:ext uri="{BB962C8B-B14F-4D97-AF65-F5344CB8AC3E}">
        <p14:creationId xmlns:p14="http://schemas.microsoft.com/office/powerpoint/2010/main" val="342558663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52400"/>
            <a:ext cx="8382000" cy="1938992"/>
          </a:xfrm>
          <a:prstGeom prst="rect">
            <a:avLst/>
          </a:prstGeom>
        </p:spPr>
        <p:txBody>
          <a:bodyPr wrap="square">
            <a:spAutoFit/>
          </a:bodyPr>
          <a:lstStyle/>
          <a:p>
            <a:pPr lvl="0" algn="ctr" eaLnBrk="0" fontAlgn="base" hangingPunct="0">
              <a:spcBef>
                <a:spcPct val="0"/>
              </a:spcBef>
              <a:spcAft>
                <a:spcPct val="0"/>
              </a:spcAft>
            </a:pPr>
            <a:r>
              <a:rPr lang="en-US" sz="2000" b="1" dirty="0">
                <a:latin typeface="Arial" panose="020B0604020202020204" pitchFamily="34" charset="0"/>
                <a:cs typeface="Arial" panose="020B0604020202020204" pitchFamily="34" charset="0"/>
              </a:rPr>
              <a:t>Display Block</a:t>
            </a:r>
          </a:p>
          <a:p>
            <a:pPr lvl="0" eaLnBrk="0" fontAlgn="base" hangingPunct="0">
              <a:spcBef>
                <a:spcPct val="0"/>
              </a:spcBef>
              <a:spcAft>
                <a:spcPct val="0"/>
              </a:spcAft>
            </a:pPr>
            <a:endParaRPr lang="en-US" sz="2000" dirty="0">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sz="2000" dirty="0">
                <a:latin typeface="Arial" panose="020B0604020202020204" pitchFamily="34" charset="0"/>
                <a:cs typeface="Arial" panose="020B0604020202020204" pitchFamily="34" charset="0"/>
              </a:rPr>
              <a:t>Display Block allow inline elements to behave like block Elements. &lt;div&gt;, &lt;h1&gt; to &lt;h6&gt;, &lt;p&gt;, &lt;address&gt;, &lt;pre&gt;, &lt;ul&gt;, &lt;ol&gt;, &lt;hr&gt; all are block level elements. HTML Block elements can have both inline level and block level as child.</a:t>
            </a:r>
          </a:p>
        </p:txBody>
      </p:sp>
      <p:sp>
        <p:nvSpPr>
          <p:cNvPr id="6" name="Rectangle 5"/>
          <p:cNvSpPr/>
          <p:nvPr/>
        </p:nvSpPr>
        <p:spPr>
          <a:xfrm>
            <a:off x="685800" y="3124200"/>
            <a:ext cx="7696200" cy="1938992"/>
          </a:xfrm>
          <a:prstGeom prst="rect">
            <a:avLst/>
          </a:prstGeom>
        </p:spPr>
        <p:txBody>
          <a:bodyPr wrap="square">
            <a:spAutoFit/>
          </a:bodyPr>
          <a:lstStyle/>
          <a:p>
            <a:r>
              <a:rPr lang="en-IN" sz="2000" dirty="0">
                <a:solidFill>
                  <a:srgbClr val="222222"/>
                </a:solidFill>
                <a:latin typeface="Arial" panose="020B0604020202020204" pitchFamily="34" charset="0"/>
                <a:cs typeface="Arial" panose="020B0604020202020204" pitchFamily="34" charset="0"/>
              </a:rPr>
              <a:t>Properties of block elements</a:t>
            </a:r>
          </a:p>
          <a:p>
            <a:endParaRPr lang="en-IN" sz="2000" dirty="0">
              <a:solidFill>
                <a:srgbClr val="222222"/>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IN" sz="2000" dirty="0">
                <a:solidFill>
                  <a:srgbClr val="222222"/>
                </a:solidFill>
                <a:latin typeface="Arial" panose="020B0604020202020204" pitchFamily="34" charset="0"/>
                <a:cs typeface="Arial" panose="020B0604020202020204" pitchFamily="34" charset="0"/>
              </a:rPr>
              <a:t>Occupy Full width ( 100% ) of the parent element.</a:t>
            </a:r>
          </a:p>
          <a:p>
            <a:pPr marL="342900" indent="-342900">
              <a:buFont typeface="Wingdings" panose="05000000000000000000" pitchFamily="2" charset="2"/>
              <a:buChar char="Ø"/>
            </a:pPr>
            <a:r>
              <a:rPr lang="en-IN" sz="2000" dirty="0">
                <a:solidFill>
                  <a:srgbClr val="222222"/>
                </a:solidFill>
                <a:latin typeface="Arial" panose="020B0604020202020204" pitchFamily="34" charset="0"/>
                <a:cs typeface="Arial" panose="020B0604020202020204" pitchFamily="34" charset="0"/>
              </a:rPr>
              <a:t>Starts from a new row</a:t>
            </a:r>
          </a:p>
          <a:p>
            <a:pPr marL="342900" indent="-342900">
              <a:buFont typeface="Wingdings" panose="05000000000000000000" pitchFamily="2" charset="2"/>
              <a:buChar char="Ø"/>
            </a:pPr>
            <a:r>
              <a:rPr lang="en-IN" sz="2000" dirty="0">
                <a:solidFill>
                  <a:srgbClr val="222222"/>
                </a:solidFill>
                <a:latin typeface="Arial" panose="020B0604020202020204" pitchFamily="34" charset="0"/>
                <a:cs typeface="Arial" panose="020B0604020202020204" pitchFamily="34" charset="0"/>
              </a:rPr>
              <a:t>Next element will come in next row.</a:t>
            </a:r>
          </a:p>
          <a:p>
            <a:pPr marL="342900" indent="-342900">
              <a:buFont typeface="Wingdings" panose="05000000000000000000" pitchFamily="2" charset="2"/>
              <a:buChar char="Ø"/>
            </a:pPr>
            <a:r>
              <a:rPr lang="en-IN" sz="2000" dirty="0">
                <a:solidFill>
                  <a:srgbClr val="222222"/>
                </a:solidFill>
                <a:latin typeface="Arial" panose="020B0604020202020204" pitchFamily="34" charset="0"/>
                <a:cs typeface="Arial" panose="020B0604020202020204" pitchFamily="34" charset="0"/>
              </a:rPr>
              <a:t>can have both inline and block elements as child.</a:t>
            </a:r>
            <a:endParaRPr lang="en-IN" sz="2000" b="0" i="0" dirty="0">
              <a:solidFill>
                <a:srgbClr val="22222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207606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304800"/>
            <a:ext cx="4572000" cy="4651979"/>
          </a:xfrm>
          <a:prstGeom prst="rect">
            <a:avLst/>
          </a:prstGeom>
        </p:spPr>
        <p:txBody>
          <a:bodyPr>
            <a:spAutoFit/>
          </a:bodyPr>
          <a:lstStyle/>
          <a:p>
            <a:pPr lvl="0" eaLnBrk="0" fontAlgn="base" hangingPunct="0">
              <a:lnSpc>
                <a:spcPct val="150000"/>
              </a:lnSpc>
              <a:spcBef>
                <a:spcPct val="0"/>
              </a:spcBef>
              <a:spcAft>
                <a:spcPct val="0"/>
              </a:spcAft>
            </a:pPr>
            <a:r>
              <a:rPr lang="en-US" sz="2000" dirty="0">
                <a:latin typeface="Arial" panose="020B0604020202020204" pitchFamily="34" charset="0"/>
                <a:cs typeface="Arial" panose="020B0604020202020204" pitchFamily="34" charset="0"/>
              </a:rPr>
              <a:t>&lt;style&gt; </a:t>
            </a:r>
          </a:p>
          <a:p>
            <a:pPr lvl="0" eaLnBrk="0" fontAlgn="base" hangingPunct="0">
              <a:lnSpc>
                <a:spcPct val="150000"/>
              </a:lnSpc>
              <a:spcBef>
                <a:spcPct val="0"/>
              </a:spcBef>
              <a:spcAft>
                <a:spcPct val="0"/>
              </a:spcAft>
            </a:pPr>
            <a:r>
              <a:rPr lang="en-US" sz="2000" dirty="0">
                <a:latin typeface="Arial" panose="020B0604020202020204" pitchFamily="34" charset="0"/>
                <a:cs typeface="Arial" panose="020B0604020202020204" pitchFamily="34" charset="0"/>
              </a:rPr>
              <a:t>a{ </a:t>
            </a:r>
          </a:p>
          <a:p>
            <a:pPr lvl="0" eaLnBrk="0" fontAlgn="base" hangingPunct="0">
              <a:lnSpc>
                <a:spcPct val="150000"/>
              </a:lnSpc>
              <a:spcBef>
                <a:spcPct val="0"/>
              </a:spcBef>
              <a:spcAft>
                <a:spcPct val="0"/>
              </a:spcAft>
            </a:pPr>
            <a:r>
              <a:rPr lang="en-US" sz="2000" dirty="0">
                <a:latin typeface="Arial" panose="020B0604020202020204" pitchFamily="34" charset="0"/>
                <a:cs typeface="Arial" panose="020B0604020202020204" pitchFamily="34" charset="0"/>
              </a:rPr>
              <a:t>display:block;</a:t>
            </a:r>
          </a:p>
          <a:p>
            <a:pPr lvl="0" eaLnBrk="0" fontAlgn="base" hangingPunct="0">
              <a:lnSpc>
                <a:spcPct val="150000"/>
              </a:lnSpc>
              <a:spcBef>
                <a:spcPct val="0"/>
              </a:spcBef>
              <a:spcAft>
                <a:spcPct val="0"/>
              </a:spcAft>
            </a:pPr>
            <a:r>
              <a:rPr lang="en-US" sz="2000" dirty="0">
                <a:latin typeface="Arial" panose="020B0604020202020204" pitchFamily="34" charset="0"/>
                <a:cs typeface="Arial" panose="020B0604020202020204" pitchFamily="34" charset="0"/>
              </a:rPr>
              <a:t> background:#f99;</a:t>
            </a:r>
          </a:p>
          <a:p>
            <a:pPr lvl="0" eaLnBrk="0" fontAlgn="base" hangingPunct="0">
              <a:lnSpc>
                <a:spcPct val="150000"/>
              </a:lnSpc>
              <a:spcBef>
                <a:spcPct val="0"/>
              </a:spcBef>
              <a:spcAft>
                <a:spcPct val="0"/>
              </a:spcAft>
            </a:pPr>
            <a:r>
              <a:rPr lang="en-US" sz="2000" dirty="0">
                <a:latin typeface="Arial" panose="020B0604020202020204" pitchFamily="34" charset="0"/>
                <a:cs typeface="Arial" panose="020B0604020202020204" pitchFamily="34" charset="0"/>
              </a:rPr>
              <a:t> } </a:t>
            </a:r>
          </a:p>
          <a:p>
            <a:pPr lvl="0" eaLnBrk="0" fontAlgn="base" hangingPunct="0">
              <a:lnSpc>
                <a:spcPct val="150000"/>
              </a:lnSpc>
              <a:spcBef>
                <a:spcPct val="0"/>
              </a:spcBef>
              <a:spcAft>
                <a:spcPct val="0"/>
              </a:spcAft>
            </a:pPr>
            <a:r>
              <a:rPr lang="en-US" sz="2000" dirty="0">
                <a:latin typeface="Arial" panose="020B0604020202020204" pitchFamily="34" charset="0"/>
                <a:cs typeface="Arial" panose="020B0604020202020204" pitchFamily="34" charset="0"/>
              </a:rPr>
              <a:t>&lt;/style&gt;</a:t>
            </a:r>
          </a:p>
          <a:p>
            <a:pPr lvl="0" eaLnBrk="0" fontAlgn="base" hangingPunct="0">
              <a:lnSpc>
                <a:spcPct val="150000"/>
              </a:lnSpc>
              <a:spcBef>
                <a:spcPct val="0"/>
              </a:spcBef>
              <a:spcAft>
                <a:spcPct val="0"/>
              </a:spcAft>
            </a:pPr>
            <a:r>
              <a:rPr lang="en-US" sz="2000" dirty="0">
                <a:latin typeface="Arial" panose="020B0604020202020204" pitchFamily="34" charset="0"/>
                <a:cs typeface="Arial" panose="020B0604020202020204" pitchFamily="34" charset="0"/>
              </a:rPr>
              <a:t> &lt;a href="#"&gt;Link 5&lt;/a&gt; </a:t>
            </a:r>
          </a:p>
          <a:p>
            <a:pPr lvl="0" eaLnBrk="0" fontAlgn="base" hangingPunct="0">
              <a:lnSpc>
                <a:spcPct val="150000"/>
              </a:lnSpc>
              <a:spcBef>
                <a:spcPct val="0"/>
              </a:spcBef>
              <a:spcAft>
                <a:spcPct val="0"/>
              </a:spcAft>
            </a:pPr>
            <a:r>
              <a:rPr lang="en-US" sz="2000" dirty="0">
                <a:latin typeface="Arial" panose="020B0604020202020204" pitchFamily="34" charset="0"/>
                <a:cs typeface="Arial" panose="020B0604020202020204" pitchFamily="34" charset="0"/>
              </a:rPr>
              <a:t>&lt;a href="#"&gt;Link 6&lt;/a&gt; </a:t>
            </a:r>
          </a:p>
          <a:p>
            <a:pPr lvl="0" eaLnBrk="0" fontAlgn="base" hangingPunct="0">
              <a:lnSpc>
                <a:spcPct val="150000"/>
              </a:lnSpc>
              <a:spcBef>
                <a:spcPct val="0"/>
              </a:spcBef>
              <a:spcAft>
                <a:spcPct val="0"/>
              </a:spcAft>
            </a:pPr>
            <a:r>
              <a:rPr lang="en-US" sz="2000" dirty="0">
                <a:latin typeface="Arial" panose="020B0604020202020204" pitchFamily="34" charset="0"/>
                <a:cs typeface="Arial" panose="020B0604020202020204" pitchFamily="34" charset="0"/>
              </a:rPr>
              <a:t>&lt;a href="#"&gt;Link 7&lt;/a&gt; </a:t>
            </a:r>
          </a:p>
          <a:p>
            <a:pPr lvl="0" eaLnBrk="0" fontAlgn="base" hangingPunct="0">
              <a:lnSpc>
                <a:spcPct val="150000"/>
              </a:lnSpc>
              <a:spcBef>
                <a:spcPct val="0"/>
              </a:spcBef>
              <a:spcAft>
                <a:spcPct val="0"/>
              </a:spcAft>
            </a:pPr>
            <a:r>
              <a:rPr lang="en-US" sz="2000" dirty="0">
                <a:latin typeface="Arial" panose="020B0604020202020204" pitchFamily="34" charset="0"/>
                <a:cs typeface="Arial" panose="020B0604020202020204" pitchFamily="34" charset="0"/>
              </a:rPr>
              <a:t>&lt;a href="#"&gt;Link 8&lt;/a&gt; </a:t>
            </a:r>
          </a:p>
        </p:txBody>
      </p:sp>
      <p:pic>
        <p:nvPicPr>
          <p:cNvPr id="6" name="Picture 5"/>
          <p:cNvPicPr>
            <a:picLocks noChangeAspect="1"/>
          </p:cNvPicPr>
          <p:nvPr/>
        </p:nvPicPr>
        <p:blipFill>
          <a:blip r:embed="rId2"/>
          <a:stretch>
            <a:fillRect/>
          </a:stretch>
        </p:blipFill>
        <p:spPr>
          <a:xfrm>
            <a:off x="778635" y="5486400"/>
            <a:ext cx="4000500" cy="857250"/>
          </a:xfrm>
          <a:prstGeom prst="rect">
            <a:avLst/>
          </a:prstGeom>
        </p:spPr>
      </p:pic>
    </p:spTree>
    <p:extLst>
      <p:ext uri="{BB962C8B-B14F-4D97-AF65-F5344CB8AC3E}">
        <p14:creationId xmlns:p14="http://schemas.microsoft.com/office/powerpoint/2010/main" val="589054654"/>
      </p:ext>
    </p:extLst>
  </p:cSld>
  <p:clrMapOvr>
    <a:masterClrMapping/>
  </p:clrMapOvr>
  <p:transition>
    <p:fade/>
  </p:transition>
</p:sld>
</file>

<file path=ppt/theme/theme1.xml><?xml version="1.0" encoding="utf-8"?>
<a:theme xmlns:a="http://schemas.openxmlformats.org/drawingml/2006/main" name="Contemporary Photo Albu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ContemporaryPhotoAlbum</Template>
  <TotalTime>0</TotalTime>
  <Words>897</Words>
  <Application>Microsoft Office PowerPoint</Application>
  <PresentationFormat>On-screen Show (4:3)</PresentationFormat>
  <Paragraphs>115</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Rockwell</vt:lpstr>
      <vt:lpstr>Wingdings</vt:lpstr>
      <vt:lpstr>Contemporary Photo Album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cp:revision>
  <dcterms:created xsi:type="dcterms:W3CDTF">2022-05-17T09:40:20Z</dcterms:created>
  <dcterms:modified xsi:type="dcterms:W3CDTF">2023-02-02T12:40:39Z</dcterms:modified>
</cp:coreProperties>
</file>