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26"/>
  </p:notesMasterIdLst>
  <p:handoutMasterIdLst>
    <p:handoutMasterId r:id="rId27"/>
  </p:handoutMasterIdLst>
  <p:sldIdLst>
    <p:sldId id="266" r:id="rId2"/>
    <p:sldId id="584" r:id="rId3"/>
    <p:sldId id="574" r:id="rId4"/>
    <p:sldId id="587" r:id="rId5"/>
    <p:sldId id="581" r:id="rId6"/>
    <p:sldId id="582" r:id="rId7"/>
    <p:sldId id="583" r:id="rId8"/>
    <p:sldId id="586" r:id="rId9"/>
    <p:sldId id="563" r:id="rId10"/>
    <p:sldId id="564" r:id="rId11"/>
    <p:sldId id="565" r:id="rId12"/>
    <p:sldId id="588" r:id="rId13"/>
    <p:sldId id="589" r:id="rId14"/>
    <p:sldId id="585" r:id="rId15"/>
    <p:sldId id="590" r:id="rId16"/>
    <p:sldId id="567" r:id="rId17"/>
    <p:sldId id="566" r:id="rId18"/>
    <p:sldId id="569" r:id="rId19"/>
    <p:sldId id="570" r:id="rId20"/>
    <p:sldId id="571" r:id="rId21"/>
    <p:sldId id="591" r:id="rId22"/>
    <p:sldId id="568" r:id="rId23"/>
    <p:sldId id="592" r:id="rId24"/>
    <p:sldId id="261" r:id="rId25"/>
  </p:sldIdLst>
  <p:sldSz cx="9144000" cy="6858000" type="screen4x3"/>
  <p:notesSz cx="6858000" cy="9144000"/>
  <p:defaultTextStyle>
    <a:lvl1pPr marL="0" algn="l" rtl="0" latinLnBrk="0">
      <a:defRPr sz="1800" kern="1200">
        <a:solidFill>
          <a:schemeClr val="tx1"/>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extLst/>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p:cViewPr varScale="1">
        <p:scale>
          <a:sx n="85" d="100"/>
          <a:sy n="85" d="100"/>
        </p:scale>
        <p:origin x="1315" y="53"/>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2"/>
          <p:cNvSpPr>
            <a:spLocks noGrp="1"/>
          </p:cNvSpPr>
          <p:nvPr>
            <p:ph type="hdr" sz="quarter"/>
          </p:nvPr>
        </p:nvSpPr>
        <p:spPr>
          <a:xfrm>
            <a:off x="0" y="0"/>
            <a:ext cx="2971800" cy="457200"/>
          </a:xfrm>
          <a:prstGeom prst="rect">
            <a:avLst/>
          </a:prstGeom>
        </p:spPr>
        <p:txBody>
          <a:bodyPr vert="horz" rtlCol="0"/>
          <a:lstStyle>
            <a:lvl1pPr algn="l">
              <a:defRPr sz="1200"/>
            </a:lvl1pPr>
            <a:extLst/>
          </a:lstStyle>
          <a:p>
            <a:endParaRPr lang="en-US" dirty="0"/>
          </a:p>
        </p:txBody>
      </p:sp>
      <p:sp>
        <p:nvSpPr>
          <p:cNvPr id="3" name="Rectangle 3"/>
          <p:cNvSpPr>
            <a:spLocks noGrp="1"/>
          </p:cNvSpPr>
          <p:nvPr>
            <p:ph type="dt" sz="quarter" idx="1"/>
          </p:nvPr>
        </p:nvSpPr>
        <p:spPr>
          <a:xfrm>
            <a:off x="3884613" y="0"/>
            <a:ext cx="2971800" cy="457200"/>
          </a:xfrm>
          <a:prstGeom prst="rect">
            <a:avLst/>
          </a:prstGeom>
        </p:spPr>
        <p:txBody>
          <a:bodyPr vert="horz" rtlCol="0"/>
          <a:lstStyle>
            <a:lvl1pPr algn="r">
              <a:defRPr sz="1200"/>
            </a:lvl1pPr>
            <a:extLst/>
          </a:lstStyle>
          <a:p>
            <a:fld id="{6E7D018D-748F-47BF-843A-40349A141CAC}" type="datetimeFigureOut">
              <a:rPr lang="en-US" smtClean="0"/>
              <a:pPr/>
              <a:t>2/2/2023</a:t>
            </a:fld>
            <a:endParaRPr lang="en-US" dirty="0"/>
          </a:p>
        </p:txBody>
      </p:sp>
      <p:sp>
        <p:nvSpPr>
          <p:cNvPr id="4" name="Rectangle 4"/>
          <p:cNvSpPr>
            <a:spLocks noGrp="1"/>
          </p:cNvSpPr>
          <p:nvPr>
            <p:ph type="ftr" sz="quarter" idx="2"/>
          </p:nvPr>
        </p:nvSpPr>
        <p:spPr>
          <a:xfrm>
            <a:off x="0" y="8685213"/>
            <a:ext cx="2971800" cy="457200"/>
          </a:xfrm>
          <a:prstGeom prst="rect">
            <a:avLst/>
          </a:prstGeom>
        </p:spPr>
        <p:txBody>
          <a:bodyPr vert="horz" rtlCol="0" anchor="b"/>
          <a:lstStyle>
            <a:lvl1pPr algn="l">
              <a:defRPr sz="1200"/>
            </a:lvl1pPr>
            <a:extLst/>
          </a:lstStyle>
          <a:p>
            <a:endParaRPr lang="en-US" dirty="0"/>
          </a:p>
        </p:txBody>
      </p:sp>
      <p:sp>
        <p:nvSpPr>
          <p:cNvPr id="5" name="Rectangle 5"/>
          <p:cNvSpPr>
            <a:spLocks noGrp="1"/>
          </p:cNvSpPr>
          <p:nvPr>
            <p:ph type="sldNum" sz="quarter" idx="3"/>
          </p:nvPr>
        </p:nvSpPr>
        <p:spPr>
          <a:xfrm>
            <a:off x="3884613" y="8685213"/>
            <a:ext cx="2971800" cy="457200"/>
          </a:xfrm>
          <a:prstGeom prst="rect">
            <a:avLst/>
          </a:prstGeom>
        </p:spPr>
        <p:txBody>
          <a:bodyPr vert="horz" rtlCol="0" anchor="b"/>
          <a:lstStyle>
            <a:lvl1pPr algn="r">
              <a:defRPr sz="1200"/>
            </a:lvl1pPr>
            <a:extLst/>
          </a:lstStyle>
          <a:p>
            <a:fld id="{04AC5213-BACC-41AB-9B61-B40CF6C5296E}" type="slidenum">
              <a:rPr lang="en-US" smtClean="0"/>
              <a:pPr/>
              <a:t>‹#›</a:t>
            </a:fld>
            <a:endParaRPr lang="en-US" dirty="0"/>
          </a:p>
        </p:txBody>
      </p:sp>
    </p:spTree>
    <p:extLst>
      <p:ext uri="{BB962C8B-B14F-4D97-AF65-F5344CB8AC3E}">
        <p14:creationId xmlns:p14="http://schemas.microsoft.com/office/powerpoint/2010/main" val="13760053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2"/>
          <p:cNvSpPr>
            <a:spLocks noGrp="1"/>
          </p:cNvSpPr>
          <p:nvPr>
            <p:ph type="hdr" sz="quarter"/>
          </p:nvPr>
        </p:nvSpPr>
        <p:spPr>
          <a:xfrm>
            <a:off x="0" y="0"/>
            <a:ext cx="2971800" cy="457200"/>
          </a:xfrm>
          <a:prstGeom prst="rect">
            <a:avLst/>
          </a:prstGeom>
        </p:spPr>
        <p:txBody>
          <a:bodyPr vert="horz" rtlCol="0"/>
          <a:lstStyle>
            <a:lvl1pPr algn="l">
              <a:defRPr sz="1200"/>
            </a:lvl1pPr>
            <a:extLst/>
          </a:lstStyle>
          <a:p>
            <a:endParaRPr lang="en-US" dirty="0"/>
          </a:p>
        </p:txBody>
      </p:sp>
      <p:sp>
        <p:nvSpPr>
          <p:cNvPr id="3" name="Rectangle 3"/>
          <p:cNvSpPr>
            <a:spLocks noGrp="1"/>
          </p:cNvSpPr>
          <p:nvPr>
            <p:ph type="dt" idx="1"/>
          </p:nvPr>
        </p:nvSpPr>
        <p:spPr>
          <a:xfrm>
            <a:off x="3884613" y="0"/>
            <a:ext cx="2971800" cy="457200"/>
          </a:xfrm>
          <a:prstGeom prst="rect">
            <a:avLst/>
          </a:prstGeom>
        </p:spPr>
        <p:txBody>
          <a:bodyPr vert="horz" rtlCol="0"/>
          <a:lstStyle>
            <a:lvl1pPr algn="r">
              <a:defRPr sz="1200"/>
            </a:lvl1pPr>
            <a:extLst/>
          </a:lstStyle>
          <a:p>
            <a:fld id="{23E9B8FB-2ABD-42C9-A6DA-A6789EAF441D}" type="datetimeFigureOut">
              <a:rPr lang="en-US" smtClean="0"/>
              <a:pPr/>
              <a:t>2/2/2023</a:t>
            </a:fld>
            <a:endParaRPr lang="en-US" dirty="0"/>
          </a:p>
        </p:txBody>
      </p:sp>
      <p:sp>
        <p:nvSpPr>
          <p:cNvPr id="4" name="Rectangle 4"/>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rtlCol="0" anchor="ctr"/>
          <a:lstStyle/>
          <a:p>
            <a:endParaRPr lang="en-US" dirty="0"/>
          </a:p>
        </p:txBody>
      </p:sp>
      <p:sp>
        <p:nvSpPr>
          <p:cNvPr id="5" name="Rectangle 5"/>
          <p:cNvSpPr>
            <a:spLocks noGrp="1"/>
          </p:cNvSpPr>
          <p:nvPr>
            <p:ph type="body" sz="quarter" idx="3"/>
          </p:nvPr>
        </p:nvSpPr>
        <p:spPr>
          <a:xfrm>
            <a:off x="685800" y="4343400"/>
            <a:ext cx="5486400" cy="4114800"/>
          </a:xfrm>
          <a:prstGeom prst="rect">
            <a:avLst/>
          </a:prstGeom>
        </p:spPr>
        <p:txBody>
          <a:bodyPr vert="horz"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6"/>
          <p:cNvSpPr>
            <a:spLocks noGrp="1"/>
          </p:cNvSpPr>
          <p:nvPr>
            <p:ph type="ftr" sz="quarter" idx="4"/>
          </p:nvPr>
        </p:nvSpPr>
        <p:spPr>
          <a:xfrm>
            <a:off x="0" y="8685213"/>
            <a:ext cx="2971800" cy="457200"/>
          </a:xfrm>
          <a:prstGeom prst="rect">
            <a:avLst/>
          </a:prstGeom>
        </p:spPr>
        <p:txBody>
          <a:bodyPr vert="horz" rtlCol="0" anchor="b"/>
          <a:lstStyle>
            <a:lvl1pPr algn="l">
              <a:defRPr sz="1200"/>
            </a:lvl1pPr>
            <a:extLst/>
          </a:lstStyle>
          <a:p>
            <a:endParaRPr lang="en-US" dirty="0"/>
          </a:p>
        </p:txBody>
      </p:sp>
      <p:sp>
        <p:nvSpPr>
          <p:cNvPr id="7" name="Rectangle 7"/>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extLst/>
          </a:lstStyle>
          <a:p>
            <a:fld id="{BE2A7042-DEED-4AA1-9E89-4A16B2572577}" type="slidenum">
              <a:rPr lang="en-US" smtClean="0"/>
              <a:pPr/>
              <a:t>‹#›</a:t>
            </a:fld>
            <a:endParaRPr lang="en-US" dirty="0"/>
          </a:p>
        </p:txBody>
      </p:sp>
    </p:spTree>
    <p:extLst>
      <p:ext uri="{BB962C8B-B14F-4D97-AF65-F5344CB8AC3E}">
        <p14:creationId xmlns:p14="http://schemas.microsoft.com/office/powerpoint/2010/main" val="3417568013"/>
      </p:ext>
    </p:extLst>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a:extLst/>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E2A7042-DEED-4AA1-9E89-4A16B2572577}" type="slidenum">
              <a:rPr lang="en-US" smtClean="0"/>
              <a:pPr/>
              <a:t>1</a:t>
            </a:fld>
            <a:endParaRPr lang="en-US" dirty="0"/>
          </a:p>
        </p:txBody>
      </p:sp>
    </p:spTree>
    <p:extLst>
      <p:ext uri="{BB962C8B-B14F-4D97-AF65-F5344CB8AC3E}">
        <p14:creationId xmlns:p14="http://schemas.microsoft.com/office/powerpoint/2010/main" val="3285534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Rot="1" noChangeAspect="1"/>
          </p:cNvSpPr>
          <p:nvPr>
            <p:ph type="sldImg"/>
          </p:nvPr>
        </p:nvSpPr>
        <p:spPr/>
      </p:sp>
      <p:sp>
        <p:nvSpPr>
          <p:cNvPr id="3" name="Rectangle 3"/>
          <p:cNvSpPr>
            <a:spLocks noGrp="1"/>
          </p:cNvSpPr>
          <p:nvPr>
            <p:ph type="body" idx="1"/>
          </p:nvPr>
        </p:nvSpPr>
        <p:spPr/>
        <p:txBody>
          <a:bodyPr/>
          <a:lstStyle/>
          <a:p>
            <a:endParaRPr lang="en-US" dirty="0"/>
          </a:p>
        </p:txBody>
      </p:sp>
      <p:sp>
        <p:nvSpPr>
          <p:cNvPr id="4" name="Rectangle 4"/>
          <p:cNvSpPr>
            <a:spLocks noGrp="1"/>
          </p:cNvSpPr>
          <p:nvPr>
            <p:ph type="sldNum" sz="quarter" idx="10"/>
          </p:nvPr>
        </p:nvSpPr>
        <p:spPr/>
        <p:txBody>
          <a:bodyPr/>
          <a:lstStyle/>
          <a:p>
            <a:fld id="{BE2A7042-DEED-4AA1-9E89-4A16B2572577}" type="slidenum">
              <a:rPr lang="en-US" smtClean="0"/>
              <a:pPr/>
              <a:t>24</a:t>
            </a:fld>
            <a:endParaRPr lang="en-US" dirty="0"/>
          </a:p>
        </p:txBody>
      </p:sp>
    </p:spTree>
    <p:extLst>
      <p:ext uri="{BB962C8B-B14F-4D97-AF65-F5344CB8AC3E}">
        <p14:creationId xmlns:p14="http://schemas.microsoft.com/office/powerpoint/2010/main" val="4314996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Album Cover">
    <p:spTree>
      <p:nvGrpSpPr>
        <p:cNvPr id="1" name=""/>
        <p:cNvGrpSpPr/>
        <p:nvPr/>
      </p:nvGrpSpPr>
      <p:grpSpPr>
        <a:xfrm>
          <a:off x="0" y="0"/>
          <a:ext cx="0" cy="0"/>
          <a:chOff x="0" y="0"/>
          <a:chExt cx="0" cy="0"/>
        </a:xfrm>
      </p:grpSpPr>
      <p:sp>
        <p:nvSpPr>
          <p:cNvPr id="10" name="Rectangle 9"/>
          <p:cNvSpPr/>
          <p:nvPr userDrawn="1"/>
        </p:nvSpPr>
        <p:spPr>
          <a:xfrm>
            <a:off x="7162800" y="137160"/>
            <a:ext cx="228600" cy="52578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p:cNvSpPr/>
          <p:nvPr userDrawn="1"/>
        </p:nvSpPr>
        <p:spPr>
          <a:xfrm>
            <a:off x="7467600" y="133350"/>
            <a:ext cx="1447800" cy="5257800"/>
          </a:xfrm>
          <a:prstGeom prst="rect">
            <a:avLst/>
          </a:prstGeom>
          <a:solidFill>
            <a:schemeClr val="accent3"/>
          </a:soli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ext Placeholder 30"/>
          <p:cNvSpPr>
            <a:spLocks noGrp="1"/>
          </p:cNvSpPr>
          <p:nvPr>
            <p:ph type="body" sz="quarter" idx="10" hasCustomPrompt="1"/>
          </p:nvPr>
        </p:nvSpPr>
        <p:spPr>
          <a:xfrm>
            <a:off x="228600" y="5467350"/>
            <a:ext cx="8672946" cy="1238250"/>
          </a:xfrm>
          <a:solidFill>
            <a:schemeClr val="accent1"/>
          </a:solidFill>
        </p:spPr>
        <p:txBody>
          <a:bodyPr vert="horz" anchor="ctr">
            <a:noAutofit/>
          </a:bodyPr>
          <a:lstStyle>
            <a:lvl1pPr marL="0" indent="0" algn="l">
              <a:buFontTx/>
              <a:buNone/>
              <a:defRPr lang="en-US" sz="4800" baseline="0" dirty="0">
                <a:solidFill>
                  <a:schemeClr val="bg1"/>
                </a:solidFill>
              </a:defRPr>
            </a:lvl1pPr>
            <a:extLst/>
          </a:lstStyle>
          <a:p>
            <a:pPr lvl="0"/>
            <a:r>
              <a:rPr lang="en-US" dirty="0"/>
              <a:t>Click to add photo album title</a:t>
            </a:r>
          </a:p>
        </p:txBody>
      </p:sp>
      <p:sp>
        <p:nvSpPr>
          <p:cNvPr id="12" name="Picture Placeholder 11"/>
          <p:cNvSpPr>
            <a:spLocks noGrp="1"/>
          </p:cNvSpPr>
          <p:nvPr>
            <p:ph type="pic" sz="quarter" idx="11"/>
          </p:nvPr>
        </p:nvSpPr>
        <p:spPr>
          <a:xfrm>
            <a:off x="228600" y="152400"/>
            <a:ext cx="6858000" cy="5239512"/>
          </a:xfrm>
          <a:solidFill>
            <a:schemeClr val="bg1"/>
          </a:solidFill>
          <a:ln w="34925" cap="rnd" cmpd="sng" algn="ctr">
            <a:noFill/>
            <a:prstDash val="solid"/>
          </a:ln>
          <a:effectLst/>
        </p:spPr>
        <p:style>
          <a:lnRef idx="3">
            <a:schemeClr val="lt1"/>
          </a:lnRef>
          <a:fillRef idx="1">
            <a:schemeClr val="accent5"/>
          </a:fillRef>
          <a:effectRef idx="1">
            <a:schemeClr val="accent5"/>
          </a:effectRef>
          <a:fontRef idx="minor">
            <a:schemeClr val="lt1"/>
          </a:fontRef>
        </p:style>
        <p:txBody>
          <a:bodyPr vert="horz"/>
          <a:lstStyle>
            <a:lvl1pPr marL="0" indent="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11" name="Rectangle 10"/>
          <p:cNvSpPr>
            <a:spLocks noGrp="1"/>
          </p:cNvSpPr>
          <p:nvPr>
            <p:ph type="dt" sz="half" idx="12"/>
          </p:nvPr>
        </p:nvSpPr>
        <p:spPr/>
        <p:txBody>
          <a:bodyPr/>
          <a:lstStyle/>
          <a:p>
            <a:pPr algn="r"/>
            <a:fld id="{9668B50E-0B48-4566-8609-C51CF752A7DF}" type="datetimeFigureOut">
              <a:rPr lang="en-US" smtClean="0">
                <a:solidFill>
                  <a:schemeClr val="bg1"/>
                </a:solidFill>
              </a:rPr>
              <a:pPr algn="r"/>
              <a:t>2/2/2023</a:t>
            </a:fld>
            <a:endParaRPr lang="en-US" dirty="0"/>
          </a:p>
        </p:txBody>
      </p:sp>
      <p:sp>
        <p:nvSpPr>
          <p:cNvPr id="13" name="Rectangle 12"/>
          <p:cNvSpPr>
            <a:spLocks noGrp="1"/>
          </p:cNvSpPr>
          <p:nvPr>
            <p:ph type="sldNum" sz="quarter" idx="13"/>
          </p:nvPr>
        </p:nvSpPr>
        <p:spPr/>
        <p:txBody>
          <a:bodyPr/>
          <a:lstStyle/>
          <a:p>
            <a:fld id="{8A4431D5-1B33-458B-8AFD-CECCB0FA18CB}" type="slidenum">
              <a:rPr lang="en-US" smtClean="0">
                <a:solidFill>
                  <a:schemeClr val="bg1"/>
                </a:solidFill>
              </a:rPr>
              <a:pPr/>
              <a:t>‹#›</a:t>
            </a:fld>
            <a:endParaRPr lang="en-US" dirty="0"/>
          </a:p>
        </p:txBody>
      </p:sp>
      <p:sp>
        <p:nvSpPr>
          <p:cNvPr id="14" name="Rectangle 13"/>
          <p:cNvSpPr>
            <a:spLocks noGrp="1"/>
          </p:cNvSpPr>
          <p:nvPr>
            <p:ph type="ftr" sz="quarter" idx="14"/>
          </p:nvPr>
        </p:nvSpPr>
        <p:spPr>
          <a:xfrm rot="16200000">
            <a:off x="7296150" y="3698878"/>
            <a:ext cx="2933700" cy="365125"/>
          </a:xfrm>
        </p:spPr>
        <p:txBody>
          <a:bodyPr/>
          <a:lstStyle/>
          <a:p>
            <a:endParaRPr lang="en-US" dirty="0"/>
          </a:p>
        </p:txBody>
      </p:sp>
      <p:sp>
        <p:nvSpPr>
          <p:cNvPr id="18" name="Rectangle 17"/>
          <p:cNvSpPr>
            <a:spLocks noGrp="1"/>
          </p:cNvSpPr>
          <p:nvPr>
            <p:ph type="body" sz="quarter" idx="15" hasCustomPrompt="1"/>
          </p:nvPr>
        </p:nvSpPr>
        <p:spPr>
          <a:xfrm rot="16200000">
            <a:off x="5372100" y="2247900"/>
            <a:ext cx="5181600" cy="990600"/>
          </a:xfrm>
        </p:spPr>
        <p:txBody>
          <a:bodyPr/>
          <a:lstStyle>
            <a:lvl1pPr marL="0" indent="0" algn="r">
              <a:buNone/>
              <a:defRPr sz="2000">
                <a:solidFill>
                  <a:srgbClr val="FFFFFF"/>
                </a:solidFill>
              </a:defRPr>
            </a:lvl1pPr>
          </a:lstStyle>
          <a:p>
            <a:pPr lvl="0"/>
            <a:r>
              <a:rPr lang="en-US" dirty="0"/>
              <a:t>Click to add date or details</a:t>
            </a:r>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3-Up Landscape with Caption">
    <p:spTree>
      <p:nvGrpSpPr>
        <p:cNvPr id="1" name=""/>
        <p:cNvGrpSpPr/>
        <p:nvPr/>
      </p:nvGrpSpPr>
      <p:grpSpPr>
        <a:xfrm>
          <a:off x="0" y="0"/>
          <a:ext cx="0" cy="0"/>
          <a:chOff x="0" y="0"/>
          <a:chExt cx="0" cy="0"/>
        </a:xfrm>
      </p:grpSpPr>
      <p:sp>
        <p:nvSpPr>
          <p:cNvPr id="11" name="Picture Placeholder 10"/>
          <p:cNvSpPr>
            <a:spLocks noGrp="1" noChangeAspect="1"/>
          </p:cNvSpPr>
          <p:nvPr>
            <p:ph type="pic" sz="quarter" idx="11"/>
          </p:nvPr>
        </p:nvSpPr>
        <p:spPr>
          <a:xfrm>
            <a:off x="4343400" y="3352800"/>
            <a:ext cx="3947160" cy="2960370"/>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vert="horz">
            <a:normAutofit/>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26" name="Picture Placeholder 25"/>
          <p:cNvSpPr>
            <a:spLocks noGrp="1" noChangeAspect="1"/>
          </p:cNvSpPr>
          <p:nvPr>
            <p:ph type="pic" sz="quarter" idx="12"/>
          </p:nvPr>
        </p:nvSpPr>
        <p:spPr>
          <a:xfrm>
            <a:off x="228600" y="3352800"/>
            <a:ext cx="3947160" cy="2960370"/>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vert="horz">
            <a:normAutofit/>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13" name="Picture Placeholder 12"/>
          <p:cNvSpPr>
            <a:spLocks noGrp="1" noChangeAspect="1"/>
          </p:cNvSpPr>
          <p:nvPr>
            <p:ph type="pic" sz="quarter" idx="13"/>
          </p:nvPr>
        </p:nvSpPr>
        <p:spPr>
          <a:xfrm>
            <a:off x="4343400" y="228600"/>
            <a:ext cx="3947160" cy="2960370"/>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12" name="Text Placeholder 11"/>
          <p:cNvSpPr>
            <a:spLocks noGrp="1"/>
          </p:cNvSpPr>
          <p:nvPr>
            <p:ph type="body" sz="quarter" idx="14" hasCustomPrompt="1"/>
          </p:nvPr>
        </p:nvSpPr>
        <p:spPr>
          <a:xfrm>
            <a:off x="228600" y="228600"/>
            <a:ext cx="3947160" cy="2960370"/>
          </a:xfrm>
        </p:spPr>
        <p:txBody>
          <a:bodyPr anchor="b" anchorCtr="0"/>
          <a:lstStyle>
            <a:lvl1pPr marL="0" marR="0" indent="0" algn="r">
              <a:buFontTx/>
              <a:buNone/>
              <a:defRPr sz="2000" i="0"/>
            </a:lvl1pPr>
            <a:extLst/>
          </a:lstStyle>
          <a:p>
            <a:pPr lvl="0"/>
            <a:r>
              <a:rPr lang="en-US" dirty="0"/>
              <a:t>Click to add caption</a:t>
            </a:r>
          </a:p>
        </p:txBody>
      </p:sp>
      <p:sp>
        <p:nvSpPr>
          <p:cNvPr id="6" name="Rectangle 5"/>
          <p:cNvSpPr>
            <a:spLocks noGrp="1"/>
          </p:cNvSpPr>
          <p:nvPr>
            <p:ph type="dt" sz="half" idx="15"/>
          </p:nvPr>
        </p:nvSpPr>
        <p:spPr/>
        <p:txBody>
          <a:bodyPr/>
          <a:lstStyle/>
          <a:p>
            <a:pPr algn="r"/>
            <a:fld id="{9668B50E-0B48-4566-8609-C51CF752A7DF}" type="datetimeFigureOut">
              <a:rPr lang="en-US" smtClean="0">
                <a:solidFill>
                  <a:schemeClr val="bg1"/>
                </a:solidFill>
              </a:rPr>
              <a:pPr algn="r"/>
              <a:t>2/2/2023</a:t>
            </a:fld>
            <a:endParaRPr lang="en-US" dirty="0"/>
          </a:p>
        </p:txBody>
      </p:sp>
      <p:sp>
        <p:nvSpPr>
          <p:cNvPr id="7" name="Rectangle 6"/>
          <p:cNvSpPr>
            <a:spLocks noGrp="1"/>
          </p:cNvSpPr>
          <p:nvPr>
            <p:ph type="sldNum" sz="quarter" idx="16"/>
          </p:nvPr>
        </p:nvSpPr>
        <p:spPr/>
        <p:txBody>
          <a:bodyPr/>
          <a:lstStyle/>
          <a:p>
            <a:fld id="{8A4431D5-1B33-458B-8AFD-CECCB0FA18CB}" type="slidenum">
              <a:rPr lang="en-US" smtClean="0">
                <a:solidFill>
                  <a:srgbClr val="FFFFFF"/>
                </a:solidFill>
              </a:rPr>
              <a:pPr/>
              <a:t>‹#›</a:t>
            </a:fld>
            <a:endParaRPr lang="en-US" dirty="0"/>
          </a:p>
        </p:txBody>
      </p:sp>
      <p:sp>
        <p:nvSpPr>
          <p:cNvPr id="8" name="Rectangle 7"/>
          <p:cNvSpPr>
            <a:spLocks noGrp="1"/>
          </p:cNvSpPr>
          <p:nvPr>
            <p:ph type="ftr" sz="quarter" idx="17"/>
          </p:nvPr>
        </p:nvSpPr>
        <p:spPr/>
        <p:txBody>
          <a:bodyPr/>
          <a:lstStyle/>
          <a:p>
            <a:endParaRPr lang="en-US" dirty="0"/>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Up Mixed">
    <p:spTree>
      <p:nvGrpSpPr>
        <p:cNvPr id="1" name=""/>
        <p:cNvGrpSpPr/>
        <p:nvPr/>
      </p:nvGrpSpPr>
      <p:grpSpPr>
        <a:xfrm>
          <a:off x="0" y="0"/>
          <a:ext cx="0" cy="0"/>
          <a:chOff x="0" y="0"/>
          <a:chExt cx="0" cy="0"/>
        </a:xfrm>
      </p:grpSpPr>
      <p:sp>
        <p:nvSpPr>
          <p:cNvPr id="10" name="Picture Placeholder 9"/>
          <p:cNvSpPr>
            <a:spLocks noGrp="1" noChangeAspect="1"/>
          </p:cNvSpPr>
          <p:nvPr>
            <p:ph type="pic" sz="quarter" idx="11"/>
          </p:nvPr>
        </p:nvSpPr>
        <p:spPr>
          <a:xfrm>
            <a:off x="4648200" y="3124962"/>
            <a:ext cx="3697224" cy="2772918"/>
          </a:xfr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25" name="Picture Placeholder 24"/>
          <p:cNvSpPr>
            <a:spLocks noGrp="1" noChangeAspect="1"/>
          </p:cNvSpPr>
          <p:nvPr>
            <p:ph type="pic" sz="quarter" idx="12"/>
          </p:nvPr>
        </p:nvSpPr>
        <p:spPr>
          <a:xfrm>
            <a:off x="228600" y="228600"/>
            <a:ext cx="4251960" cy="5669280"/>
          </a:xfr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6" name="Picture Placeholder 5"/>
          <p:cNvSpPr>
            <a:spLocks noGrp="1" noChangeAspect="1"/>
          </p:cNvSpPr>
          <p:nvPr>
            <p:ph type="pic" sz="quarter" idx="13"/>
          </p:nvPr>
        </p:nvSpPr>
        <p:spPr>
          <a:xfrm>
            <a:off x="4648200" y="228600"/>
            <a:ext cx="3672840" cy="2754630"/>
          </a:xfr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5" name="Rectangle 4"/>
          <p:cNvSpPr>
            <a:spLocks noGrp="1"/>
          </p:cNvSpPr>
          <p:nvPr>
            <p:ph type="dt" sz="half" idx="14"/>
          </p:nvPr>
        </p:nvSpPr>
        <p:spPr/>
        <p:txBody>
          <a:bodyPr/>
          <a:lstStyle/>
          <a:p>
            <a:pPr algn="r"/>
            <a:fld id="{9668B50E-0B48-4566-8609-C51CF752A7DF}" type="datetimeFigureOut">
              <a:rPr lang="en-US" smtClean="0">
                <a:solidFill>
                  <a:schemeClr val="bg1"/>
                </a:solidFill>
              </a:rPr>
              <a:pPr algn="r"/>
              <a:t>2/2/2023</a:t>
            </a:fld>
            <a:endParaRPr lang="en-US" dirty="0"/>
          </a:p>
        </p:txBody>
      </p:sp>
      <p:sp>
        <p:nvSpPr>
          <p:cNvPr id="7" name="Rectangle 6"/>
          <p:cNvSpPr>
            <a:spLocks noGrp="1"/>
          </p:cNvSpPr>
          <p:nvPr>
            <p:ph type="sldNum" sz="quarter" idx="15"/>
          </p:nvPr>
        </p:nvSpPr>
        <p:spPr/>
        <p:txBody>
          <a:bodyPr/>
          <a:lstStyle/>
          <a:p>
            <a:fld id="{8A4431D5-1B33-458B-8AFD-CECCB0FA18CB}" type="slidenum">
              <a:rPr lang="en-US" smtClean="0">
                <a:solidFill>
                  <a:srgbClr val="FFFFFF"/>
                </a:solidFill>
              </a:rPr>
              <a:pPr/>
              <a:t>‹#›</a:t>
            </a:fld>
            <a:endParaRPr lang="en-US" dirty="0"/>
          </a:p>
        </p:txBody>
      </p:sp>
      <p:sp>
        <p:nvSpPr>
          <p:cNvPr id="8" name="Rectangle 7"/>
          <p:cNvSpPr>
            <a:spLocks noGrp="1"/>
          </p:cNvSpPr>
          <p:nvPr>
            <p:ph type="ftr" sz="quarter" idx="16"/>
          </p:nvPr>
        </p:nvSpPr>
        <p:spPr/>
        <p:txBody>
          <a:bodyPr/>
          <a:lstStyle/>
          <a:p>
            <a:endParaRPr lang="en-US" dirty="0"/>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4-Up Portrait with Captions">
    <p:spTree>
      <p:nvGrpSpPr>
        <p:cNvPr id="1" name=""/>
        <p:cNvGrpSpPr/>
        <p:nvPr/>
      </p:nvGrpSpPr>
      <p:grpSpPr>
        <a:xfrm>
          <a:off x="0" y="0"/>
          <a:ext cx="0" cy="0"/>
          <a:chOff x="0" y="0"/>
          <a:chExt cx="0" cy="0"/>
        </a:xfrm>
      </p:grpSpPr>
      <p:sp>
        <p:nvSpPr>
          <p:cNvPr id="17" name="Picture Placeholder 16"/>
          <p:cNvSpPr>
            <a:spLocks noGrp="1"/>
          </p:cNvSpPr>
          <p:nvPr>
            <p:ph type="pic" sz="quarter" idx="14"/>
          </p:nvPr>
        </p:nvSpPr>
        <p:spPr>
          <a:xfrm>
            <a:off x="1866900" y="228600"/>
            <a:ext cx="2286000" cy="3124200"/>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14" name="Picture Placeholder 13"/>
          <p:cNvSpPr>
            <a:spLocks noGrp="1"/>
          </p:cNvSpPr>
          <p:nvPr>
            <p:ph type="pic" sz="quarter" idx="26"/>
          </p:nvPr>
        </p:nvSpPr>
        <p:spPr>
          <a:xfrm>
            <a:off x="1866900" y="3505200"/>
            <a:ext cx="2285214" cy="3124200"/>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8" name="Picture Placeholder 7"/>
          <p:cNvSpPr>
            <a:spLocks noGrp="1"/>
          </p:cNvSpPr>
          <p:nvPr>
            <p:ph type="pic" sz="quarter" idx="25"/>
          </p:nvPr>
        </p:nvSpPr>
        <p:spPr>
          <a:xfrm>
            <a:off x="4305300" y="228600"/>
            <a:ext cx="2286000" cy="3124200"/>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19" name="Picture Placeholder 18"/>
          <p:cNvSpPr>
            <a:spLocks noGrp="1"/>
          </p:cNvSpPr>
          <p:nvPr>
            <p:ph type="pic" sz="quarter" idx="27"/>
          </p:nvPr>
        </p:nvSpPr>
        <p:spPr>
          <a:xfrm>
            <a:off x="4306086" y="3505200"/>
            <a:ext cx="2285214" cy="3124200"/>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22" name="Text Placeholder 21"/>
          <p:cNvSpPr>
            <a:spLocks noGrp="1"/>
          </p:cNvSpPr>
          <p:nvPr>
            <p:ph type="body" sz="quarter" idx="16" hasCustomPrompt="1"/>
          </p:nvPr>
        </p:nvSpPr>
        <p:spPr>
          <a:xfrm>
            <a:off x="152400" y="228600"/>
            <a:ext cx="1676400" cy="2743200"/>
          </a:xfrm>
        </p:spPr>
        <p:txBody>
          <a:bodyPr anchor="t" anchorCtr="0"/>
          <a:lstStyle>
            <a:lvl1pPr marL="0" marR="0" indent="0" algn="r">
              <a:buFontTx/>
              <a:buNone/>
              <a:defRPr sz="1600" baseline="0"/>
            </a:lvl1pPr>
            <a:extLst/>
          </a:lstStyle>
          <a:p>
            <a:pPr lvl="0"/>
            <a:r>
              <a:rPr lang="en-US" dirty="0"/>
              <a:t>Click to add caption</a:t>
            </a:r>
          </a:p>
        </p:txBody>
      </p:sp>
      <p:sp>
        <p:nvSpPr>
          <p:cNvPr id="5" name="Text Placeholder 4"/>
          <p:cNvSpPr>
            <a:spLocks noGrp="1"/>
          </p:cNvSpPr>
          <p:nvPr>
            <p:ph type="body" sz="quarter" idx="29" hasCustomPrompt="1"/>
          </p:nvPr>
        </p:nvSpPr>
        <p:spPr>
          <a:xfrm>
            <a:off x="6629400" y="228600"/>
            <a:ext cx="1676400" cy="1905000"/>
          </a:xfrm>
        </p:spPr>
        <p:txBody>
          <a:bodyPr anchor="t" anchorCtr="0"/>
          <a:lstStyle>
            <a:lvl1pPr marL="0" marR="0" indent="0" algn="l">
              <a:buFontTx/>
              <a:buNone/>
              <a:defRPr sz="1600" baseline="0"/>
            </a:lvl1pPr>
            <a:extLst/>
          </a:lstStyle>
          <a:p>
            <a:pPr lvl="0"/>
            <a:r>
              <a:rPr lang="en-US" dirty="0"/>
              <a:t>Click to add caption</a:t>
            </a:r>
          </a:p>
        </p:txBody>
      </p:sp>
      <p:sp>
        <p:nvSpPr>
          <p:cNvPr id="20" name="Text Placeholder 19"/>
          <p:cNvSpPr>
            <a:spLocks noGrp="1"/>
          </p:cNvSpPr>
          <p:nvPr>
            <p:ph type="body" sz="quarter" idx="28" hasCustomPrompt="1"/>
          </p:nvPr>
        </p:nvSpPr>
        <p:spPr>
          <a:xfrm>
            <a:off x="152400" y="4724400"/>
            <a:ext cx="1676400" cy="1905000"/>
          </a:xfrm>
        </p:spPr>
        <p:txBody>
          <a:bodyPr anchor="b" anchorCtr="0"/>
          <a:lstStyle>
            <a:lvl1pPr marL="0" marR="0" indent="0" algn="r">
              <a:buFontTx/>
              <a:buNone/>
              <a:defRPr sz="1600" baseline="0"/>
            </a:lvl1pPr>
            <a:extLst/>
          </a:lstStyle>
          <a:p>
            <a:pPr lvl="0"/>
            <a:r>
              <a:rPr lang="en-US" dirty="0"/>
              <a:t>Click to add caption</a:t>
            </a:r>
          </a:p>
        </p:txBody>
      </p:sp>
      <p:sp>
        <p:nvSpPr>
          <p:cNvPr id="21" name="Text Placeholder 20"/>
          <p:cNvSpPr>
            <a:spLocks noGrp="1"/>
          </p:cNvSpPr>
          <p:nvPr>
            <p:ph type="body" sz="quarter" idx="30" hasCustomPrompt="1"/>
          </p:nvPr>
        </p:nvSpPr>
        <p:spPr>
          <a:xfrm>
            <a:off x="6629400" y="4724400"/>
            <a:ext cx="1676400" cy="1905000"/>
          </a:xfrm>
        </p:spPr>
        <p:txBody>
          <a:bodyPr anchor="b" anchorCtr="0"/>
          <a:lstStyle>
            <a:lvl1pPr marL="0" marR="0" indent="0" algn="l">
              <a:buFontTx/>
              <a:buNone/>
              <a:defRPr sz="1600" baseline="0"/>
            </a:lvl1pPr>
            <a:extLst/>
          </a:lstStyle>
          <a:p>
            <a:pPr lvl="0"/>
            <a:r>
              <a:rPr lang="en-US" dirty="0"/>
              <a:t>Click to add caption</a:t>
            </a:r>
          </a:p>
        </p:txBody>
      </p:sp>
      <p:sp>
        <p:nvSpPr>
          <p:cNvPr id="10" name="Rectangle 9"/>
          <p:cNvSpPr>
            <a:spLocks noGrp="1"/>
          </p:cNvSpPr>
          <p:nvPr>
            <p:ph type="dt" sz="half" idx="31"/>
          </p:nvPr>
        </p:nvSpPr>
        <p:spPr/>
        <p:txBody>
          <a:bodyPr/>
          <a:lstStyle/>
          <a:p>
            <a:pPr algn="r"/>
            <a:fld id="{9668B50E-0B48-4566-8609-C51CF752A7DF}" type="datetimeFigureOut">
              <a:rPr lang="en-US" smtClean="0">
                <a:solidFill>
                  <a:schemeClr val="bg1"/>
                </a:solidFill>
              </a:rPr>
              <a:pPr algn="r"/>
              <a:t>2/2/2023</a:t>
            </a:fld>
            <a:endParaRPr lang="en-US" dirty="0"/>
          </a:p>
        </p:txBody>
      </p:sp>
      <p:sp>
        <p:nvSpPr>
          <p:cNvPr id="11" name="Rectangle 10"/>
          <p:cNvSpPr>
            <a:spLocks noGrp="1"/>
          </p:cNvSpPr>
          <p:nvPr>
            <p:ph type="sldNum" sz="quarter" idx="32"/>
          </p:nvPr>
        </p:nvSpPr>
        <p:spPr/>
        <p:txBody>
          <a:bodyPr/>
          <a:lstStyle/>
          <a:p>
            <a:fld id="{8A4431D5-1B33-458B-8AFD-CECCB0FA18CB}" type="slidenum">
              <a:rPr lang="en-US" smtClean="0">
                <a:solidFill>
                  <a:srgbClr val="FFFFFF"/>
                </a:solidFill>
              </a:rPr>
              <a:pPr/>
              <a:t>‹#›</a:t>
            </a:fld>
            <a:endParaRPr lang="en-US" dirty="0"/>
          </a:p>
        </p:txBody>
      </p:sp>
      <p:sp>
        <p:nvSpPr>
          <p:cNvPr id="12" name="Rectangle 11"/>
          <p:cNvSpPr>
            <a:spLocks noGrp="1"/>
          </p:cNvSpPr>
          <p:nvPr>
            <p:ph type="ftr" sz="quarter" idx="33"/>
          </p:nvPr>
        </p:nvSpPr>
        <p:spPr/>
        <p:txBody>
          <a:bodyPr/>
          <a:lstStyle/>
          <a:p>
            <a:endParaRPr lang="en-US" dirty="0"/>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4-Up Landscape with Captions">
    <p:spTree>
      <p:nvGrpSpPr>
        <p:cNvPr id="1" name=""/>
        <p:cNvGrpSpPr/>
        <p:nvPr/>
      </p:nvGrpSpPr>
      <p:grpSpPr>
        <a:xfrm>
          <a:off x="0" y="0"/>
          <a:ext cx="0" cy="0"/>
          <a:chOff x="0" y="0"/>
          <a:chExt cx="0" cy="0"/>
        </a:xfrm>
      </p:grpSpPr>
      <p:sp>
        <p:nvSpPr>
          <p:cNvPr id="24" name="Picture Placeholder 23"/>
          <p:cNvSpPr>
            <a:spLocks noGrp="1"/>
          </p:cNvSpPr>
          <p:nvPr>
            <p:ph type="pic" sz="quarter" idx="14"/>
          </p:nvPr>
        </p:nvSpPr>
        <p:spPr>
          <a:xfrm>
            <a:off x="533400" y="685800"/>
            <a:ext cx="3653297" cy="2743200"/>
          </a:xfrm>
          <a:prstGeom prst="rect">
            <a:avLst/>
          </a:prstGeo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27" name="Text Placeholder 26"/>
          <p:cNvSpPr>
            <a:spLocks noGrp="1"/>
          </p:cNvSpPr>
          <p:nvPr>
            <p:ph type="body" sz="quarter" idx="16" hasCustomPrompt="1"/>
          </p:nvPr>
        </p:nvSpPr>
        <p:spPr>
          <a:xfrm>
            <a:off x="533400" y="6324600"/>
            <a:ext cx="3657600" cy="304800"/>
          </a:xfrm>
        </p:spPr>
        <p:txBody>
          <a:bodyPr anchor="t" anchorCtr="0"/>
          <a:lstStyle>
            <a:lvl1pPr marL="0" marR="0" indent="0" algn="l">
              <a:buFontTx/>
              <a:buNone/>
              <a:defRPr sz="1600" baseline="0"/>
            </a:lvl1pPr>
            <a:extLst/>
          </a:lstStyle>
          <a:p>
            <a:pPr lvl="0"/>
            <a:r>
              <a:rPr lang="en-US" dirty="0"/>
              <a:t>Click to add caption</a:t>
            </a:r>
          </a:p>
        </p:txBody>
      </p:sp>
      <p:sp>
        <p:nvSpPr>
          <p:cNvPr id="3" name="Picture Placeholder 2"/>
          <p:cNvSpPr>
            <a:spLocks noGrp="1"/>
          </p:cNvSpPr>
          <p:nvPr>
            <p:ph type="pic" sz="quarter" idx="17"/>
          </p:nvPr>
        </p:nvSpPr>
        <p:spPr>
          <a:xfrm>
            <a:off x="4267200" y="685800"/>
            <a:ext cx="3657600" cy="2743200"/>
          </a:xfrm>
          <a:prstGeom prst="rect">
            <a:avLst/>
          </a:prstGeo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21" name="Picture Placeholder 20"/>
          <p:cNvSpPr>
            <a:spLocks noGrp="1"/>
          </p:cNvSpPr>
          <p:nvPr>
            <p:ph type="pic" sz="quarter" idx="18"/>
          </p:nvPr>
        </p:nvSpPr>
        <p:spPr>
          <a:xfrm>
            <a:off x="533400" y="3505200"/>
            <a:ext cx="3657600" cy="2743200"/>
          </a:xfrm>
          <a:prstGeom prst="rect">
            <a:avLst/>
          </a:prstGeo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6" name="Picture Placeholder 5"/>
          <p:cNvSpPr>
            <a:spLocks noGrp="1"/>
          </p:cNvSpPr>
          <p:nvPr>
            <p:ph type="pic" sz="quarter" idx="19"/>
          </p:nvPr>
        </p:nvSpPr>
        <p:spPr>
          <a:xfrm>
            <a:off x="4267200" y="3505200"/>
            <a:ext cx="3657600" cy="2743200"/>
          </a:xfrm>
          <a:prstGeom prst="rect">
            <a:avLst/>
          </a:prstGeo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18" name="Text Placeholder 17"/>
          <p:cNvSpPr>
            <a:spLocks noGrp="1"/>
          </p:cNvSpPr>
          <p:nvPr>
            <p:ph type="body" sz="quarter" idx="22" hasCustomPrompt="1"/>
          </p:nvPr>
        </p:nvSpPr>
        <p:spPr>
          <a:xfrm>
            <a:off x="533400" y="304800"/>
            <a:ext cx="3657600" cy="304800"/>
          </a:xfrm>
        </p:spPr>
        <p:txBody>
          <a:bodyPr anchor="t" anchorCtr="0"/>
          <a:lstStyle>
            <a:lvl1pPr marL="0" marR="0" indent="0" algn="l">
              <a:buFontTx/>
              <a:buNone/>
              <a:defRPr sz="1600" baseline="0"/>
            </a:lvl1pPr>
            <a:extLst/>
          </a:lstStyle>
          <a:p>
            <a:pPr lvl="0"/>
            <a:r>
              <a:rPr lang="en-US" dirty="0"/>
              <a:t>Click to add caption</a:t>
            </a:r>
          </a:p>
        </p:txBody>
      </p:sp>
      <p:sp>
        <p:nvSpPr>
          <p:cNvPr id="5" name="Text Placeholder 4"/>
          <p:cNvSpPr>
            <a:spLocks noGrp="1"/>
          </p:cNvSpPr>
          <p:nvPr>
            <p:ph type="body" sz="quarter" idx="23" hasCustomPrompt="1"/>
          </p:nvPr>
        </p:nvSpPr>
        <p:spPr>
          <a:xfrm>
            <a:off x="4267200" y="6324600"/>
            <a:ext cx="3657600" cy="304800"/>
          </a:xfrm>
        </p:spPr>
        <p:txBody>
          <a:bodyPr anchor="t" anchorCtr="0"/>
          <a:lstStyle>
            <a:lvl1pPr marL="0" marR="0" indent="0" algn="l">
              <a:buFontTx/>
              <a:buNone/>
              <a:defRPr sz="1600" baseline="0"/>
            </a:lvl1pPr>
            <a:extLst/>
          </a:lstStyle>
          <a:p>
            <a:pPr lvl="0"/>
            <a:r>
              <a:rPr lang="en-US" dirty="0"/>
              <a:t>Click to add caption</a:t>
            </a:r>
          </a:p>
        </p:txBody>
      </p:sp>
      <p:sp>
        <p:nvSpPr>
          <p:cNvPr id="4" name="Text Placeholder 3"/>
          <p:cNvSpPr>
            <a:spLocks noGrp="1"/>
          </p:cNvSpPr>
          <p:nvPr>
            <p:ph type="body" sz="quarter" idx="24" hasCustomPrompt="1"/>
          </p:nvPr>
        </p:nvSpPr>
        <p:spPr>
          <a:xfrm>
            <a:off x="4267200" y="304800"/>
            <a:ext cx="3657600" cy="304800"/>
          </a:xfrm>
        </p:spPr>
        <p:txBody>
          <a:bodyPr anchor="t" anchorCtr="0"/>
          <a:lstStyle>
            <a:lvl1pPr marL="0" marR="0" indent="0" algn="l">
              <a:buFontTx/>
              <a:buNone/>
              <a:defRPr sz="1600" baseline="0"/>
            </a:lvl1pPr>
            <a:extLst/>
          </a:lstStyle>
          <a:p>
            <a:pPr lvl="0"/>
            <a:r>
              <a:rPr lang="en-US" dirty="0"/>
              <a:t>Click to add caption</a:t>
            </a:r>
          </a:p>
        </p:txBody>
      </p:sp>
      <p:sp>
        <p:nvSpPr>
          <p:cNvPr id="10" name="Rectangle 9"/>
          <p:cNvSpPr>
            <a:spLocks noGrp="1"/>
          </p:cNvSpPr>
          <p:nvPr>
            <p:ph type="dt" sz="half" idx="25"/>
          </p:nvPr>
        </p:nvSpPr>
        <p:spPr/>
        <p:txBody>
          <a:bodyPr/>
          <a:lstStyle/>
          <a:p>
            <a:pPr algn="r"/>
            <a:fld id="{9668B50E-0B48-4566-8609-C51CF752A7DF}" type="datetimeFigureOut">
              <a:rPr lang="en-US" smtClean="0">
                <a:solidFill>
                  <a:schemeClr val="bg1"/>
                </a:solidFill>
              </a:rPr>
              <a:pPr algn="r"/>
              <a:t>2/2/2023</a:t>
            </a:fld>
            <a:endParaRPr lang="en-US" dirty="0"/>
          </a:p>
        </p:txBody>
      </p:sp>
      <p:sp>
        <p:nvSpPr>
          <p:cNvPr id="11" name="Rectangle 10"/>
          <p:cNvSpPr>
            <a:spLocks noGrp="1"/>
          </p:cNvSpPr>
          <p:nvPr>
            <p:ph type="sldNum" sz="quarter" idx="26"/>
          </p:nvPr>
        </p:nvSpPr>
        <p:spPr/>
        <p:txBody>
          <a:bodyPr/>
          <a:lstStyle/>
          <a:p>
            <a:fld id="{8A4431D5-1B33-458B-8AFD-CECCB0FA18CB}" type="slidenum">
              <a:rPr lang="en-US" smtClean="0">
                <a:solidFill>
                  <a:srgbClr val="FFFFFF"/>
                </a:solidFill>
              </a:rPr>
              <a:pPr/>
              <a:t>‹#›</a:t>
            </a:fld>
            <a:endParaRPr lang="en-US" dirty="0"/>
          </a:p>
        </p:txBody>
      </p:sp>
      <p:sp>
        <p:nvSpPr>
          <p:cNvPr id="12" name="Rectangle 11"/>
          <p:cNvSpPr>
            <a:spLocks noGrp="1"/>
          </p:cNvSpPr>
          <p:nvPr>
            <p:ph type="ftr" sz="quarter" idx="27"/>
          </p:nvPr>
        </p:nvSpPr>
        <p:spPr/>
        <p:txBody>
          <a:bodyPr/>
          <a:lstStyle/>
          <a:p>
            <a:endParaRPr lang="en-US" dirty="0"/>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4-Up Portrait with Large Caption">
    <p:spTree>
      <p:nvGrpSpPr>
        <p:cNvPr id="1" name=""/>
        <p:cNvGrpSpPr/>
        <p:nvPr/>
      </p:nvGrpSpPr>
      <p:grpSpPr>
        <a:xfrm>
          <a:off x="0" y="0"/>
          <a:ext cx="0" cy="0"/>
          <a:chOff x="0" y="0"/>
          <a:chExt cx="0" cy="0"/>
        </a:xfrm>
      </p:grpSpPr>
      <p:sp>
        <p:nvSpPr>
          <p:cNvPr id="22" name="Picture Placeholder 21"/>
          <p:cNvSpPr>
            <a:spLocks noGrp="1" noChangeAspect="1"/>
          </p:cNvSpPr>
          <p:nvPr>
            <p:ph type="pic" sz="quarter" idx="14"/>
          </p:nvPr>
        </p:nvSpPr>
        <p:spPr>
          <a:xfrm>
            <a:off x="228600" y="416356"/>
            <a:ext cx="2006651" cy="2675534"/>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28" name="Picture Placeholder 27"/>
          <p:cNvSpPr>
            <a:spLocks noGrp="1" noChangeAspect="1"/>
          </p:cNvSpPr>
          <p:nvPr>
            <p:ph type="pic" sz="quarter" idx="31"/>
          </p:nvPr>
        </p:nvSpPr>
        <p:spPr>
          <a:xfrm>
            <a:off x="4343400" y="416356"/>
            <a:ext cx="2006651" cy="2675534"/>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4" name="Picture Placeholder 3"/>
          <p:cNvSpPr>
            <a:spLocks noGrp="1" noChangeAspect="1"/>
          </p:cNvSpPr>
          <p:nvPr>
            <p:ph type="pic" sz="quarter" idx="30"/>
          </p:nvPr>
        </p:nvSpPr>
        <p:spPr>
          <a:xfrm>
            <a:off x="2286000" y="416356"/>
            <a:ext cx="2006651" cy="2675534"/>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6" name="Picture Placeholder 5"/>
          <p:cNvSpPr>
            <a:spLocks noGrp="1" noChangeAspect="1"/>
          </p:cNvSpPr>
          <p:nvPr>
            <p:ph type="pic" sz="quarter" idx="32"/>
          </p:nvPr>
        </p:nvSpPr>
        <p:spPr>
          <a:xfrm>
            <a:off x="6400800" y="416356"/>
            <a:ext cx="2006651" cy="2675534"/>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31" name="Text Placeholder 30"/>
          <p:cNvSpPr>
            <a:spLocks noGrp="1"/>
          </p:cNvSpPr>
          <p:nvPr>
            <p:ph type="body" sz="quarter" idx="29" hasCustomPrompt="1"/>
          </p:nvPr>
        </p:nvSpPr>
        <p:spPr>
          <a:xfrm>
            <a:off x="228600" y="3352800"/>
            <a:ext cx="8153400" cy="3048000"/>
          </a:xfrm>
        </p:spPr>
        <p:txBody>
          <a:bodyPr anchor="t" anchorCtr="0"/>
          <a:lstStyle>
            <a:lvl1pPr marL="0" marR="0" indent="0" algn="l">
              <a:buFontTx/>
              <a:buNone/>
              <a:defRPr sz="2800" baseline="0"/>
            </a:lvl1pPr>
            <a:extLst/>
          </a:lstStyle>
          <a:p>
            <a:pPr lvl="0"/>
            <a:r>
              <a:rPr lang="en-US" dirty="0"/>
              <a:t>Click to add caption</a:t>
            </a:r>
          </a:p>
        </p:txBody>
      </p:sp>
      <p:sp>
        <p:nvSpPr>
          <p:cNvPr id="7" name="Rectangle 6"/>
          <p:cNvSpPr>
            <a:spLocks noGrp="1"/>
          </p:cNvSpPr>
          <p:nvPr>
            <p:ph type="dt" sz="half" idx="33"/>
          </p:nvPr>
        </p:nvSpPr>
        <p:spPr/>
        <p:txBody>
          <a:bodyPr/>
          <a:lstStyle/>
          <a:p>
            <a:pPr algn="r"/>
            <a:fld id="{9668B50E-0B48-4566-8609-C51CF752A7DF}" type="datetimeFigureOut">
              <a:rPr lang="en-US" smtClean="0">
                <a:solidFill>
                  <a:schemeClr val="bg1"/>
                </a:solidFill>
              </a:rPr>
              <a:pPr algn="r"/>
              <a:t>2/2/2023</a:t>
            </a:fld>
            <a:endParaRPr lang="en-US" dirty="0"/>
          </a:p>
        </p:txBody>
      </p:sp>
      <p:sp>
        <p:nvSpPr>
          <p:cNvPr id="8" name="Rectangle 7"/>
          <p:cNvSpPr>
            <a:spLocks noGrp="1"/>
          </p:cNvSpPr>
          <p:nvPr>
            <p:ph type="sldNum" sz="quarter" idx="34"/>
          </p:nvPr>
        </p:nvSpPr>
        <p:spPr/>
        <p:txBody>
          <a:bodyPr/>
          <a:lstStyle/>
          <a:p>
            <a:fld id="{8A4431D5-1B33-458B-8AFD-CECCB0FA18CB}" type="slidenum">
              <a:rPr lang="en-US" smtClean="0">
                <a:solidFill>
                  <a:srgbClr val="FFFFFF"/>
                </a:solidFill>
              </a:rPr>
              <a:pPr/>
              <a:t>‹#›</a:t>
            </a:fld>
            <a:endParaRPr lang="en-US" dirty="0"/>
          </a:p>
        </p:txBody>
      </p:sp>
      <p:sp>
        <p:nvSpPr>
          <p:cNvPr id="9" name="Rectangle 8"/>
          <p:cNvSpPr>
            <a:spLocks noGrp="1"/>
          </p:cNvSpPr>
          <p:nvPr>
            <p:ph type="ftr" sz="quarter" idx="35"/>
          </p:nvPr>
        </p:nvSpPr>
        <p:spPr/>
        <p:txBody>
          <a:bodyPr/>
          <a:lstStyle/>
          <a:p>
            <a:endParaRPr lang="en-US" dirty="0"/>
          </a:p>
        </p:txBody>
      </p: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4-Up: 1 Portrait with 3 Landscape">
    <p:spTree>
      <p:nvGrpSpPr>
        <p:cNvPr id="1" name=""/>
        <p:cNvGrpSpPr/>
        <p:nvPr/>
      </p:nvGrpSpPr>
      <p:grpSpPr>
        <a:xfrm>
          <a:off x="0" y="0"/>
          <a:ext cx="0" cy="0"/>
          <a:chOff x="0" y="0"/>
          <a:chExt cx="0" cy="0"/>
        </a:xfrm>
      </p:grpSpPr>
      <p:sp>
        <p:nvSpPr>
          <p:cNvPr id="3" name="Picture Placeholder 2"/>
          <p:cNvSpPr>
            <a:spLocks noGrp="1"/>
          </p:cNvSpPr>
          <p:nvPr>
            <p:ph type="pic" sz="quarter" idx="14"/>
          </p:nvPr>
        </p:nvSpPr>
        <p:spPr>
          <a:xfrm>
            <a:off x="343292" y="257665"/>
            <a:ext cx="4764388" cy="6352520"/>
          </a:xfrm>
          <a:prstGeom prst="rect">
            <a:avLst/>
          </a:prstGeo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26" name="Picture Placeholder 25"/>
          <p:cNvSpPr>
            <a:spLocks noGrp="1"/>
          </p:cNvSpPr>
          <p:nvPr>
            <p:ph type="pic" sz="quarter" idx="18"/>
          </p:nvPr>
        </p:nvSpPr>
        <p:spPr>
          <a:xfrm>
            <a:off x="5446340" y="257665"/>
            <a:ext cx="2670050" cy="2002536"/>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14" name="Picture Placeholder 13"/>
          <p:cNvSpPr>
            <a:spLocks noGrp="1"/>
          </p:cNvSpPr>
          <p:nvPr>
            <p:ph type="pic" sz="quarter" idx="22"/>
          </p:nvPr>
        </p:nvSpPr>
        <p:spPr>
          <a:xfrm>
            <a:off x="5446340" y="2432657"/>
            <a:ext cx="2670050" cy="2002536"/>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13" name="Picture Placeholder 12"/>
          <p:cNvSpPr>
            <a:spLocks noGrp="1"/>
          </p:cNvSpPr>
          <p:nvPr>
            <p:ph type="pic" sz="quarter" idx="23"/>
          </p:nvPr>
        </p:nvSpPr>
        <p:spPr>
          <a:xfrm>
            <a:off x="5446340" y="4607649"/>
            <a:ext cx="2670050" cy="2002536"/>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6" name="Rectangle 5"/>
          <p:cNvSpPr>
            <a:spLocks noGrp="1"/>
          </p:cNvSpPr>
          <p:nvPr>
            <p:ph type="dt" sz="half" idx="24"/>
          </p:nvPr>
        </p:nvSpPr>
        <p:spPr/>
        <p:txBody>
          <a:bodyPr/>
          <a:lstStyle/>
          <a:p>
            <a:pPr algn="r"/>
            <a:fld id="{9668B50E-0B48-4566-8609-C51CF752A7DF}" type="datetimeFigureOut">
              <a:rPr lang="en-US" smtClean="0">
                <a:solidFill>
                  <a:schemeClr val="bg1"/>
                </a:solidFill>
              </a:rPr>
              <a:pPr algn="r"/>
              <a:t>2/2/2023</a:t>
            </a:fld>
            <a:endParaRPr lang="en-US" dirty="0"/>
          </a:p>
        </p:txBody>
      </p:sp>
      <p:sp>
        <p:nvSpPr>
          <p:cNvPr id="7" name="Rectangle 6"/>
          <p:cNvSpPr>
            <a:spLocks noGrp="1"/>
          </p:cNvSpPr>
          <p:nvPr>
            <p:ph type="sldNum" sz="quarter" idx="25"/>
          </p:nvPr>
        </p:nvSpPr>
        <p:spPr/>
        <p:txBody>
          <a:bodyPr/>
          <a:lstStyle/>
          <a:p>
            <a:fld id="{8A4431D5-1B33-458B-8AFD-CECCB0FA18CB}" type="slidenum">
              <a:rPr lang="en-US" smtClean="0">
                <a:solidFill>
                  <a:srgbClr val="FFFFFF"/>
                </a:solidFill>
              </a:rPr>
              <a:pPr/>
              <a:t>‹#›</a:t>
            </a:fld>
            <a:endParaRPr lang="en-US" dirty="0"/>
          </a:p>
        </p:txBody>
      </p:sp>
      <p:sp>
        <p:nvSpPr>
          <p:cNvPr id="8" name="Rectangle 7"/>
          <p:cNvSpPr>
            <a:spLocks noGrp="1"/>
          </p:cNvSpPr>
          <p:nvPr>
            <p:ph type="ftr" sz="quarter" idx="26"/>
          </p:nvPr>
        </p:nvSpPr>
        <p:spPr/>
        <p:txBody>
          <a:bodyPr/>
          <a:lstStyle/>
          <a:p>
            <a:endParaRPr lang="en-US" dirty="0"/>
          </a:p>
        </p:txBody>
      </p:sp>
    </p:spTree>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5-Up: 3 Landscape with 2 Portrait">
    <p:spTree>
      <p:nvGrpSpPr>
        <p:cNvPr id="1" name=""/>
        <p:cNvGrpSpPr/>
        <p:nvPr/>
      </p:nvGrpSpPr>
      <p:grpSpPr>
        <a:xfrm>
          <a:off x="0" y="0"/>
          <a:ext cx="0" cy="0"/>
          <a:chOff x="0" y="0"/>
          <a:chExt cx="0" cy="0"/>
        </a:xfrm>
      </p:grpSpPr>
      <p:sp>
        <p:nvSpPr>
          <p:cNvPr id="19" name="Picture Placeholder 18"/>
          <p:cNvSpPr>
            <a:spLocks noGrp="1"/>
          </p:cNvSpPr>
          <p:nvPr>
            <p:ph type="pic" sz="quarter" idx="14"/>
          </p:nvPr>
        </p:nvSpPr>
        <p:spPr>
          <a:xfrm>
            <a:off x="228600" y="3429000"/>
            <a:ext cx="2070154" cy="3124200"/>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12" name="Picture Placeholder 11"/>
          <p:cNvSpPr>
            <a:spLocks noGrp="1"/>
          </p:cNvSpPr>
          <p:nvPr>
            <p:ph type="pic" sz="quarter" idx="17"/>
          </p:nvPr>
        </p:nvSpPr>
        <p:spPr>
          <a:xfrm>
            <a:off x="2438400" y="228600"/>
            <a:ext cx="5562600" cy="4171950"/>
          </a:xfrm>
          <a:prstGeom prst="rect">
            <a:avLst/>
          </a:prstGeo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15" name="Picture Placeholder 14"/>
          <p:cNvSpPr>
            <a:spLocks noGrp="1"/>
          </p:cNvSpPr>
          <p:nvPr>
            <p:ph type="pic" sz="quarter" idx="26"/>
          </p:nvPr>
        </p:nvSpPr>
        <p:spPr>
          <a:xfrm>
            <a:off x="228600" y="228600"/>
            <a:ext cx="2070154" cy="3124200"/>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31" name="Picture Placeholder 30"/>
          <p:cNvSpPr>
            <a:spLocks noGrp="1"/>
          </p:cNvSpPr>
          <p:nvPr>
            <p:ph type="pic" sz="quarter" idx="27"/>
          </p:nvPr>
        </p:nvSpPr>
        <p:spPr>
          <a:xfrm>
            <a:off x="5257800" y="4495800"/>
            <a:ext cx="2743200" cy="2057400"/>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17" name="Picture Placeholder 16"/>
          <p:cNvSpPr>
            <a:spLocks noGrp="1"/>
          </p:cNvSpPr>
          <p:nvPr>
            <p:ph type="pic" sz="quarter" idx="28"/>
          </p:nvPr>
        </p:nvSpPr>
        <p:spPr>
          <a:xfrm>
            <a:off x="2438400" y="4495800"/>
            <a:ext cx="2743200" cy="2057400"/>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7" name="Rectangle 6"/>
          <p:cNvSpPr>
            <a:spLocks noGrp="1"/>
          </p:cNvSpPr>
          <p:nvPr>
            <p:ph type="dt" sz="half" idx="29"/>
          </p:nvPr>
        </p:nvSpPr>
        <p:spPr/>
        <p:txBody>
          <a:bodyPr/>
          <a:lstStyle/>
          <a:p>
            <a:pPr algn="r"/>
            <a:fld id="{9668B50E-0B48-4566-8609-C51CF752A7DF}" type="datetimeFigureOut">
              <a:rPr lang="en-US" smtClean="0">
                <a:solidFill>
                  <a:schemeClr val="bg1"/>
                </a:solidFill>
              </a:rPr>
              <a:pPr algn="r"/>
              <a:t>2/2/2023</a:t>
            </a:fld>
            <a:endParaRPr lang="en-US" dirty="0"/>
          </a:p>
        </p:txBody>
      </p:sp>
      <p:sp>
        <p:nvSpPr>
          <p:cNvPr id="8" name="Rectangle 7"/>
          <p:cNvSpPr>
            <a:spLocks noGrp="1"/>
          </p:cNvSpPr>
          <p:nvPr>
            <p:ph type="sldNum" sz="quarter" idx="30"/>
          </p:nvPr>
        </p:nvSpPr>
        <p:spPr/>
        <p:txBody>
          <a:bodyPr/>
          <a:lstStyle/>
          <a:p>
            <a:fld id="{8A4431D5-1B33-458B-8AFD-CECCB0FA18CB}" type="slidenum">
              <a:rPr lang="en-US" smtClean="0">
                <a:solidFill>
                  <a:srgbClr val="FFFFFF"/>
                </a:solidFill>
              </a:rPr>
              <a:pPr/>
              <a:t>‹#›</a:t>
            </a:fld>
            <a:endParaRPr lang="en-US" dirty="0"/>
          </a:p>
        </p:txBody>
      </p:sp>
      <p:sp>
        <p:nvSpPr>
          <p:cNvPr id="9" name="Rectangle 8"/>
          <p:cNvSpPr>
            <a:spLocks noGrp="1"/>
          </p:cNvSpPr>
          <p:nvPr>
            <p:ph type="ftr" sz="quarter" idx="31"/>
          </p:nvPr>
        </p:nvSpPr>
        <p:spPr/>
        <p:txBody>
          <a:bodyPr/>
          <a:lstStyle/>
          <a:p>
            <a:endParaRPr lang="en-US" dirty="0"/>
          </a:p>
        </p:txBody>
      </p:sp>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5-Up: 2 Landscape with 3 Portrait">
    <p:spTree>
      <p:nvGrpSpPr>
        <p:cNvPr id="1" name=""/>
        <p:cNvGrpSpPr/>
        <p:nvPr/>
      </p:nvGrpSpPr>
      <p:grpSpPr>
        <a:xfrm>
          <a:off x="0" y="0"/>
          <a:ext cx="0" cy="0"/>
          <a:chOff x="0" y="0"/>
          <a:chExt cx="0" cy="0"/>
        </a:xfrm>
      </p:grpSpPr>
      <p:sp>
        <p:nvSpPr>
          <p:cNvPr id="9" name="Picture Placeholder 8"/>
          <p:cNvSpPr>
            <a:spLocks noGrp="1"/>
          </p:cNvSpPr>
          <p:nvPr>
            <p:ph type="pic" sz="quarter" idx="26"/>
          </p:nvPr>
        </p:nvSpPr>
        <p:spPr>
          <a:xfrm>
            <a:off x="228600" y="228600"/>
            <a:ext cx="2606040" cy="3474720"/>
          </a:xfrm>
          <a:prstGeom prst="rect">
            <a:avLst/>
          </a:prstGeo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7" name="Picture Placeholder 6"/>
          <p:cNvSpPr>
            <a:spLocks noGrp="1"/>
          </p:cNvSpPr>
          <p:nvPr>
            <p:ph type="pic" sz="quarter" idx="29"/>
          </p:nvPr>
        </p:nvSpPr>
        <p:spPr>
          <a:xfrm>
            <a:off x="228600" y="3867150"/>
            <a:ext cx="3962400" cy="2743200"/>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27" name="Picture Placeholder 26"/>
          <p:cNvSpPr>
            <a:spLocks noGrp="1"/>
          </p:cNvSpPr>
          <p:nvPr>
            <p:ph type="pic" sz="quarter" idx="30"/>
          </p:nvPr>
        </p:nvSpPr>
        <p:spPr>
          <a:xfrm>
            <a:off x="4419600" y="3867150"/>
            <a:ext cx="3962400" cy="2743200"/>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14" name="Picture Placeholder 13"/>
          <p:cNvSpPr>
            <a:spLocks noGrp="1"/>
          </p:cNvSpPr>
          <p:nvPr>
            <p:ph type="pic" sz="quarter" idx="27"/>
          </p:nvPr>
        </p:nvSpPr>
        <p:spPr>
          <a:xfrm>
            <a:off x="3009900" y="228600"/>
            <a:ext cx="2606040" cy="3474720"/>
          </a:xfrm>
          <a:prstGeom prst="rect">
            <a:avLst/>
          </a:prstGeo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12" name="Picture Placeholder 11"/>
          <p:cNvSpPr>
            <a:spLocks noGrp="1"/>
          </p:cNvSpPr>
          <p:nvPr>
            <p:ph type="pic" sz="quarter" idx="28"/>
          </p:nvPr>
        </p:nvSpPr>
        <p:spPr>
          <a:xfrm>
            <a:off x="5791200" y="228600"/>
            <a:ext cx="2606040" cy="3474720"/>
          </a:xfrm>
          <a:prstGeom prst="rect">
            <a:avLst/>
          </a:prstGeo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8" name="Rectangle 7"/>
          <p:cNvSpPr>
            <a:spLocks noGrp="1"/>
          </p:cNvSpPr>
          <p:nvPr>
            <p:ph type="dt" sz="half" idx="31"/>
          </p:nvPr>
        </p:nvSpPr>
        <p:spPr/>
        <p:txBody>
          <a:bodyPr/>
          <a:lstStyle/>
          <a:p>
            <a:pPr algn="r"/>
            <a:fld id="{9668B50E-0B48-4566-8609-C51CF752A7DF}" type="datetimeFigureOut">
              <a:rPr lang="en-US" smtClean="0">
                <a:solidFill>
                  <a:schemeClr val="bg1"/>
                </a:solidFill>
              </a:rPr>
              <a:pPr algn="r"/>
              <a:t>2/2/2023</a:t>
            </a:fld>
            <a:endParaRPr lang="en-US" dirty="0"/>
          </a:p>
        </p:txBody>
      </p:sp>
      <p:sp>
        <p:nvSpPr>
          <p:cNvPr id="10" name="Rectangle 9"/>
          <p:cNvSpPr>
            <a:spLocks noGrp="1"/>
          </p:cNvSpPr>
          <p:nvPr>
            <p:ph type="sldNum" sz="quarter" idx="32"/>
          </p:nvPr>
        </p:nvSpPr>
        <p:spPr/>
        <p:txBody>
          <a:bodyPr/>
          <a:lstStyle/>
          <a:p>
            <a:fld id="{8A4431D5-1B33-458B-8AFD-CECCB0FA18CB}" type="slidenum">
              <a:rPr lang="en-US" smtClean="0">
                <a:solidFill>
                  <a:srgbClr val="FFFFFF"/>
                </a:solidFill>
              </a:rPr>
              <a:pPr/>
              <a:t>‹#›</a:t>
            </a:fld>
            <a:endParaRPr lang="en-US" dirty="0"/>
          </a:p>
        </p:txBody>
      </p:sp>
      <p:sp>
        <p:nvSpPr>
          <p:cNvPr id="11" name="Rectangle 10"/>
          <p:cNvSpPr>
            <a:spLocks noGrp="1"/>
          </p:cNvSpPr>
          <p:nvPr>
            <p:ph type="ftr" sz="quarter" idx="33"/>
          </p:nvPr>
        </p:nvSpPr>
        <p:spPr/>
        <p:txBody>
          <a:bodyPr/>
          <a:lstStyle/>
          <a:p>
            <a:endParaRPr lang="en-US" dirty="0"/>
          </a:p>
        </p:txBody>
      </p:sp>
    </p:spTree>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Square with Caption">
    <p:spTree>
      <p:nvGrpSpPr>
        <p:cNvPr id="1" name=""/>
        <p:cNvGrpSpPr/>
        <p:nvPr/>
      </p:nvGrpSpPr>
      <p:grpSpPr>
        <a:xfrm>
          <a:off x="0" y="0"/>
          <a:ext cx="0" cy="0"/>
          <a:chOff x="0" y="0"/>
          <a:chExt cx="0" cy="0"/>
        </a:xfrm>
      </p:grpSpPr>
      <p:sp>
        <p:nvSpPr>
          <p:cNvPr id="6" name="Picture Placeholder 5"/>
          <p:cNvSpPr>
            <a:spLocks noGrp="1" noChangeAspect="1"/>
          </p:cNvSpPr>
          <p:nvPr>
            <p:ph type="pic" sz="quarter" idx="13"/>
          </p:nvPr>
        </p:nvSpPr>
        <p:spPr>
          <a:xfrm>
            <a:off x="2133600" y="762000"/>
            <a:ext cx="4873334" cy="4876800"/>
          </a:xfr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vert="horz" anchor="t">
            <a:normAutofit/>
          </a:bodyPr>
          <a:lstStyle>
            <a:lvl1pPr marL="342900" marR="0" indent="-342900" algn="ctr" rtl="0" latinLnBrk="0">
              <a:spcBef>
                <a:spcPct val="20000"/>
              </a:spcBef>
              <a:buFontTx/>
              <a:buNone/>
              <a:defRPr sz="2000" i="0">
                <a:solidFill>
                  <a:schemeClr val="tx2"/>
                </a:solidFill>
                <a:latin typeface="+mn-lt"/>
                <a:ea typeface="+mn-ea"/>
                <a:cs typeface="+mn-cs"/>
              </a:defRPr>
            </a:lvl1pPr>
            <a:extLst/>
          </a:lstStyle>
          <a:p>
            <a:pPr marL="0" marR="0" indent="1588" algn="ctr" rtl="0" latinLnBrk="0">
              <a:spcBef>
                <a:spcPct val="20000"/>
              </a:spcBef>
              <a:buFontTx/>
              <a:buNone/>
            </a:pPr>
            <a:r>
              <a:rPr lang="en-US" sz="2400" i="0"/>
              <a:t>Click icon to add picture</a:t>
            </a:r>
            <a:endParaRPr lang="en-US" sz="2400" i="0" dirty="0"/>
          </a:p>
        </p:txBody>
      </p:sp>
      <p:sp>
        <p:nvSpPr>
          <p:cNvPr id="7" name="Text Placeholder 6"/>
          <p:cNvSpPr>
            <a:spLocks noGrp="1"/>
          </p:cNvSpPr>
          <p:nvPr>
            <p:ph type="body" sz="quarter" idx="15" hasCustomPrompt="1"/>
          </p:nvPr>
        </p:nvSpPr>
        <p:spPr>
          <a:xfrm>
            <a:off x="2133600" y="5715000"/>
            <a:ext cx="4876800" cy="838200"/>
          </a:xfrm>
        </p:spPr>
        <p:txBody>
          <a:bodyPr tIns="91440" rIns="9144" bIns="91440" anchor="t"/>
          <a:lstStyle>
            <a:lvl1pPr marL="0" marR="0" indent="0" algn="l">
              <a:buFontTx/>
              <a:buNone/>
              <a:defRPr sz="2000" i="0"/>
            </a:lvl1pPr>
            <a:extLst/>
          </a:lstStyle>
          <a:p>
            <a:pPr lvl="0"/>
            <a:r>
              <a:rPr lang="en-US" dirty="0"/>
              <a:t>Click to add caption</a:t>
            </a:r>
          </a:p>
        </p:txBody>
      </p:sp>
      <p:sp>
        <p:nvSpPr>
          <p:cNvPr id="8" name="Rectangle 7"/>
          <p:cNvSpPr>
            <a:spLocks noGrp="1"/>
          </p:cNvSpPr>
          <p:nvPr>
            <p:ph type="dt" sz="half" idx="16"/>
          </p:nvPr>
        </p:nvSpPr>
        <p:spPr/>
        <p:txBody>
          <a:bodyPr/>
          <a:lstStyle/>
          <a:p>
            <a:pPr algn="r"/>
            <a:fld id="{9668B50E-0B48-4566-8609-C51CF752A7DF}" type="datetimeFigureOut">
              <a:rPr lang="en-US" smtClean="0">
                <a:solidFill>
                  <a:schemeClr val="bg1"/>
                </a:solidFill>
              </a:rPr>
              <a:pPr algn="r"/>
              <a:t>2/2/2023</a:t>
            </a:fld>
            <a:endParaRPr lang="en-US" dirty="0"/>
          </a:p>
        </p:txBody>
      </p:sp>
      <p:sp>
        <p:nvSpPr>
          <p:cNvPr id="9" name="Rectangle 8"/>
          <p:cNvSpPr>
            <a:spLocks noGrp="1"/>
          </p:cNvSpPr>
          <p:nvPr>
            <p:ph type="sldNum" sz="quarter" idx="17"/>
          </p:nvPr>
        </p:nvSpPr>
        <p:spPr/>
        <p:txBody>
          <a:bodyPr/>
          <a:lstStyle/>
          <a:p>
            <a:fld id="{8A4431D5-1B33-458B-8AFD-CECCB0FA18CB}" type="slidenum">
              <a:rPr lang="en-US" smtClean="0">
                <a:solidFill>
                  <a:srgbClr val="FFFFFF"/>
                </a:solidFill>
              </a:rPr>
              <a:pPr/>
              <a:t>‹#›</a:t>
            </a:fld>
            <a:endParaRPr lang="en-US" dirty="0"/>
          </a:p>
        </p:txBody>
      </p:sp>
      <p:sp>
        <p:nvSpPr>
          <p:cNvPr id="10" name="Rectangle 9"/>
          <p:cNvSpPr>
            <a:spLocks noGrp="1"/>
          </p:cNvSpPr>
          <p:nvPr>
            <p:ph type="ftr" sz="quarter" idx="18"/>
          </p:nvPr>
        </p:nvSpPr>
        <p:spPr/>
        <p:txBody>
          <a:bodyPr/>
          <a:lstStyle/>
          <a:p>
            <a:endParaRPr lang="en-US" dirty="0"/>
          </a:p>
        </p:txBody>
      </p:sp>
    </p:spTree>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2-Up Square with Caption">
    <p:spTree>
      <p:nvGrpSpPr>
        <p:cNvPr id="1" name=""/>
        <p:cNvGrpSpPr/>
        <p:nvPr/>
      </p:nvGrpSpPr>
      <p:grpSpPr>
        <a:xfrm>
          <a:off x="0" y="0"/>
          <a:ext cx="0" cy="0"/>
          <a:chOff x="0" y="0"/>
          <a:chExt cx="0" cy="0"/>
        </a:xfrm>
      </p:grpSpPr>
      <p:sp>
        <p:nvSpPr>
          <p:cNvPr id="6" name="Picture Placeholder 5"/>
          <p:cNvSpPr>
            <a:spLocks noGrp="1" noChangeAspect="1"/>
          </p:cNvSpPr>
          <p:nvPr>
            <p:ph type="pic" sz="quarter" idx="13"/>
          </p:nvPr>
        </p:nvSpPr>
        <p:spPr>
          <a:xfrm>
            <a:off x="4955273" y="1371600"/>
            <a:ext cx="3198127" cy="3200400"/>
          </a:xfr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vert="horz" anchor="t">
            <a:normAutofit/>
          </a:bodyPr>
          <a:lstStyle>
            <a:lvl1pPr marL="0" marR="0" indent="1588" algn="ctr" rtl="0" latinLnBrk="0">
              <a:spcBef>
                <a:spcPct val="20000"/>
              </a:spcBef>
              <a:buFontTx/>
              <a:buNone/>
              <a:defRPr sz="2400" i="0">
                <a:solidFill>
                  <a:schemeClr val="tx2"/>
                </a:solidFill>
                <a:latin typeface="+mn-lt"/>
                <a:ea typeface="+mn-ea"/>
                <a:cs typeface="+mn-cs"/>
              </a:defRPr>
            </a:lvl1pPr>
            <a:extLst/>
          </a:lstStyle>
          <a:p>
            <a:pPr marL="0" marR="0" indent="1588" algn="ctr" rtl="0" latinLnBrk="0">
              <a:spcBef>
                <a:spcPct val="20000"/>
              </a:spcBef>
              <a:buFontTx/>
              <a:buNone/>
            </a:pPr>
            <a:r>
              <a:rPr lang="en-US" sz="2400" i="0"/>
              <a:t>Click icon to add picture</a:t>
            </a:r>
            <a:endParaRPr lang="en-US" sz="2400" i="0" dirty="0"/>
          </a:p>
        </p:txBody>
      </p:sp>
      <p:sp>
        <p:nvSpPr>
          <p:cNvPr id="7" name="Picture Placeholder 6"/>
          <p:cNvSpPr>
            <a:spLocks noGrp="1" noChangeAspect="1"/>
          </p:cNvSpPr>
          <p:nvPr>
            <p:ph type="pic" sz="quarter" idx="14"/>
          </p:nvPr>
        </p:nvSpPr>
        <p:spPr>
          <a:xfrm>
            <a:off x="1145273" y="1371600"/>
            <a:ext cx="3198127" cy="3200400"/>
          </a:xfr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vert="horz" anchor="t">
            <a:normAutofit/>
          </a:bodyPr>
          <a:lstStyle>
            <a:lvl1pPr marL="342900" marR="0" indent="-342900" algn="ctr" rtl="0" latinLnBrk="0">
              <a:spcBef>
                <a:spcPct val="20000"/>
              </a:spcBef>
              <a:buFontTx/>
              <a:buNone/>
              <a:defRPr sz="2000" i="0">
                <a:solidFill>
                  <a:schemeClr val="tx2"/>
                </a:solidFill>
                <a:latin typeface="+mn-lt"/>
                <a:ea typeface="+mn-ea"/>
                <a:cs typeface="+mn-cs"/>
              </a:defRPr>
            </a:lvl1pPr>
            <a:extLst/>
          </a:lstStyle>
          <a:p>
            <a:pPr marL="0" marR="0" indent="1588" algn="ctr" rtl="0" latinLnBrk="0">
              <a:spcBef>
                <a:spcPct val="20000"/>
              </a:spcBef>
              <a:buFontTx/>
              <a:buNone/>
            </a:pPr>
            <a:r>
              <a:rPr lang="en-US" sz="2400" i="0"/>
              <a:t>Click icon to add picture</a:t>
            </a:r>
            <a:endParaRPr lang="en-US" sz="2400" i="0" dirty="0"/>
          </a:p>
        </p:txBody>
      </p:sp>
      <p:sp>
        <p:nvSpPr>
          <p:cNvPr id="8" name="Text Placeholder 7"/>
          <p:cNvSpPr>
            <a:spLocks noGrp="1"/>
          </p:cNvSpPr>
          <p:nvPr>
            <p:ph type="body" sz="quarter" idx="15" hasCustomPrompt="1"/>
          </p:nvPr>
        </p:nvSpPr>
        <p:spPr>
          <a:xfrm>
            <a:off x="4953000" y="4648200"/>
            <a:ext cx="3200400" cy="1295400"/>
          </a:xfrm>
        </p:spPr>
        <p:txBody>
          <a:bodyPr tIns="91440" rIns="9144" bIns="91440" anchor="t"/>
          <a:lstStyle>
            <a:lvl1pPr marL="0" marR="0" indent="0" algn="l">
              <a:buFontTx/>
              <a:buNone/>
              <a:defRPr sz="2000" i="0"/>
            </a:lvl1pPr>
            <a:extLst/>
          </a:lstStyle>
          <a:p>
            <a:pPr lvl="0"/>
            <a:r>
              <a:rPr lang="en-US" dirty="0"/>
              <a:t>Click to add caption</a:t>
            </a:r>
          </a:p>
        </p:txBody>
      </p:sp>
      <p:sp>
        <p:nvSpPr>
          <p:cNvPr id="9" name="Text Placeholder 8"/>
          <p:cNvSpPr>
            <a:spLocks noGrp="1"/>
          </p:cNvSpPr>
          <p:nvPr>
            <p:ph type="body" sz="quarter" idx="16" hasCustomPrompt="1"/>
          </p:nvPr>
        </p:nvSpPr>
        <p:spPr>
          <a:xfrm>
            <a:off x="1143000" y="4648200"/>
            <a:ext cx="3200400" cy="1295400"/>
          </a:xfrm>
        </p:spPr>
        <p:txBody>
          <a:bodyPr tIns="91440" rIns="9144" bIns="91440" anchor="t"/>
          <a:lstStyle>
            <a:lvl1pPr marL="0" marR="0" indent="0" algn="l">
              <a:buFontTx/>
              <a:buNone/>
              <a:defRPr sz="2000" i="0"/>
            </a:lvl1pPr>
            <a:extLst/>
          </a:lstStyle>
          <a:p>
            <a:pPr lvl="0"/>
            <a:r>
              <a:rPr lang="en-US" dirty="0"/>
              <a:t>Click to add caption</a:t>
            </a:r>
          </a:p>
        </p:txBody>
      </p:sp>
      <p:sp>
        <p:nvSpPr>
          <p:cNvPr id="10" name="Rectangle 9"/>
          <p:cNvSpPr>
            <a:spLocks noGrp="1"/>
          </p:cNvSpPr>
          <p:nvPr>
            <p:ph type="dt" sz="half" idx="17"/>
          </p:nvPr>
        </p:nvSpPr>
        <p:spPr/>
        <p:txBody>
          <a:bodyPr/>
          <a:lstStyle/>
          <a:p>
            <a:pPr algn="r"/>
            <a:fld id="{9668B50E-0B48-4566-8609-C51CF752A7DF}" type="datetimeFigureOut">
              <a:rPr lang="en-US" smtClean="0">
                <a:solidFill>
                  <a:schemeClr val="bg1"/>
                </a:solidFill>
              </a:rPr>
              <a:pPr algn="r"/>
              <a:t>2/2/2023</a:t>
            </a:fld>
            <a:endParaRPr lang="en-US" dirty="0"/>
          </a:p>
        </p:txBody>
      </p:sp>
      <p:sp>
        <p:nvSpPr>
          <p:cNvPr id="11" name="Rectangle 10"/>
          <p:cNvSpPr>
            <a:spLocks noGrp="1"/>
          </p:cNvSpPr>
          <p:nvPr>
            <p:ph type="sldNum" sz="quarter" idx="18"/>
          </p:nvPr>
        </p:nvSpPr>
        <p:spPr/>
        <p:txBody>
          <a:bodyPr/>
          <a:lstStyle/>
          <a:p>
            <a:fld id="{8A4431D5-1B33-458B-8AFD-CECCB0FA18CB}" type="slidenum">
              <a:rPr lang="en-US" smtClean="0">
                <a:solidFill>
                  <a:srgbClr val="FFFFFF"/>
                </a:solidFill>
              </a:rPr>
              <a:pPr/>
              <a:t>‹#›</a:t>
            </a:fld>
            <a:endParaRPr lang="en-US" dirty="0"/>
          </a:p>
        </p:txBody>
      </p:sp>
      <p:sp>
        <p:nvSpPr>
          <p:cNvPr id="12" name="Rectangle 11"/>
          <p:cNvSpPr>
            <a:spLocks noGrp="1"/>
          </p:cNvSpPr>
          <p:nvPr>
            <p:ph type="ftr" sz="quarter" idx="19"/>
          </p:nvPr>
        </p:nvSpPr>
        <p:spPr/>
        <p:txBody>
          <a:bodyPr/>
          <a:lstStyle/>
          <a:p>
            <a:endParaRPr lang="en-US" dirty="0"/>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Landscape with Caption">
    <p:spTree>
      <p:nvGrpSpPr>
        <p:cNvPr id="1" name=""/>
        <p:cNvGrpSpPr/>
        <p:nvPr/>
      </p:nvGrpSpPr>
      <p:grpSpPr>
        <a:xfrm>
          <a:off x="0" y="0"/>
          <a:ext cx="0" cy="0"/>
          <a:chOff x="0" y="0"/>
          <a:chExt cx="0" cy="0"/>
        </a:xfrm>
      </p:grpSpPr>
      <p:sp>
        <p:nvSpPr>
          <p:cNvPr id="16" name="Picture Placeholder 15"/>
          <p:cNvSpPr>
            <a:spLocks noGrp="1" noChangeAspect="1"/>
          </p:cNvSpPr>
          <p:nvPr>
            <p:ph type="pic" sz="quarter" idx="10"/>
          </p:nvPr>
        </p:nvSpPr>
        <p:spPr>
          <a:xfrm>
            <a:off x="533400" y="218390"/>
            <a:ext cx="7467600" cy="5600700"/>
          </a:xfr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nchor="t"/>
          <a:lstStyle>
            <a:lvl1pPr marL="0" indent="0" algn="ctr" rtl="0" latinLnBrk="0">
              <a:spcBef>
                <a:spcPct val="20000"/>
              </a:spcBef>
              <a:defRPr lang="en-US" sz="2000" smtClean="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dirty="0"/>
          </a:p>
        </p:txBody>
      </p:sp>
      <p:sp>
        <p:nvSpPr>
          <p:cNvPr id="19" name="Text Placeholder 18"/>
          <p:cNvSpPr>
            <a:spLocks noGrp="1"/>
          </p:cNvSpPr>
          <p:nvPr>
            <p:ph type="body" sz="quarter" idx="11" hasCustomPrompt="1"/>
          </p:nvPr>
        </p:nvSpPr>
        <p:spPr>
          <a:xfrm>
            <a:off x="533400" y="5943600"/>
            <a:ext cx="7467600" cy="762000"/>
          </a:xfrm>
        </p:spPr>
        <p:txBody>
          <a:bodyPr anchor="t" anchorCtr="0"/>
          <a:lstStyle>
            <a:lvl1pPr marL="0" marR="0" indent="0" algn="r">
              <a:buFontTx/>
              <a:buNone/>
              <a:defRPr sz="2400" i="0" baseline="0"/>
            </a:lvl1pPr>
            <a:extLst/>
          </a:lstStyle>
          <a:p>
            <a:pPr lvl="0"/>
            <a:r>
              <a:rPr lang="en-US" dirty="0"/>
              <a:t>Click to add caption</a:t>
            </a:r>
          </a:p>
        </p:txBody>
      </p:sp>
      <p:sp>
        <p:nvSpPr>
          <p:cNvPr id="7" name="Rectangle 6"/>
          <p:cNvSpPr>
            <a:spLocks noGrp="1"/>
          </p:cNvSpPr>
          <p:nvPr>
            <p:ph type="dt" sz="half" idx="12"/>
          </p:nvPr>
        </p:nvSpPr>
        <p:spPr/>
        <p:txBody>
          <a:bodyPr/>
          <a:lstStyle/>
          <a:p>
            <a:pPr algn="r"/>
            <a:fld id="{9668B50E-0B48-4566-8609-C51CF752A7DF}" type="datetimeFigureOut">
              <a:rPr lang="en-US" smtClean="0">
                <a:solidFill>
                  <a:schemeClr val="bg1"/>
                </a:solidFill>
              </a:rPr>
              <a:pPr algn="r"/>
              <a:t>2/2/2023</a:t>
            </a:fld>
            <a:endParaRPr lang="en-US" dirty="0"/>
          </a:p>
        </p:txBody>
      </p:sp>
      <p:sp>
        <p:nvSpPr>
          <p:cNvPr id="8" name="Rectangle 7"/>
          <p:cNvSpPr>
            <a:spLocks noGrp="1"/>
          </p:cNvSpPr>
          <p:nvPr>
            <p:ph type="sldNum" sz="quarter" idx="13"/>
          </p:nvPr>
        </p:nvSpPr>
        <p:spPr/>
        <p:txBody>
          <a:bodyPr/>
          <a:lstStyle/>
          <a:p>
            <a:fld id="{8A4431D5-1B33-458B-8AFD-CECCB0FA18CB}" type="slidenum">
              <a:rPr lang="en-US" smtClean="0">
                <a:solidFill>
                  <a:srgbClr val="FFFFFF"/>
                </a:solidFill>
              </a:rPr>
              <a:pPr/>
              <a:t>‹#›</a:t>
            </a:fld>
            <a:endParaRPr lang="en-US" dirty="0"/>
          </a:p>
        </p:txBody>
      </p:sp>
      <p:sp>
        <p:nvSpPr>
          <p:cNvPr id="9" name="Rectangle 8"/>
          <p:cNvSpPr>
            <a:spLocks noGrp="1"/>
          </p:cNvSpPr>
          <p:nvPr>
            <p:ph type="ftr" sz="quarter" idx="14"/>
          </p:nvPr>
        </p:nvSpPr>
        <p:spPr/>
        <p:txBody>
          <a:bodyPr/>
          <a:lstStyle/>
          <a:p>
            <a:endParaRPr lang="en-US" dirty="0"/>
          </a:p>
        </p:txBody>
      </p:sp>
    </p:spTree>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Panorama with Caption">
    <p:spTree>
      <p:nvGrpSpPr>
        <p:cNvPr id="1" name=""/>
        <p:cNvGrpSpPr/>
        <p:nvPr/>
      </p:nvGrpSpPr>
      <p:grpSpPr>
        <a:xfrm>
          <a:off x="0" y="0"/>
          <a:ext cx="0" cy="0"/>
          <a:chOff x="0" y="0"/>
          <a:chExt cx="0" cy="0"/>
        </a:xfrm>
      </p:grpSpPr>
      <p:sp>
        <p:nvSpPr>
          <p:cNvPr id="6" name="Picture Placeholder 5"/>
          <p:cNvSpPr>
            <a:spLocks noGrp="1"/>
          </p:cNvSpPr>
          <p:nvPr>
            <p:ph type="pic" sz="quarter" idx="30"/>
          </p:nvPr>
        </p:nvSpPr>
        <p:spPr>
          <a:xfrm>
            <a:off x="228600" y="1524000"/>
            <a:ext cx="8229600" cy="2743200"/>
          </a:xfrm>
          <a:prstGeom prst="rect">
            <a:avLst/>
          </a:prstGeo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vert="horz" anchor="t">
            <a:normAutofit/>
          </a:bodyPr>
          <a:lstStyle>
            <a:lvl1pPr marL="342900" marR="0" indent="-342900" algn="ctr" rtl="0" latinLnBrk="0">
              <a:spcBef>
                <a:spcPct val="20000"/>
              </a:spcBef>
              <a:buFontTx/>
              <a:buNone/>
              <a:defRPr sz="2000" i="0">
                <a:solidFill>
                  <a:schemeClr val="tx2"/>
                </a:solidFill>
                <a:latin typeface="+mn-lt"/>
                <a:ea typeface="+mn-ea"/>
                <a:cs typeface="+mn-cs"/>
              </a:defRPr>
            </a:lvl1pPr>
            <a:extLst/>
          </a:lstStyle>
          <a:p>
            <a:pPr marL="0" marR="0" indent="0" algn="ctr" rtl="0" latinLnBrk="0">
              <a:buFontTx/>
              <a:buNone/>
            </a:pPr>
            <a:r>
              <a:rPr lang="en-US"/>
              <a:t>Click icon to add picture</a:t>
            </a:r>
            <a:endParaRPr lang="en-US" dirty="0"/>
          </a:p>
        </p:txBody>
      </p:sp>
      <p:sp>
        <p:nvSpPr>
          <p:cNvPr id="7" name="Text Placeholder 6"/>
          <p:cNvSpPr>
            <a:spLocks noGrp="1"/>
          </p:cNvSpPr>
          <p:nvPr>
            <p:ph type="body" sz="quarter" idx="31" hasCustomPrompt="1"/>
          </p:nvPr>
        </p:nvSpPr>
        <p:spPr>
          <a:xfrm>
            <a:off x="228600" y="4343400"/>
            <a:ext cx="8229600" cy="1676400"/>
          </a:xfrm>
        </p:spPr>
        <p:txBody>
          <a:bodyPr tIns="91440" rIns="9144" bIns="91440" anchor="t"/>
          <a:lstStyle>
            <a:lvl1pPr marL="0" marR="0" indent="0" algn="r">
              <a:buFontTx/>
              <a:buNone/>
              <a:defRPr sz="2000" i="0"/>
            </a:lvl1pPr>
            <a:extLst/>
          </a:lstStyle>
          <a:p>
            <a:pPr lvl="0"/>
            <a:r>
              <a:rPr lang="en-US" dirty="0"/>
              <a:t>Click to add caption</a:t>
            </a:r>
          </a:p>
        </p:txBody>
      </p:sp>
      <p:sp>
        <p:nvSpPr>
          <p:cNvPr id="8" name="Rectangle 7"/>
          <p:cNvSpPr>
            <a:spLocks noGrp="1"/>
          </p:cNvSpPr>
          <p:nvPr>
            <p:ph type="dt" sz="half" idx="32"/>
          </p:nvPr>
        </p:nvSpPr>
        <p:spPr/>
        <p:txBody>
          <a:bodyPr/>
          <a:lstStyle/>
          <a:p>
            <a:pPr algn="r"/>
            <a:fld id="{9668B50E-0B48-4566-8609-C51CF752A7DF}" type="datetimeFigureOut">
              <a:rPr lang="en-US" smtClean="0">
                <a:solidFill>
                  <a:schemeClr val="bg1"/>
                </a:solidFill>
              </a:rPr>
              <a:pPr algn="r"/>
              <a:t>2/2/2023</a:t>
            </a:fld>
            <a:endParaRPr lang="en-US" dirty="0"/>
          </a:p>
        </p:txBody>
      </p:sp>
      <p:sp>
        <p:nvSpPr>
          <p:cNvPr id="9" name="Rectangle 8"/>
          <p:cNvSpPr>
            <a:spLocks noGrp="1"/>
          </p:cNvSpPr>
          <p:nvPr>
            <p:ph type="sldNum" sz="quarter" idx="33"/>
          </p:nvPr>
        </p:nvSpPr>
        <p:spPr/>
        <p:txBody>
          <a:bodyPr/>
          <a:lstStyle/>
          <a:p>
            <a:fld id="{8A4431D5-1B33-458B-8AFD-CECCB0FA18CB}" type="slidenum">
              <a:rPr lang="en-US" smtClean="0">
                <a:solidFill>
                  <a:srgbClr val="FFFFFF"/>
                </a:solidFill>
              </a:rPr>
              <a:pPr/>
              <a:t>‹#›</a:t>
            </a:fld>
            <a:endParaRPr lang="en-US" dirty="0"/>
          </a:p>
        </p:txBody>
      </p:sp>
      <p:sp>
        <p:nvSpPr>
          <p:cNvPr id="10" name="Rectangle 9"/>
          <p:cNvSpPr>
            <a:spLocks noGrp="1"/>
          </p:cNvSpPr>
          <p:nvPr>
            <p:ph type="ftr" sz="quarter" idx="34"/>
          </p:nvPr>
        </p:nvSpPr>
        <p:spPr/>
        <p:txBody>
          <a:bodyPr/>
          <a:lstStyle/>
          <a:p>
            <a:endParaRPr lang="en-US" dirty="0"/>
          </a:p>
        </p:txBody>
      </p:sp>
    </p:spTree>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68B50E-0B48-4566-8609-C51CF752A7DF}" type="datetimeFigureOut">
              <a:rPr lang="en-US" smtClean="0"/>
              <a:pPr/>
              <a:t>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4431D5-1B33-458B-8AFD-CECCB0FA18CB}" type="slidenum">
              <a:rPr lang="en-US" smtClean="0"/>
              <a:pPr/>
              <a:t>‹#›</a:t>
            </a:fld>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68B50E-0B48-4566-8609-C51CF752A7DF}" type="datetimeFigureOut">
              <a:rPr lang="en-US" smtClean="0"/>
              <a:pPr/>
              <a:t>2/2/2023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4431D5-1B33-458B-8AFD-CECCB0FA18C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Portrait with Caption">
    <p:spTree>
      <p:nvGrpSpPr>
        <p:cNvPr id="1" name=""/>
        <p:cNvGrpSpPr/>
        <p:nvPr/>
      </p:nvGrpSpPr>
      <p:grpSpPr>
        <a:xfrm>
          <a:off x="0" y="0"/>
          <a:ext cx="0" cy="0"/>
          <a:chOff x="0" y="0"/>
          <a:chExt cx="0" cy="0"/>
        </a:xfrm>
      </p:grpSpPr>
      <p:sp>
        <p:nvSpPr>
          <p:cNvPr id="24" name="Picture Placeholder 23"/>
          <p:cNvSpPr>
            <a:spLocks noGrp="1"/>
          </p:cNvSpPr>
          <p:nvPr>
            <p:ph type="pic" sz="quarter" idx="10"/>
          </p:nvPr>
        </p:nvSpPr>
        <p:spPr>
          <a:xfrm>
            <a:off x="304800" y="228600"/>
            <a:ext cx="4754880" cy="6324600"/>
          </a:xfr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anchor="t"/>
          <a:lstStyle>
            <a:lvl1pPr marL="0" indent="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25" name="Text Placeholder 24"/>
          <p:cNvSpPr>
            <a:spLocks noGrp="1"/>
          </p:cNvSpPr>
          <p:nvPr>
            <p:ph type="body" sz="quarter" idx="11" hasCustomPrompt="1"/>
          </p:nvPr>
        </p:nvSpPr>
        <p:spPr>
          <a:xfrm>
            <a:off x="5105400" y="228600"/>
            <a:ext cx="3200400" cy="3810000"/>
          </a:xfrm>
        </p:spPr>
        <p:txBody>
          <a:bodyPr tIns="91440" bIns="91440" anchor="t"/>
          <a:lstStyle>
            <a:lvl1pPr marL="0" marR="0" indent="0" algn="l">
              <a:buFontTx/>
              <a:buNone/>
              <a:defRPr sz="2000" i="0"/>
            </a:lvl1pPr>
            <a:extLst/>
          </a:lstStyle>
          <a:p>
            <a:pPr lvl="0"/>
            <a:r>
              <a:rPr lang="en-US" dirty="0"/>
              <a:t>Click to add caption</a:t>
            </a:r>
          </a:p>
        </p:txBody>
      </p:sp>
      <p:sp>
        <p:nvSpPr>
          <p:cNvPr id="7" name="Rectangle 6"/>
          <p:cNvSpPr>
            <a:spLocks noGrp="1"/>
          </p:cNvSpPr>
          <p:nvPr>
            <p:ph type="dt" sz="half" idx="12"/>
          </p:nvPr>
        </p:nvSpPr>
        <p:spPr/>
        <p:txBody>
          <a:bodyPr/>
          <a:lstStyle/>
          <a:p>
            <a:pPr algn="r"/>
            <a:fld id="{9668B50E-0B48-4566-8609-C51CF752A7DF}" type="datetimeFigureOut">
              <a:rPr lang="en-US" smtClean="0">
                <a:solidFill>
                  <a:schemeClr val="bg1"/>
                </a:solidFill>
              </a:rPr>
              <a:pPr algn="r"/>
              <a:t>2/2/2023</a:t>
            </a:fld>
            <a:endParaRPr lang="en-US" dirty="0"/>
          </a:p>
        </p:txBody>
      </p:sp>
      <p:sp>
        <p:nvSpPr>
          <p:cNvPr id="8" name="Rectangle 7"/>
          <p:cNvSpPr>
            <a:spLocks noGrp="1"/>
          </p:cNvSpPr>
          <p:nvPr>
            <p:ph type="sldNum" sz="quarter" idx="13"/>
          </p:nvPr>
        </p:nvSpPr>
        <p:spPr/>
        <p:txBody>
          <a:bodyPr/>
          <a:lstStyle/>
          <a:p>
            <a:fld id="{8A4431D5-1B33-458B-8AFD-CECCB0FA18CB}" type="slidenum">
              <a:rPr lang="en-US" smtClean="0">
                <a:solidFill>
                  <a:srgbClr val="FFFFFF"/>
                </a:solidFill>
              </a:rPr>
              <a:pPr/>
              <a:t>‹#›</a:t>
            </a:fld>
            <a:endParaRPr lang="en-US" dirty="0"/>
          </a:p>
        </p:txBody>
      </p:sp>
      <p:sp>
        <p:nvSpPr>
          <p:cNvPr id="9" name="Rectangle 8"/>
          <p:cNvSpPr>
            <a:spLocks noGrp="1"/>
          </p:cNvSpPr>
          <p:nvPr>
            <p:ph type="ftr" sz="quarter" idx="14"/>
          </p:nvPr>
        </p:nvSpPr>
        <p:spPr/>
        <p:txBody>
          <a:bodyPr/>
          <a:lstStyle/>
          <a:p>
            <a:endParaRPr lang="en-US" dirty="0"/>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Landscape Fullscreen">
    <p:spTree>
      <p:nvGrpSpPr>
        <p:cNvPr id="1" name=""/>
        <p:cNvGrpSpPr/>
        <p:nvPr/>
      </p:nvGrpSpPr>
      <p:grpSpPr>
        <a:xfrm>
          <a:off x="0" y="0"/>
          <a:ext cx="0" cy="0"/>
          <a:chOff x="0" y="0"/>
          <a:chExt cx="0" cy="0"/>
        </a:xfrm>
      </p:grpSpPr>
      <p:sp>
        <p:nvSpPr>
          <p:cNvPr id="14" name="Picture Placeholder 13"/>
          <p:cNvSpPr>
            <a:spLocks noGrp="1" noChangeAspect="1"/>
          </p:cNvSpPr>
          <p:nvPr>
            <p:ph type="pic" sz="quarter" idx="10" hasCustomPrompt="1"/>
          </p:nvPr>
        </p:nvSpPr>
        <p:spPr>
          <a:xfrm>
            <a:off x="0" y="0"/>
            <a:ext cx="9144000" cy="6858000"/>
          </a:xfrm>
        </p:spPr>
        <p:txBody>
          <a:bodyPr anchor="t"/>
          <a:lstStyle/>
          <a:p>
            <a:pPr marL="0" marR="0" indent="0" algn="ctr">
              <a:buFontTx/>
              <a:buNone/>
            </a:pPr>
            <a:r>
              <a:rPr lang="en-US" i="0" dirty="0"/>
              <a:t>Click icon to add full page picture</a:t>
            </a:r>
            <a:endParaRPr lang="en-US" i="0" baseline="0" dirty="0"/>
          </a:p>
        </p:txBody>
      </p:sp>
      <p:sp>
        <p:nvSpPr>
          <p:cNvPr id="6" name="Rectangle 5"/>
          <p:cNvSpPr>
            <a:spLocks noGrp="1"/>
          </p:cNvSpPr>
          <p:nvPr>
            <p:ph type="dt" sz="half" idx="11"/>
          </p:nvPr>
        </p:nvSpPr>
        <p:spPr/>
        <p:txBody>
          <a:bodyPr/>
          <a:lstStyle/>
          <a:p>
            <a:pPr algn="r"/>
            <a:fld id="{9668B50E-0B48-4566-8609-C51CF752A7DF}" type="datetimeFigureOut">
              <a:rPr lang="en-US" smtClean="0">
                <a:solidFill>
                  <a:schemeClr val="bg1"/>
                </a:solidFill>
              </a:rPr>
              <a:pPr algn="r"/>
              <a:t>2/2/2023</a:t>
            </a:fld>
            <a:endParaRPr lang="en-US" dirty="0"/>
          </a:p>
        </p:txBody>
      </p:sp>
      <p:sp>
        <p:nvSpPr>
          <p:cNvPr id="7" name="Rectangle 6"/>
          <p:cNvSpPr>
            <a:spLocks noGrp="1"/>
          </p:cNvSpPr>
          <p:nvPr>
            <p:ph type="sldNum" sz="quarter" idx="12"/>
          </p:nvPr>
        </p:nvSpPr>
        <p:spPr/>
        <p:txBody>
          <a:bodyPr/>
          <a:lstStyle/>
          <a:p>
            <a:fld id="{8A4431D5-1B33-458B-8AFD-CECCB0FA18CB}" type="slidenum">
              <a:rPr lang="en-US" smtClean="0">
                <a:solidFill>
                  <a:srgbClr val="FFFFFF"/>
                </a:solidFill>
              </a:rPr>
              <a:pPr/>
              <a:t>‹#›</a:t>
            </a:fld>
            <a:endParaRPr lang="en-US" dirty="0"/>
          </a:p>
        </p:txBody>
      </p:sp>
      <p:sp>
        <p:nvSpPr>
          <p:cNvPr id="8" name="Rectangle 7"/>
          <p:cNvSpPr>
            <a:spLocks noGrp="1"/>
          </p:cNvSpPr>
          <p:nvPr>
            <p:ph type="ftr" sz="quarter" idx="13"/>
          </p:nvPr>
        </p:nvSpPr>
        <p:spPr/>
        <p:txBody>
          <a:bodyPr/>
          <a:lstStyle/>
          <a:p>
            <a:endParaRPr 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Album Section">
    <p:spTree>
      <p:nvGrpSpPr>
        <p:cNvPr id="1" name=""/>
        <p:cNvGrpSpPr/>
        <p:nvPr/>
      </p:nvGrpSpPr>
      <p:grpSpPr>
        <a:xfrm>
          <a:off x="0" y="0"/>
          <a:ext cx="0" cy="0"/>
          <a:chOff x="0" y="0"/>
          <a:chExt cx="0" cy="0"/>
        </a:xfrm>
      </p:grpSpPr>
      <p:sp>
        <p:nvSpPr>
          <p:cNvPr id="15" name="Rectangle 14"/>
          <p:cNvSpPr/>
          <p:nvPr userDrawn="1"/>
        </p:nvSpPr>
        <p:spPr>
          <a:xfrm rot="16200000">
            <a:off x="5315559" y="3268980"/>
            <a:ext cx="6858000" cy="320040"/>
          </a:xfrm>
          <a:prstGeom prst="rect">
            <a:avLst/>
          </a:prstGeom>
          <a:solidFill>
            <a:schemeClr val="accent5"/>
          </a:solidFill>
          <a:ln w="34925" cap="rnd" cmpd="sng"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a:endParaRPr lang="en-US" dirty="0"/>
          </a:p>
        </p:txBody>
      </p:sp>
      <p:sp>
        <p:nvSpPr>
          <p:cNvPr id="23" name="Rectangle 22"/>
          <p:cNvSpPr/>
          <p:nvPr userDrawn="1"/>
        </p:nvSpPr>
        <p:spPr>
          <a:xfrm rot="16200000">
            <a:off x="5628132" y="3341399"/>
            <a:ext cx="6858000" cy="173736"/>
          </a:xfrm>
          <a:prstGeom prst="rect">
            <a:avLst/>
          </a:prstGeom>
          <a:solidFill>
            <a:schemeClr val="accent3"/>
          </a:solidFill>
          <a:ln w="34925" cap="rnd" cmpd="sng"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a:endParaRPr lang="en-US" dirty="0"/>
          </a:p>
        </p:txBody>
      </p:sp>
      <p:sp>
        <p:nvSpPr>
          <p:cNvPr id="24" name="Rectangle 23"/>
          <p:cNvSpPr/>
          <p:nvPr userDrawn="1"/>
        </p:nvSpPr>
        <p:spPr>
          <a:xfrm>
            <a:off x="8895749" y="-733"/>
            <a:ext cx="76200" cy="6858000"/>
          </a:xfrm>
          <a:prstGeom prst="rect">
            <a:avLst/>
          </a:prstGeom>
          <a:solidFill>
            <a:schemeClr val="accent6"/>
          </a:solidFill>
          <a:ln w="3492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p>
        </p:txBody>
      </p:sp>
      <p:sp>
        <p:nvSpPr>
          <p:cNvPr id="13" name="Picture Placeholder 12"/>
          <p:cNvSpPr>
            <a:spLocks noGrp="1"/>
          </p:cNvSpPr>
          <p:nvPr>
            <p:ph type="pic" sz="quarter" idx="11"/>
          </p:nvPr>
        </p:nvSpPr>
        <p:spPr>
          <a:xfrm>
            <a:off x="435429" y="2146300"/>
            <a:ext cx="2362200" cy="2197100"/>
          </a:xfrm>
          <a:solidFill>
            <a:schemeClr val="bg1"/>
          </a:solidFill>
          <a:ln w="34925" cap="rnd" cmpd="sng" algn="ctr">
            <a:noFill/>
            <a:prstDash val="solid"/>
          </a:ln>
          <a:effectLst/>
        </p:spPr>
        <p:style>
          <a:lnRef idx="3">
            <a:schemeClr val="lt1"/>
          </a:lnRef>
          <a:fillRef idx="1">
            <a:schemeClr val="accent3"/>
          </a:fillRef>
          <a:effectRef idx="1">
            <a:schemeClr val="accent3"/>
          </a:effectRef>
          <a:fontRef idx="minor">
            <a:schemeClr val="lt1"/>
          </a:fontRef>
        </p:style>
        <p:txBody>
          <a:bodyPr vert="horz"/>
          <a:lstStyle>
            <a:lvl1pPr marL="0" indent="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17" name="Rectangle 16"/>
          <p:cNvSpPr/>
          <p:nvPr/>
        </p:nvSpPr>
        <p:spPr>
          <a:xfrm rot="10800000" flipV="1">
            <a:off x="435429" y="6172200"/>
            <a:ext cx="7086600" cy="685800"/>
          </a:xfrm>
          <a:prstGeom prst="rect">
            <a:avLst/>
          </a:prstGeom>
          <a:solidFill>
            <a:schemeClr val="accent5"/>
          </a:solidFill>
          <a:ln w="3492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p>
        </p:txBody>
      </p:sp>
      <p:sp>
        <p:nvSpPr>
          <p:cNvPr id="22" name="Rectangle 21"/>
          <p:cNvSpPr/>
          <p:nvPr userDrawn="1"/>
        </p:nvSpPr>
        <p:spPr>
          <a:xfrm>
            <a:off x="435429" y="0"/>
            <a:ext cx="7086600" cy="1981200"/>
          </a:xfrm>
          <a:prstGeom prst="rect">
            <a:avLst/>
          </a:prstGeom>
          <a:solidFill>
            <a:schemeClr val="accent5"/>
          </a:solidFill>
          <a:ln w="3492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p>
        </p:txBody>
      </p:sp>
      <p:sp>
        <p:nvSpPr>
          <p:cNvPr id="6" name="Text Placeholder 5"/>
          <p:cNvSpPr>
            <a:spLocks noGrp="1"/>
          </p:cNvSpPr>
          <p:nvPr>
            <p:ph type="body" sz="quarter" idx="16" hasCustomPrompt="1"/>
          </p:nvPr>
        </p:nvSpPr>
        <p:spPr>
          <a:xfrm>
            <a:off x="435429" y="5791200"/>
            <a:ext cx="7086600" cy="381000"/>
          </a:xfrm>
          <a:solidFill>
            <a:schemeClr val="accent3"/>
          </a:solidFill>
        </p:spPr>
        <p:txBody>
          <a:bodyPr vert="horz" anchor="ctr"/>
          <a:lstStyle>
            <a:lvl1pPr marL="0" indent="0" algn="l">
              <a:buFontTx/>
              <a:buNone/>
              <a:defRPr sz="1200">
                <a:solidFill>
                  <a:srgbClr val="FFFFFF"/>
                </a:solidFill>
              </a:defRPr>
            </a:lvl1pPr>
            <a:extLst/>
          </a:lstStyle>
          <a:p>
            <a:pPr lvl="0"/>
            <a:r>
              <a:rPr lang="en-US" dirty="0"/>
              <a:t>Click to add subtitle</a:t>
            </a:r>
          </a:p>
        </p:txBody>
      </p:sp>
      <p:sp>
        <p:nvSpPr>
          <p:cNvPr id="19" name="Text Placeholder 18"/>
          <p:cNvSpPr>
            <a:spLocks noGrp="1"/>
          </p:cNvSpPr>
          <p:nvPr>
            <p:ph type="body" sz="quarter" idx="17" hasCustomPrompt="1"/>
          </p:nvPr>
        </p:nvSpPr>
        <p:spPr>
          <a:xfrm>
            <a:off x="435429" y="4495800"/>
            <a:ext cx="7086600" cy="1295400"/>
          </a:xfrm>
          <a:solidFill>
            <a:schemeClr val="accent6"/>
          </a:solidFill>
        </p:spPr>
        <p:txBody>
          <a:bodyPr vert="horz" anchor="ctr"/>
          <a:lstStyle>
            <a:lvl1pPr marL="0" indent="0" algn="l">
              <a:buFontTx/>
              <a:buNone/>
              <a:defRPr sz="3200">
                <a:solidFill>
                  <a:srgbClr val="FFFFFF"/>
                </a:solidFill>
              </a:defRPr>
            </a:lvl1pPr>
            <a:extLst/>
          </a:lstStyle>
          <a:p>
            <a:pPr lvl="0"/>
            <a:r>
              <a:rPr lang="en-US" dirty="0"/>
              <a:t>Click to add section title</a:t>
            </a:r>
          </a:p>
        </p:txBody>
      </p:sp>
      <p:sp>
        <p:nvSpPr>
          <p:cNvPr id="29" name="Picture Placeholder 28"/>
          <p:cNvSpPr>
            <a:spLocks noGrp="1"/>
          </p:cNvSpPr>
          <p:nvPr>
            <p:ph type="pic" sz="quarter" idx="18"/>
          </p:nvPr>
        </p:nvSpPr>
        <p:spPr>
          <a:xfrm>
            <a:off x="2950029" y="2133600"/>
            <a:ext cx="2209800" cy="2209800"/>
          </a:xfrm>
          <a:solidFill>
            <a:schemeClr val="bg1"/>
          </a:solidFill>
          <a:ln w="34925" cap="rnd" cmpd="sng" algn="ctr">
            <a:noFill/>
            <a:prstDash val="solid"/>
          </a:ln>
          <a:effectLst/>
        </p:spPr>
        <p:style>
          <a:lnRef idx="3">
            <a:schemeClr val="lt1"/>
          </a:lnRef>
          <a:fillRef idx="1">
            <a:schemeClr val="accent3"/>
          </a:fillRef>
          <a:effectRef idx="1">
            <a:schemeClr val="accent3"/>
          </a:effectRef>
          <a:fontRef idx="minor">
            <a:schemeClr val="lt1"/>
          </a:fontRef>
        </p:style>
        <p:txBody>
          <a:bodyPr vert="horz">
            <a:normAutofit/>
          </a:bodyPr>
          <a:lstStyle>
            <a:lvl1pPr marL="0" indent="0" algn="ctr" rtl="0" latinLnBrk="0">
              <a:spcBef>
                <a:spcPct val="20000"/>
              </a:spcBef>
              <a:buFontTx/>
              <a:buNone/>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12" name="Picture Placeholder 11"/>
          <p:cNvSpPr>
            <a:spLocks noGrp="1"/>
          </p:cNvSpPr>
          <p:nvPr>
            <p:ph type="pic" sz="quarter" idx="19"/>
          </p:nvPr>
        </p:nvSpPr>
        <p:spPr>
          <a:xfrm>
            <a:off x="5312229" y="2133600"/>
            <a:ext cx="2209800" cy="2209800"/>
          </a:xfrm>
          <a:solidFill>
            <a:schemeClr val="bg1"/>
          </a:solidFill>
          <a:ln w="34925" cap="rnd" cmpd="sng" algn="ctr">
            <a:noFill/>
            <a:prstDash val="solid"/>
          </a:ln>
          <a:effectLst/>
        </p:spPr>
        <p:style>
          <a:lnRef idx="3">
            <a:schemeClr val="lt1"/>
          </a:lnRef>
          <a:fillRef idx="1">
            <a:schemeClr val="accent3"/>
          </a:fillRef>
          <a:effectRef idx="1">
            <a:schemeClr val="accent3"/>
          </a:effectRef>
          <a:fontRef idx="minor">
            <a:schemeClr val="lt1"/>
          </a:fontRef>
        </p:style>
        <p:txBody>
          <a:bodyPr vert="horz">
            <a:normAutofit/>
          </a:bodyPr>
          <a:lstStyle>
            <a:lvl1pPr marL="0" indent="0" algn="ctr" rtl="0" latinLnBrk="0">
              <a:spcBef>
                <a:spcPct val="20000"/>
              </a:spcBef>
              <a:buFontTx/>
              <a:buNone/>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18" name="Rectangle 17"/>
          <p:cNvSpPr>
            <a:spLocks noGrp="1"/>
          </p:cNvSpPr>
          <p:nvPr>
            <p:ph type="dt" sz="half" idx="20"/>
          </p:nvPr>
        </p:nvSpPr>
        <p:spPr/>
        <p:txBody>
          <a:bodyPr/>
          <a:lstStyle/>
          <a:p>
            <a:pPr algn="r"/>
            <a:fld id="{9668B50E-0B48-4566-8609-C51CF752A7DF}" type="datetimeFigureOut">
              <a:rPr lang="en-US" smtClean="0">
                <a:solidFill>
                  <a:schemeClr val="bg1"/>
                </a:solidFill>
              </a:rPr>
              <a:pPr algn="r"/>
              <a:t>2/2/2023</a:t>
            </a:fld>
            <a:endParaRPr lang="en-US" dirty="0"/>
          </a:p>
        </p:txBody>
      </p:sp>
      <p:sp>
        <p:nvSpPr>
          <p:cNvPr id="20" name="Rectangle 19"/>
          <p:cNvSpPr>
            <a:spLocks noGrp="1"/>
          </p:cNvSpPr>
          <p:nvPr>
            <p:ph type="sldNum" sz="quarter" idx="21"/>
          </p:nvPr>
        </p:nvSpPr>
        <p:spPr/>
        <p:txBody>
          <a:bodyPr/>
          <a:lstStyle/>
          <a:p>
            <a:fld id="{8A4431D5-1B33-458B-8AFD-CECCB0FA18CB}" type="slidenum">
              <a:rPr lang="en-US" smtClean="0">
                <a:solidFill>
                  <a:srgbClr val="FFFFFF"/>
                </a:solidFill>
              </a:rPr>
              <a:pPr/>
              <a:t>‹#›</a:t>
            </a:fld>
            <a:endParaRPr lang="en-US" dirty="0"/>
          </a:p>
        </p:txBody>
      </p:sp>
      <p:sp>
        <p:nvSpPr>
          <p:cNvPr id="21" name="Rectangle 20"/>
          <p:cNvSpPr>
            <a:spLocks noGrp="1"/>
          </p:cNvSpPr>
          <p:nvPr>
            <p:ph type="ftr" sz="quarter" idx="22"/>
          </p:nvPr>
        </p:nvSpPr>
        <p:spPr/>
        <p:txBody>
          <a:bodyPr/>
          <a:lstStyle/>
          <a:p>
            <a:endParaRPr lang="en-US"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2-Up Portrait with Captions">
    <p:spTree>
      <p:nvGrpSpPr>
        <p:cNvPr id="1" name=""/>
        <p:cNvGrpSpPr/>
        <p:nvPr/>
      </p:nvGrpSpPr>
      <p:grpSpPr>
        <a:xfrm>
          <a:off x="0" y="0"/>
          <a:ext cx="0" cy="0"/>
          <a:chOff x="0" y="0"/>
          <a:chExt cx="0" cy="0"/>
        </a:xfrm>
      </p:grpSpPr>
      <p:sp>
        <p:nvSpPr>
          <p:cNvPr id="28" name="Picture Placeholder 27"/>
          <p:cNvSpPr>
            <a:spLocks noGrp="1" noChangeAspect="1"/>
          </p:cNvSpPr>
          <p:nvPr>
            <p:ph type="pic" sz="quarter" idx="10"/>
          </p:nvPr>
        </p:nvSpPr>
        <p:spPr>
          <a:xfrm>
            <a:off x="4341047" y="533400"/>
            <a:ext cx="3431353" cy="4575141"/>
          </a:xfr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nchor="t"/>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31" name="Picture Placeholder 30"/>
          <p:cNvSpPr>
            <a:spLocks noGrp="1" noChangeAspect="1"/>
          </p:cNvSpPr>
          <p:nvPr>
            <p:ph type="pic" sz="quarter" idx="11"/>
          </p:nvPr>
        </p:nvSpPr>
        <p:spPr>
          <a:xfrm>
            <a:off x="685800" y="533400"/>
            <a:ext cx="3429000" cy="4572000"/>
          </a:xfr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nchor="t"/>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8" name="Text Placeholder 7"/>
          <p:cNvSpPr>
            <a:spLocks noGrp="1"/>
          </p:cNvSpPr>
          <p:nvPr>
            <p:ph type="body" sz="quarter" idx="14" hasCustomPrompt="1"/>
          </p:nvPr>
        </p:nvSpPr>
        <p:spPr>
          <a:xfrm>
            <a:off x="685800" y="5257800"/>
            <a:ext cx="3429000" cy="1219200"/>
          </a:xfrm>
        </p:spPr>
        <p:txBody>
          <a:bodyPr anchor="t"/>
          <a:lstStyle>
            <a:lvl1pPr marL="0" marR="0" indent="0" algn="r">
              <a:buFontTx/>
              <a:buNone/>
              <a:defRPr sz="1800" baseline="0"/>
            </a:lvl1pPr>
            <a:extLst/>
          </a:lstStyle>
          <a:p>
            <a:pPr lvl="0"/>
            <a:r>
              <a:rPr lang="en-US" dirty="0"/>
              <a:t>Click to add caption</a:t>
            </a:r>
          </a:p>
        </p:txBody>
      </p:sp>
      <p:sp>
        <p:nvSpPr>
          <p:cNvPr id="14" name="Text Placeholder 13"/>
          <p:cNvSpPr>
            <a:spLocks noGrp="1"/>
          </p:cNvSpPr>
          <p:nvPr>
            <p:ph type="body" sz="quarter" idx="15" hasCustomPrompt="1"/>
          </p:nvPr>
        </p:nvSpPr>
        <p:spPr>
          <a:xfrm>
            <a:off x="4343400" y="5257800"/>
            <a:ext cx="3429000" cy="1219200"/>
          </a:xfrm>
        </p:spPr>
        <p:txBody>
          <a:bodyPr anchor="t"/>
          <a:lstStyle>
            <a:lvl1pPr marL="0" marR="0" indent="0" algn="r">
              <a:buFontTx/>
              <a:buNone/>
              <a:defRPr sz="1800" baseline="0"/>
            </a:lvl1pPr>
            <a:extLst/>
          </a:lstStyle>
          <a:p>
            <a:pPr lvl="0"/>
            <a:r>
              <a:rPr lang="en-US" dirty="0"/>
              <a:t>Click to add caption</a:t>
            </a:r>
          </a:p>
        </p:txBody>
      </p:sp>
      <p:sp>
        <p:nvSpPr>
          <p:cNvPr id="6" name="Rectangle 5"/>
          <p:cNvSpPr>
            <a:spLocks noGrp="1"/>
          </p:cNvSpPr>
          <p:nvPr>
            <p:ph type="dt" sz="half" idx="16"/>
          </p:nvPr>
        </p:nvSpPr>
        <p:spPr/>
        <p:txBody>
          <a:bodyPr/>
          <a:lstStyle/>
          <a:p>
            <a:pPr algn="r"/>
            <a:fld id="{9668B50E-0B48-4566-8609-C51CF752A7DF}" type="datetimeFigureOut">
              <a:rPr lang="en-US" smtClean="0">
                <a:solidFill>
                  <a:schemeClr val="bg1"/>
                </a:solidFill>
              </a:rPr>
              <a:pPr algn="r"/>
              <a:t>2/2/2023</a:t>
            </a:fld>
            <a:endParaRPr lang="en-US" dirty="0"/>
          </a:p>
        </p:txBody>
      </p:sp>
      <p:sp>
        <p:nvSpPr>
          <p:cNvPr id="7" name="Rectangle 6"/>
          <p:cNvSpPr>
            <a:spLocks noGrp="1"/>
          </p:cNvSpPr>
          <p:nvPr>
            <p:ph type="sldNum" sz="quarter" idx="17"/>
          </p:nvPr>
        </p:nvSpPr>
        <p:spPr/>
        <p:txBody>
          <a:bodyPr/>
          <a:lstStyle/>
          <a:p>
            <a:fld id="{8A4431D5-1B33-458B-8AFD-CECCB0FA18CB}" type="slidenum">
              <a:rPr lang="en-US" smtClean="0">
                <a:solidFill>
                  <a:srgbClr val="FFFFFF"/>
                </a:solidFill>
              </a:rPr>
              <a:pPr/>
              <a:t>‹#›</a:t>
            </a:fld>
            <a:endParaRPr lang="en-US" dirty="0"/>
          </a:p>
        </p:txBody>
      </p:sp>
      <p:sp>
        <p:nvSpPr>
          <p:cNvPr id="9" name="Rectangle 8"/>
          <p:cNvSpPr>
            <a:spLocks noGrp="1"/>
          </p:cNvSpPr>
          <p:nvPr>
            <p:ph type="ftr" sz="quarter" idx="18"/>
          </p:nvPr>
        </p:nvSpPr>
        <p:spPr/>
        <p:txBody>
          <a:bodyPr/>
          <a:lstStyle/>
          <a:p>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Up Landscape with Captions">
    <p:spTree>
      <p:nvGrpSpPr>
        <p:cNvPr id="1" name=""/>
        <p:cNvGrpSpPr/>
        <p:nvPr/>
      </p:nvGrpSpPr>
      <p:grpSpPr>
        <a:xfrm>
          <a:off x="0" y="0"/>
          <a:ext cx="0" cy="0"/>
          <a:chOff x="0" y="0"/>
          <a:chExt cx="0" cy="0"/>
        </a:xfrm>
      </p:grpSpPr>
      <p:sp>
        <p:nvSpPr>
          <p:cNvPr id="31" name="Picture Placeholder 30"/>
          <p:cNvSpPr>
            <a:spLocks noGrp="1" noChangeAspect="1"/>
          </p:cNvSpPr>
          <p:nvPr>
            <p:ph type="pic" sz="quarter" idx="13"/>
          </p:nvPr>
        </p:nvSpPr>
        <p:spPr>
          <a:xfrm>
            <a:off x="4343400" y="1085850"/>
            <a:ext cx="4038600" cy="3028950"/>
          </a:xfrm>
          <a:prstGeom prst="rect">
            <a:avLst/>
          </a:prstGeo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8" name="Picture Placeholder 7"/>
          <p:cNvSpPr>
            <a:spLocks noGrp="1" noChangeAspect="1"/>
          </p:cNvSpPr>
          <p:nvPr>
            <p:ph type="pic" sz="quarter" idx="14"/>
          </p:nvPr>
        </p:nvSpPr>
        <p:spPr>
          <a:xfrm>
            <a:off x="152400" y="1085850"/>
            <a:ext cx="4038600" cy="3028950"/>
          </a:xfrm>
          <a:prstGeom prst="rect">
            <a:avLst/>
          </a:prstGeo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24" name="Text Placeholder 23"/>
          <p:cNvSpPr>
            <a:spLocks noGrp="1"/>
          </p:cNvSpPr>
          <p:nvPr>
            <p:ph type="body" sz="quarter" idx="16" hasCustomPrompt="1"/>
          </p:nvPr>
        </p:nvSpPr>
        <p:spPr>
          <a:xfrm>
            <a:off x="152400" y="4267200"/>
            <a:ext cx="4038600" cy="1066800"/>
          </a:xfrm>
        </p:spPr>
        <p:txBody>
          <a:bodyPr anchor="t"/>
          <a:lstStyle>
            <a:lvl1pPr marL="0" marR="0" indent="0" algn="r">
              <a:buFontTx/>
              <a:buNone/>
              <a:defRPr sz="1800" baseline="0"/>
            </a:lvl1pPr>
            <a:extLst/>
          </a:lstStyle>
          <a:p>
            <a:pPr lvl="0"/>
            <a:r>
              <a:rPr lang="en-US" dirty="0"/>
              <a:t>Click to add caption</a:t>
            </a:r>
          </a:p>
        </p:txBody>
      </p:sp>
      <p:sp>
        <p:nvSpPr>
          <p:cNvPr id="2" name="Text Placeholder 1"/>
          <p:cNvSpPr>
            <a:spLocks noGrp="1"/>
          </p:cNvSpPr>
          <p:nvPr>
            <p:ph type="body" sz="quarter" idx="17" hasCustomPrompt="1"/>
          </p:nvPr>
        </p:nvSpPr>
        <p:spPr>
          <a:xfrm>
            <a:off x="4343400" y="4267200"/>
            <a:ext cx="4038600" cy="1066800"/>
          </a:xfrm>
        </p:spPr>
        <p:txBody>
          <a:bodyPr anchor="t"/>
          <a:lstStyle>
            <a:lvl1pPr marL="0" marR="0" indent="0" algn="r">
              <a:buFontTx/>
              <a:buNone/>
              <a:defRPr sz="1800" baseline="0"/>
            </a:lvl1pPr>
            <a:extLst/>
          </a:lstStyle>
          <a:p>
            <a:pPr lvl="0"/>
            <a:r>
              <a:rPr lang="en-US" dirty="0"/>
              <a:t>Click to add caption</a:t>
            </a:r>
          </a:p>
        </p:txBody>
      </p:sp>
      <p:sp>
        <p:nvSpPr>
          <p:cNvPr id="6" name="Rectangle 5"/>
          <p:cNvSpPr>
            <a:spLocks noGrp="1"/>
          </p:cNvSpPr>
          <p:nvPr>
            <p:ph type="dt" sz="half" idx="18"/>
          </p:nvPr>
        </p:nvSpPr>
        <p:spPr/>
        <p:txBody>
          <a:bodyPr/>
          <a:lstStyle/>
          <a:p>
            <a:pPr algn="r"/>
            <a:fld id="{9668B50E-0B48-4566-8609-C51CF752A7DF}" type="datetimeFigureOut">
              <a:rPr lang="en-US" smtClean="0">
                <a:solidFill>
                  <a:schemeClr val="bg1"/>
                </a:solidFill>
              </a:rPr>
              <a:pPr algn="r"/>
              <a:t>2/2/2023</a:t>
            </a:fld>
            <a:endParaRPr lang="en-US" dirty="0"/>
          </a:p>
        </p:txBody>
      </p:sp>
      <p:sp>
        <p:nvSpPr>
          <p:cNvPr id="7" name="Rectangle 6"/>
          <p:cNvSpPr>
            <a:spLocks noGrp="1"/>
          </p:cNvSpPr>
          <p:nvPr>
            <p:ph type="sldNum" sz="quarter" idx="19"/>
          </p:nvPr>
        </p:nvSpPr>
        <p:spPr/>
        <p:txBody>
          <a:bodyPr/>
          <a:lstStyle/>
          <a:p>
            <a:fld id="{8A4431D5-1B33-458B-8AFD-CECCB0FA18CB}" type="slidenum">
              <a:rPr lang="en-US" smtClean="0">
                <a:solidFill>
                  <a:srgbClr val="FFFFFF"/>
                </a:solidFill>
              </a:rPr>
              <a:pPr/>
              <a:t>‹#›</a:t>
            </a:fld>
            <a:endParaRPr lang="en-US" dirty="0"/>
          </a:p>
        </p:txBody>
      </p:sp>
      <p:sp>
        <p:nvSpPr>
          <p:cNvPr id="9" name="Rectangle 8"/>
          <p:cNvSpPr>
            <a:spLocks noGrp="1"/>
          </p:cNvSpPr>
          <p:nvPr>
            <p:ph type="ftr" sz="quarter" idx="20"/>
          </p:nvPr>
        </p:nvSpPr>
        <p:spPr/>
        <p:txBody>
          <a:bodyPr/>
          <a:lstStyle/>
          <a:p>
            <a:endParaRPr lang="en-US" dirty="0"/>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Up Mixed with Caption">
    <p:spTree>
      <p:nvGrpSpPr>
        <p:cNvPr id="1" name=""/>
        <p:cNvGrpSpPr/>
        <p:nvPr/>
      </p:nvGrpSpPr>
      <p:grpSpPr>
        <a:xfrm>
          <a:off x="0" y="0"/>
          <a:ext cx="0" cy="0"/>
          <a:chOff x="0" y="0"/>
          <a:chExt cx="0" cy="0"/>
        </a:xfrm>
      </p:grpSpPr>
      <p:sp>
        <p:nvSpPr>
          <p:cNvPr id="24" name="Picture Placeholder 23"/>
          <p:cNvSpPr>
            <a:spLocks noGrp="1" noChangeAspect="1"/>
          </p:cNvSpPr>
          <p:nvPr>
            <p:ph type="pic" sz="quarter" idx="11"/>
          </p:nvPr>
        </p:nvSpPr>
        <p:spPr>
          <a:xfrm>
            <a:off x="4724401" y="225552"/>
            <a:ext cx="3694176" cy="2770632"/>
          </a:xfr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21" name="Picture Placeholder 20"/>
          <p:cNvSpPr>
            <a:spLocks noGrp="1" noChangeAspect="1"/>
          </p:cNvSpPr>
          <p:nvPr>
            <p:ph type="pic" sz="quarter" idx="12"/>
          </p:nvPr>
        </p:nvSpPr>
        <p:spPr>
          <a:xfrm>
            <a:off x="152400" y="222504"/>
            <a:ext cx="4368557" cy="5824743"/>
          </a:xfr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9" name="Text Placeholder 8"/>
          <p:cNvSpPr>
            <a:spLocks noGrp="1"/>
          </p:cNvSpPr>
          <p:nvPr>
            <p:ph type="body" sz="quarter" idx="13" hasCustomPrompt="1"/>
          </p:nvPr>
        </p:nvSpPr>
        <p:spPr>
          <a:xfrm>
            <a:off x="4724400" y="3124200"/>
            <a:ext cx="3694177" cy="2983987"/>
          </a:xfrm>
        </p:spPr>
        <p:txBody>
          <a:bodyPr anchor="t" anchorCtr="0"/>
          <a:lstStyle>
            <a:lvl1pPr marL="0" marR="0" indent="0" algn="l">
              <a:buFontTx/>
              <a:buNone/>
              <a:defRPr sz="2000" i="0"/>
            </a:lvl1pPr>
            <a:extLst/>
          </a:lstStyle>
          <a:p>
            <a:pPr lvl="0"/>
            <a:r>
              <a:rPr lang="en-US" dirty="0"/>
              <a:t>Click to add caption</a:t>
            </a:r>
          </a:p>
        </p:txBody>
      </p:sp>
      <p:sp>
        <p:nvSpPr>
          <p:cNvPr id="5" name="Rectangle 4"/>
          <p:cNvSpPr>
            <a:spLocks noGrp="1"/>
          </p:cNvSpPr>
          <p:nvPr>
            <p:ph type="dt" sz="half" idx="14"/>
          </p:nvPr>
        </p:nvSpPr>
        <p:spPr/>
        <p:txBody>
          <a:bodyPr/>
          <a:lstStyle/>
          <a:p>
            <a:pPr algn="r"/>
            <a:fld id="{9668B50E-0B48-4566-8609-C51CF752A7DF}" type="datetimeFigureOut">
              <a:rPr lang="en-US" smtClean="0">
                <a:solidFill>
                  <a:schemeClr val="bg1"/>
                </a:solidFill>
              </a:rPr>
              <a:pPr algn="r"/>
              <a:t>2/2/2023</a:t>
            </a:fld>
            <a:endParaRPr lang="en-US" dirty="0"/>
          </a:p>
        </p:txBody>
      </p:sp>
      <p:sp>
        <p:nvSpPr>
          <p:cNvPr id="6" name="Rectangle 5"/>
          <p:cNvSpPr>
            <a:spLocks noGrp="1"/>
          </p:cNvSpPr>
          <p:nvPr>
            <p:ph type="sldNum" sz="quarter" idx="15"/>
          </p:nvPr>
        </p:nvSpPr>
        <p:spPr/>
        <p:txBody>
          <a:bodyPr/>
          <a:lstStyle/>
          <a:p>
            <a:fld id="{8A4431D5-1B33-458B-8AFD-CECCB0FA18CB}" type="slidenum">
              <a:rPr lang="en-US" smtClean="0">
                <a:solidFill>
                  <a:srgbClr val="FFFFFF"/>
                </a:solidFill>
              </a:rPr>
              <a:pPr/>
              <a:t>‹#›</a:t>
            </a:fld>
            <a:endParaRPr lang="en-US" dirty="0"/>
          </a:p>
        </p:txBody>
      </p:sp>
      <p:sp>
        <p:nvSpPr>
          <p:cNvPr id="7" name="Rectangle 6"/>
          <p:cNvSpPr>
            <a:spLocks noGrp="1"/>
          </p:cNvSpPr>
          <p:nvPr>
            <p:ph type="ftr" sz="quarter" idx="16"/>
          </p:nvPr>
        </p:nvSpPr>
        <p:spPr/>
        <p:txBody>
          <a:bodyPr/>
          <a:lstStyle/>
          <a:p>
            <a:endParaRPr lang="en-US" dirty="0"/>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3-Up Portrait with Captions">
    <p:spTree>
      <p:nvGrpSpPr>
        <p:cNvPr id="1" name=""/>
        <p:cNvGrpSpPr/>
        <p:nvPr/>
      </p:nvGrpSpPr>
      <p:grpSpPr>
        <a:xfrm>
          <a:off x="0" y="0"/>
          <a:ext cx="0" cy="0"/>
          <a:chOff x="0" y="0"/>
          <a:chExt cx="0" cy="0"/>
        </a:xfrm>
      </p:grpSpPr>
      <p:sp>
        <p:nvSpPr>
          <p:cNvPr id="20" name="Picture Placeholder 19"/>
          <p:cNvSpPr>
            <a:spLocks noGrp="1" noChangeAspect="1"/>
          </p:cNvSpPr>
          <p:nvPr>
            <p:ph type="pic" sz="quarter" idx="10"/>
          </p:nvPr>
        </p:nvSpPr>
        <p:spPr>
          <a:xfrm>
            <a:off x="228600" y="533400"/>
            <a:ext cx="2590800" cy="3454400"/>
          </a:xfr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29" name="Picture Placeholder 28"/>
          <p:cNvSpPr>
            <a:spLocks noGrp="1" noChangeAspect="1"/>
          </p:cNvSpPr>
          <p:nvPr>
            <p:ph type="pic" sz="quarter" idx="11"/>
          </p:nvPr>
        </p:nvSpPr>
        <p:spPr>
          <a:xfrm>
            <a:off x="3048000" y="533400"/>
            <a:ext cx="2590800" cy="3454400"/>
          </a:xfr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10" name="Picture Placeholder 9"/>
          <p:cNvSpPr>
            <a:spLocks noGrp="1" noChangeAspect="1"/>
          </p:cNvSpPr>
          <p:nvPr>
            <p:ph type="pic" sz="quarter" idx="12"/>
          </p:nvPr>
        </p:nvSpPr>
        <p:spPr>
          <a:xfrm>
            <a:off x="5867400" y="533400"/>
            <a:ext cx="2590800" cy="3454400"/>
          </a:xfr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2" name="Text Placeholder 1"/>
          <p:cNvSpPr>
            <a:spLocks noGrp="1"/>
          </p:cNvSpPr>
          <p:nvPr>
            <p:ph type="body" sz="quarter" idx="13" hasCustomPrompt="1"/>
          </p:nvPr>
        </p:nvSpPr>
        <p:spPr>
          <a:xfrm>
            <a:off x="228600" y="4343400"/>
            <a:ext cx="2590800" cy="1676400"/>
          </a:xfrm>
        </p:spPr>
        <p:txBody>
          <a:bodyPr anchor="t" anchorCtr="0">
            <a:noAutofit/>
          </a:bodyPr>
          <a:lstStyle>
            <a:lvl1pPr marL="0" marR="0" indent="0" algn="l">
              <a:buFontTx/>
              <a:buNone/>
              <a:defRPr sz="2000" baseline="0"/>
            </a:lvl1pPr>
            <a:extLst/>
          </a:lstStyle>
          <a:p>
            <a:pPr lvl="0"/>
            <a:r>
              <a:rPr lang="en-US" dirty="0"/>
              <a:t>Click to add caption</a:t>
            </a:r>
          </a:p>
        </p:txBody>
      </p:sp>
      <p:sp>
        <p:nvSpPr>
          <p:cNvPr id="15" name="Text Placeholder 14"/>
          <p:cNvSpPr>
            <a:spLocks noGrp="1"/>
          </p:cNvSpPr>
          <p:nvPr>
            <p:ph type="body" sz="quarter" idx="14" hasCustomPrompt="1"/>
          </p:nvPr>
        </p:nvSpPr>
        <p:spPr>
          <a:xfrm>
            <a:off x="3048000" y="4343400"/>
            <a:ext cx="2590800" cy="1676400"/>
          </a:xfrm>
        </p:spPr>
        <p:txBody>
          <a:bodyPr anchor="t" anchorCtr="0">
            <a:noAutofit/>
          </a:bodyPr>
          <a:lstStyle>
            <a:lvl1pPr marL="0" marR="0" indent="0" algn="l">
              <a:buFontTx/>
              <a:buNone/>
              <a:defRPr sz="2000" baseline="0"/>
            </a:lvl1pPr>
            <a:extLst/>
          </a:lstStyle>
          <a:p>
            <a:pPr lvl="0"/>
            <a:r>
              <a:rPr lang="en-US" dirty="0"/>
              <a:t>Click to add caption</a:t>
            </a:r>
          </a:p>
        </p:txBody>
      </p:sp>
      <p:sp>
        <p:nvSpPr>
          <p:cNvPr id="13" name="Text Placeholder 12"/>
          <p:cNvSpPr>
            <a:spLocks noGrp="1"/>
          </p:cNvSpPr>
          <p:nvPr>
            <p:ph type="body" sz="quarter" idx="15" hasCustomPrompt="1"/>
          </p:nvPr>
        </p:nvSpPr>
        <p:spPr>
          <a:xfrm>
            <a:off x="5867400" y="4343400"/>
            <a:ext cx="2590800" cy="1676400"/>
          </a:xfrm>
        </p:spPr>
        <p:txBody>
          <a:bodyPr anchor="t" anchorCtr="0">
            <a:noAutofit/>
          </a:bodyPr>
          <a:lstStyle>
            <a:lvl1pPr marL="0" marR="0" indent="0" algn="l">
              <a:buFontTx/>
              <a:buNone/>
              <a:defRPr sz="2000" baseline="0"/>
            </a:lvl1pPr>
            <a:extLst/>
          </a:lstStyle>
          <a:p>
            <a:pPr lvl="0"/>
            <a:r>
              <a:rPr lang="en-US" dirty="0"/>
              <a:t>Click to add caption</a:t>
            </a:r>
          </a:p>
        </p:txBody>
      </p:sp>
      <p:sp>
        <p:nvSpPr>
          <p:cNvPr id="30" name="Rectangle 29"/>
          <p:cNvSpPr/>
          <p:nvPr/>
        </p:nvSpPr>
        <p:spPr>
          <a:xfrm>
            <a:off x="8889273" y="0"/>
            <a:ext cx="76200" cy="6858000"/>
          </a:xfrm>
          <a:prstGeom prst="rect">
            <a:avLst/>
          </a:prstGeom>
          <a:solidFill>
            <a:schemeClr val="accent1"/>
          </a:solidFill>
          <a:ln w="3492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p>
        </p:txBody>
      </p:sp>
      <p:sp>
        <p:nvSpPr>
          <p:cNvPr id="9" name="Rectangle 8"/>
          <p:cNvSpPr>
            <a:spLocks noGrp="1"/>
          </p:cNvSpPr>
          <p:nvPr>
            <p:ph type="dt" sz="half" idx="16"/>
          </p:nvPr>
        </p:nvSpPr>
        <p:spPr/>
        <p:txBody>
          <a:bodyPr/>
          <a:lstStyle/>
          <a:p>
            <a:pPr algn="r"/>
            <a:fld id="{9668B50E-0B48-4566-8609-C51CF752A7DF}" type="datetimeFigureOut">
              <a:rPr lang="en-US" smtClean="0">
                <a:solidFill>
                  <a:schemeClr val="bg1"/>
                </a:solidFill>
              </a:rPr>
              <a:pPr algn="r"/>
              <a:t>2/2/2023</a:t>
            </a:fld>
            <a:endParaRPr lang="en-US" dirty="0"/>
          </a:p>
        </p:txBody>
      </p:sp>
      <p:sp>
        <p:nvSpPr>
          <p:cNvPr id="11" name="Rectangle 10"/>
          <p:cNvSpPr>
            <a:spLocks noGrp="1"/>
          </p:cNvSpPr>
          <p:nvPr>
            <p:ph type="sldNum" sz="quarter" idx="17"/>
          </p:nvPr>
        </p:nvSpPr>
        <p:spPr/>
        <p:txBody>
          <a:bodyPr/>
          <a:lstStyle/>
          <a:p>
            <a:fld id="{8A4431D5-1B33-458B-8AFD-CECCB0FA18CB}" type="slidenum">
              <a:rPr lang="en-US" smtClean="0">
                <a:solidFill>
                  <a:srgbClr val="FFFFFF"/>
                </a:solidFill>
              </a:rPr>
              <a:pPr/>
              <a:t>‹#›</a:t>
            </a:fld>
            <a:endParaRPr lang="en-US" dirty="0"/>
          </a:p>
        </p:txBody>
      </p:sp>
      <p:sp>
        <p:nvSpPr>
          <p:cNvPr id="12" name="Rectangle 11"/>
          <p:cNvSpPr>
            <a:spLocks noGrp="1"/>
          </p:cNvSpPr>
          <p:nvPr>
            <p:ph type="ftr" sz="quarter" idx="18"/>
          </p:nvPr>
        </p:nvSpPr>
        <p:spPr/>
        <p:txBody>
          <a:bodyPr/>
          <a:lstStyle/>
          <a:p>
            <a:endParaRPr lang="en-US" dirty="0"/>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9" name="Rectangle 8"/>
          <p:cNvSpPr/>
          <p:nvPr/>
        </p:nvSpPr>
        <p:spPr>
          <a:xfrm rot="16200000">
            <a:off x="5315559" y="3268980"/>
            <a:ext cx="6858000" cy="320040"/>
          </a:xfrm>
          <a:prstGeom prst="rect">
            <a:avLst/>
          </a:prstGeom>
          <a:solidFill>
            <a:schemeClr val="accent6"/>
          </a:solidFill>
          <a:ln w="34925" cap="rnd" cmpd="sng"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a:endParaRPr lang="en-US" dirty="0"/>
          </a:p>
        </p:txBody>
      </p:sp>
      <p:sp>
        <p:nvSpPr>
          <p:cNvPr id="8" name="Rectangle 7"/>
          <p:cNvSpPr/>
          <p:nvPr/>
        </p:nvSpPr>
        <p:spPr>
          <a:xfrm rot="16200000">
            <a:off x="5628132" y="3341399"/>
            <a:ext cx="6858000" cy="173736"/>
          </a:xfrm>
          <a:prstGeom prst="rect">
            <a:avLst/>
          </a:prstGeom>
          <a:solidFill>
            <a:schemeClr val="accent3"/>
          </a:solidFill>
          <a:ln w="34925" cap="rnd" cmpd="sng"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457200" y="274638"/>
            <a:ext cx="7848600" cy="1143000"/>
          </a:xfrm>
          <a:prstGeom prst="rect">
            <a:avLst/>
          </a:prstGeom>
        </p:spPr>
        <p:txBody>
          <a:bodyPr vert="horz"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1"/>
            <a:ext cx="7848600" cy="4525963"/>
          </a:xfrm>
          <a:prstGeom prst="rect">
            <a:avLst/>
          </a:prstGeom>
        </p:spPr>
        <p:txBody>
          <a:bodyPr vert="horz"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7696200" y="1012825"/>
            <a:ext cx="2133600" cy="365125"/>
          </a:xfrm>
          <a:prstGeom prst="rect">
            <a:avLst/>
          </a:prstGeom>
        </p:spPr>
        <p:txBody>
          <a:bodyPr vert="horz" rtlCol="0" anchor="ctr"/>
          <a:lstStyle>
            <a:lvl1pPr algn="r">
              <a:defRPr sz="1200">
                <a:solidFill>
                  <a:schemeClr val="bg1"/>
                </a:solidFill>
              </a:defRPr>
            </a:lvl1pPr>
            <a:extLst/>
          </a:lstStyle>
          <a:p>
            <a:pPr algn="r"/>
            <a:fld id="{9668B50E-0B48-4566-8609-C51CF752A7DF}" type="datetimeFigureOut">
              <a:rPr lang="en-US" smtClean="0">
                <a:solidFill>
                  <a:schemeClr val="bg1"/>
                </a:solidFill>
              </a:rPr>
              <a:pPr algn="r"/>
              <a:t>2/2/2023</a:t>
            </a:fld>
            <a:endParaRPr lang="en-US" dirty="0">
              <a:solidFill>
                <a:schemeClr val="bg1"/>
              </a:solidFill>
            </a:endParaRPr>
          </a:p>
        </p:txBody>
      </p:sp>
      <p:sp>
        <p:nvSpPr>
          <p:cNvPr id="5" name="Footer Placeholder 4"/>
          <p:cNvSpPr>
            <a:spLocks noGrp="1"/>
          </p:cNvSpPr>
          <p:nvPr>
            <p:ph type="ftr" sz="quarter" idx="3"/>
          </p:nvPr>
        </p:nvSpPr>
        <p:spPr>
          <a:xfrm rot="16200000">
            <a:off x="7162800" y="3832226"/>
            <a:ext cx="3200400" cy="365125"/>
          </a:xfrm>
          <a:prstGeom prst="rect">
            <a:avLst/>
          </a:prstGeom>
        </p:spPr>
        <p:txBody>
          <a:bodyPr vert="horz" rtlCol="0" anchor="ctr"/>
          <a:lstStyle>
            <a:lvl1pPr algn="l">
              <a:defRPr sz="1200">
                <a:solidFill>
                  <a:schemeClr val="bg1"/>
                </a:solidFill>
              </a:defRPr>
            </a:lvl1pPr>
            <a:extLst/>
          </a:lstStyle>
          <a:p>
            <a:pPr algn="l"/>
            <a:endParaRPr lang="en-US" dirty="0">
              <a:solidFill>
                <a:schemeClr val="bg1"/>
              </a:solidFill>
            </a:endParaRPr>
          </a:p>
        </p:txBody>
      </p:sp>
      <p:sp>
        <p:nvSpPr>
          <p:cNvPr id="6" name="Slide Number Placeholder 5"/>
          <p:cNvSpPr>
            <a:spLocks noGrp="1"/>
          </p:cNvSpPr>
          <p:nvPr>
            <p:ph type="sldNum" sz="quarter" idx="4"/>
          </p:nvPr>
        </p:nvSpPr>
        <p:spPr>
          <a:xfrm rot="5400000">
            <a:off x="8278813" y="5962650"/>
            <a:ext cx="968375" cy="365125"/>
          </a:xfrm>
          <a:prstGeom prst="rect">
            <a:avLst/>
          </a:prstGeom>
        </p:spPr>
        <p:txBody>
          <a:bodyPr vert="horz" rtlCol="0" anchor="ctr"/>
          <a:lstStyle>
            <a:lvl1pPr algn="r">
              <a:defRPr sz="1200">
                <a:solidFill>
                  <a:schemeClr val="bg1"/>
                </a:solidFill>
              </a:defRPr>
            </a:lvl1pPr>
            <a:extLst/>
          </a:lstStyle>
          <a:p>
            <a:fld id="{8A4431D5-1B33-458B-8AFD-CECCB0FA18CB}" type="slidenum">
              <a:rPr lang="en-US" smtClean="0">
                <a:solidFill>
                  <a:schemeClr val="bg1"/>
                </a:solidFill>
              </a:rPr>
              <a:pPr/>
              <a:t>‹#›</a:t>
            </a:fld>
            <a:endParaRPr lang="en-US" dirty="0">
              <a:solidFill>
                <a:schemeClr val="bg1"/>
              </a:solidFill>
            </a:endParaRPr>
          </a:p>
        </p:txBody>
      </p:sp>
      <p:sp>
        <p:nvSpPr>
          <p:cNvPr id="7" name="Rectangle 6"/>
          <p:cNvSpPr/>
          <p:nvPr/>
        </p:nvSpPr>
        <p:spPr>
          <a:xfrm>
            <a:off x="8895749" y="-733"/>
            <a:ext cx="76200" cy="6858000"/>
          </a:xfrm>
          <a:prstGeom prst="rect">
            <a:avLst/>
          </a:prstGeom>
          <a:solidFill>
            <a:schemeClr val="accent1"/>
          </a:solidFill>
          <a:ln w="3492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Lst>
  <p:transition>
    <p:fade/>
  </p:transition>
  <p:txStyles>
    <p:titleStyle>
      <a:lvl1pPr algn="ctr" rtl="0" eaLnBrk="1" latinLnBrk="0" hangingPunct="1">
        <a:spcBef>
          <a:spcPct val="0"/>
        </a:spcBef>
        <a:buNone/>
        <a:defRPr sz="4400" kern="1200">
          <a:solidFill>
            <a:schemeClr val="tx2"/>
          </a:solidFill>
          <a:latin typeface="+mj-lt"/>
          <a:ea typeface="+mj-ea"/>
          <a:cs typeface="+mj-cs"/>
        </a:defRPr>
      </a:lvl1pPr>
      <a:extLst/>
    </p:titleStyle>
    <p:bodyStyle>
      <a:lvl1pPr marL="342900" indent="-342900" algn="l" rtl="0" eaLnBrk="1" latinLnBrk="0" hangingPunct="1">
        <a:spcBef>
          <a:spcPct val="20000"/>
        </a:spcBef>
        <a:buFont typeface="Arial"/>
        <a:buChar char="•"/>
        <a:defRPr sz="3200" kern="1200">
          <a:solidFill>
            <a:schemeClr val="tx2"/>
          </a:solidFill>
          <a:latin typeface="+mn-lt"/>
          <a:ea typeface="+mn-ea"/>
          <a:cs typeface="+mn-cs"/>
        </a:defRPr>
      </a:lvl1pPr>
      <a:lvl2pPr marL="742950" indent="-285750" algn="l" rtl="0" eaLnBrk="1" latinLnBrk="0" hangingPunct="1">
        <a:spcBef>
          <a:spcPct val="20000"/>
        </a:spcBef>
        <a:buFont typeface="Arial"/>
        <a:buChar char="–"/>
        <a:defRPr sz="2800" kern="1200">
          <a:solidFill>
            <a:schemeClr val="tx2"/>
          </a:solidFill>
          <a:latin typeface="+mn-lt"/>
          <a:ea typeface="+mn-ea"/>
          <a:cs typeface="+mn-cs"/>
        </a:defRPr>
      </a:lvl2pPr>
      <a:lvl3pPr marL="1143000" indent="-228600" algn="l" rtl="0" eaLnBrk="1" latinLnBrk="0" hangingPunct="1">
        <a:spcBef>
          <a:spcPct val="20000"/>
        </a:spcBef>
        <a:buFont typeface="Arial"/>
        <a:buChar char="•"/>
        <a:defRPr sz="2400" kern="1200">
          <a:solidFill>
            <a:schemeClr val="tx2"/>
          </a:solidFill>
          <a:latin typeface="+mn-lt"/>
          <a:ea typeface="+mn-ea"/>
          <a:cs typeface="+mn-cs"/>
        </a:defRPr>
      </a:lvl3pPr>
      <a:lvl4pPr marL="1600200" indent="-228600" algn="l" rtl="0" eaLnBrk="1" latinLnBrk="0" hangingPunct="1">
        <a:spcBef>
          <a:spcPct val="20000"/>
        </a:spcBef>
        <a:buFont typeface="Arial"/>
        <a:buChar char="–"/>
        <a:defRPr sz="2000" kern="1200">
          <a:solidFill>
            <a:schemeClr val="tx2"/>
          </a:solidFill>
          <a:latin typeface="+mn-lt"/>
          <a:ea typeface="+mn-ea"/>
          <a:cs typeface="+mn-cs"/>
        </a:defRPr>
      </a:lvl4pPr>
      <a:lvl5pPr marL="2057400" indent="-228600" algn="l" rtl="0" eaLnBrk="1" latinLnBrk="0" hangingPunct="1">
        <a:spcBef>
          <a:spcPct val="20000"/>
        </a:spcBef>
        <a:buFont typeface="Arial"/>
        <a:buChar char="»"/>
        <a:defRPr sz="2000" kern="1200">
          <a:solidFill>
            <a:schemeClr val="tx2"/>
          </a:solidFill>
          <a:latin typeface="+mn-lt"/>
          <a:ea typeface="+mn-ea"/>
          <a:cs typeface="+mn-cs"/>
        </a:defRPr>
      </a:lvl5pPr>
      <a:lvl6pPr marL="2514600" indent="-228600" algn="l"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sz="2000" kern="1200">
          <a:solidFill>
            <a:schemeClr val="tx1"/>
          </a:solidFill>
          <a:latin typeface="+mn-lt"/>
          <a:ea typeface="+mn-ea"/>
          <a:cs typeface="+mn-cs"/>
        </a:defRPr>
      </a:lvl9pPr>
      <a:extLst/>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2.xml"/></Relationships>
</file>

<file path=ppt/slides/_rels/slide13.xml.rels><?xml version="1.0" encoding="UTF-8" standalone="yes"?>
<Relationships xmlns="http://schemas.openxmlformats.org/package/2006/relationships"><Relationship Id="rId2" Type="http://schemas.openxmlformats.org/officeDocument/2006/relationships/hyperlink" Target="https://www.tutorialrepublic.com/css-tutorial/css-color.php" TargetMode="External"/><Relationship Id="rId1" Type="http://schemas.openxmlformats.org/officeDocument/2006/relationships/slideLayout" Target="../slideLayouts/slideLayout2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2.xml"/></Relationships>
</file>

<file path=ppt/slides/_rels/slide1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2.xml"/></Relationships>
</file>

<file path=ppt/slides/_rels/slide2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2.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2.xml"/></Relationships>
</file>

<file path=ppt/slides/_rels/slide23.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2.xml"/></Relationships>
</file>

<file path=ppt/slides/_rels/slide24.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2.xml"/><Relationship Id="rId1" Type="http://schemas.openxmlformats.org/officeDocument/2006/relationships/slideLayout" Target="../slideLayouts/slideLayout9.xml"/><Relationship Id="rId5" Type="http://schemas.openxmlformats.org/officeDocument/2006/relationships/image" Target="../media/image24.jpeg"/><Relationship Id="rId4" Type="http://schemas.openxmlformats.org/officeDocument/2006/relationships/image" Target="../media/image23.jpeg"/></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28600" y="5445224"/>
            <a:ext cx="8672946" cy="1340768"/>
          </a:xfrm>
        </p:spPr>
        <p:txBody>
          <a:bodyPr/>
          <a:lstStyle/>
          <a:p>
            <a:pPr algn="r"/>
            <a:r>
              <a:rPr lang="en-US" sz="1800" b="1" dirty="0">
                <a:solidFill>
                  <a:srgbClr val="FFFF00"/>
                </a:solidFill>
              </a:rPr>
              <a:t>R.SUREKHA</a:t>
            </a:r>
          </a:p>
          <a:p>
            <a:pPr algn="r"/>
            <a:r>
              <a:rPr lang="en-US" sz="1400" kern="1000" dirty="0"/>
              <a:t>Technical Trainer,</a:t>
            </a:r>
          </a:p>
          <a:p>
            <a:pPr algn="r"/>
            <a:r>
              <a:rPr lang="en-US" sz="1400" kern="1000" dirty="0"/>
              <a:t>KG Micro College </a:t>
            </a:r>
          </a:p>
          <a:p>
            <a:pPr algn="r"/>
            <a:r>
              <a:rPr lang="en-US" sz="1400" kern="1000" dirty="0"/>
              <a:t>KGiSL Campus, Coimbatore – 641 035.</a:t>
            </a:r>
          </a:p>
        </p:txBody>
      </p:sp>
      <p:pic>
        <p:nvPicPr>
          <p:cNvPr id="8" name="Picture Placeholder 7" descr="innovation_front.jfif"/>
          <p:cNvPicPr>
            <a:picLocks noGrp="1" noChangeAspect="1"/>
          </p:cNvPicPr>
          <p:nvPr>
            <p:ph type="pic" sz="quarter" idx="11"/>
          </p:nvPr>
        </p:nvPicPr>
        <p:blipFill>
          <a:blip r:embed="rId3" cstate="print"/>
          <a:srcRect l="972" r="972"/>
          <a:stretch>
            <a:fillRect/>
          </a:stretch>
        </p:blipFill>
        <p:spPr>
          <a:xfrm>
            <a:off x="228600" y="152400"/>
            <a:ext cx="6858000" cy="5148808"/>
          </a:xfrm>
        </p:spPr>
      </p:pic>
      <p:sp>
        <p:nvSpPr>
          <p:cNvPr id="9" name="TextBox 8"/>
          <p:cNvSpPr txBox="1"/>
          <p:nvPr/>
        </p:nvSpPr>
        <p:spPr>
          <a:xfrm>
            <a:off x="411321" y="914400"/>
            <a:ext cx="6696744" cy="2923877"/>
          </a:xfrm>
          <a:prstGeom prst="rect">
            <a:avLst/>
          </a:prstGeom>
          <a:noFill/>
        </p:spPr>
        <p:txBody>
          <a:bodyPr wrap="square" rtlCol="0">
            <a:spAutoFit/>
          </a:bodyPr>
          <a:lstStyle/>
          <a:p>
            <a:pPr algn="ctr"/>
            <a:endParaRPr lang="en-US" sz="2800" b="1" dirty="0">
              <a:solidFill>
                <a:schemeClr val="bg1"/>
              </a:solidFill>
            </a:endParaRPr>
          </a:p>
          <a:p>
            <a:pPr algn="ctr"/>
            <a:r>
              <a:rPr lang="en-US" sz="4000" b="1" dirty="0">
                <a:solidFill>
                  <a:schemeClr val="bg1"/>
                </a:solidFill>
              </a:rPr>
              <a:t>Welcome you all </a:t>
            </a:r>
          </a:p>
          <a:p>
            <a:pPr algn="ctr"/>
            <a:r>
              <a:rPr lang="en-US" sz="3200" b="1" dirty="0">
                <a:solidFill>
                  <a:srgbClr val="FFFF00"/>
                </a:solidFill>
              </a:rPr>
              <a:t>Course: CSS</a:t>
            </a:r>
          </a:p>
          <a:p>
            <a:pPr algn="ctr"/>
            <a:r>
              <a:rPr lang="en-US" sz="2800" b="1" dirty="0">
                <a:solidFill>
                  <a:srgbClr val="FFFF00"/>
                </a:solidFill>
              </a:rPr>
              <a:t>Day 6 (Session 1)</a:t>
            </a:r>
          </a:p>
          <a:p>
            <a:pPr algn="ctr"/>
            <a:endParaRPr lang="en-US" sz="2800" b="1" dirty="0">
              <a:solidFill>
                <a:srgbClr val="FFFF00"/>
              </a:solidFill>
            </a:endParaRPr>
          </a:p>
          <a:p>
            <a:pPr algn="ctr"/>
            <a:r>
              <a:rPr lang="en-US" sz="2800" b="1" dirty="0">
                <a:solidFill>
                  <a:srgbClr val="FFFF00"/>
                </a:solidFill>
              </a:rPr>
              <a:t>Box Shadow</a:t>
            </a:r>
          </a:p>
        </p:txBody>
      </p:sp>
      <p:pic>
        <p:nvPicPr>
          <p:cNvPr id="1026" name="Picture 2"/>
          <p:cNvPicPr>
            <a:picLocks noChangeAspect="1" noChangeArrowheads="1"/>
          </p:cNvPicPr>
          <p:nvPr/>
        </p:nvPicPr>
        <p:blipFill>
          <a:blip r:embed="rId4" cstate="print"/>
          <a:srcRect/>
          <a:stretch>
            <a:fillRect/>
          </a:stretch>
        </p:blipFill>
        <p:spPr bwMode="auto">
          <a:xfrm>
            <a:off x="755576" y="5805264"/>
            <a:ext cx="3181350" cy="876300"/>
          </a:xfrm>
          <a:prstGeom prst="rect">
            <a:avLst/>
          </a:prstGeom>
          <a:noFill/>
          <a:ln w="9525">
            <a:noFill/>
            <a:miter lim="800000"/>
            <a:headEnd/>
            <a:tailEnd/>
          </a:ln>
        </p:spPr>
      </p:pic>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43800" y="2286000"/>
            <a:ext cx="1183754" cy="1066800"/>
          </a:xfrm>
          <a:prstGeom prst="rect">
            <a:avLst/>
          </a:prstGeom>
        </p:spPr>
      </p:pic>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screenshot">
            <a:extLst>
              <a:ext uri="{FF2B5EF4-FFF2-40B4-BE49-F238E27FC236}">
                <a16:creationId xmlns:a16="http://schemas.microsoft.com/office/drawing/2014/main" id="{69B70E14-852D-2BEF-8C17-4FB10D8B02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219200"/>
            <a:ext cx="7239000" cy="502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33972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screenshot">
            <a:extLst>
              <a:ext uri="{FF2B5EF4-FFF2-40B4-BE49-F238E27FC236}">
                <a16:creationId xmlns:a16="http://schemas.microsoft.com/office/drawing/2014/main" id="{77136755-C9D3-85A4-E078-70AFC3E2AE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524000"/>
            <a:ext cx="7543799" cy="4591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35943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Learning CSS-Box Shadow - DEV Community 👩‍💻👨‍💻">
            <a:extLst>
              <a:ext uri="{FF2B5EF4-FFF2-40B4-BE49-F238E27FC236}">
                <a16:creationId xmlns:a16="http://schemas.microsoft.com/office/drawing/2014/main" id="{A3860056-2B7F-3C06-6286-595DFA2F4A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533400"/>
            <a:ext cx="7239000" cy="6019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19740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D3A282A-AC9F-245B-DF72-B0E1F944DD20}"/>
              </a:ext>
            </a:extLst>
          </p:cNvPr>
          <p:cNvSpPr txBox="1"/>
          <p:nvPr/>
        </p:nvSpPr>
        <p:spPr>
          <a:xfrm>
            <a:off x="533400" y="1143000"/>
            <a:ext cx="7543800" cy="4524315"/>
          </a:xfrm>
          <a:prstGeom prst="rect">
            <a:avLst/>
          </a:prstGeom>
          <a:noFill/>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262626"/>
                </a:solidFill>
                <a:effectLst/>
                <a:latin typeface="Century Gothic" pitchFamily="34" charset="0"/>
                <a:cs typeface="Arial" pitchFamily="34" charset="0"/>
              </a:rPr>
              <a:t>CSS3 box-shadow Property</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a:ln>
                <a:noFill/>
              </a:ln>
              <a:solidFill>
                <a:srgbClr val="262626"/>
              </a:solidFill>
              <a:effectLst/>
              <a:latin typeface="Century Gothic"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414141"/>
                </a:solidFill>
                <a:effectLst/>
                <a:latin typeface="Century Gothic" pitchFamily="34" charset="0"/>
                <a:cs typeface="Arial" pitchFamily="34" charset="0"/>
              </a:rPr>
              <a:t>The </a:t>
            </a:r>
            <a:r>
              <a:rPr kumimoji="0" lang="en-US" sz="1800" b="0" i="0" u="none" strike="noStrike" cap="none" normalizeH="0" baseline="0" dirty="0">
                <a:ln>
                  <a:noFill/>
                </a:ln>
                <a:solidFill>
                  <a:srgbClr val="333333"/>
                </a:solidFill>
                <a:effectLst/>
                <a:latin typeface="Century Gothic" pitchFamily="34" charset="0"/>
                <a:cs typeface="Arial" pitchFamily="34" charset="0"/>
              </a:rPr>
              <a:t>box-shadow</a:t>
            </a:r>
            <a:r>
              <a:rPr kumimoji="0" lang="en-US" sz="1800" b="0" i="0" u="none" strike="noStrike" cap="none" normalizeH="0" baseline="0" dirty="0">
                <a:ln>
                  <a:noFill/>
                </a:ln>
                <a:solidFill>
                  <a:srgbClr val="414141"/>
                </a:solidFill>
                <a:effectLst/>
                <a:latin typeface="Century Gothic" pitchFamily="34" charset="0"/>
                <a:cs typeface="Arial" pitchFamily="34" charset="0"/>
              </a:rPr>
              <a:t> property can be used to add shadow to the element's boxes. You can even apply more than one shadow effects using a comma-separated list of shadows. The basic syntax of creating a box shadow can be given with:</a:t>
            </a:r>
            <a:endParaRPr kumimoji="0" lang="en-US" sz="1800" b="0" i="0" u="none" strike="noStrike" cap="none" normalizeH="0" baseline="0" dirty="0">
              <a:ln>
                <a:noFill/>
              </a:ln>
              <a:solidFill>
                <a:schemeClr val="tx1"/>
              </a:solidFill>
              <a:effectLst/>
              <a:latin typeface="Century Gothic"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881280"/>
                </a:solidFill>
                <a:effectLst/>
                <a:latin typeface="Century Gothic" pitchFamily="34" charset="0"/>
                <a:cs typeface="Arial" pitchFamily="34" charset="0"/>
              </a:rPr>
              <a:t>box-shadow:</a:t>
            </a:r>
            <a:r>
              <a:rPr kumimoji="0" lang="en-US" sz="1800" b="0" i="0" u="none" strike="noStrike" cap="none" normalizeH="0" baseline="0" dirty="0">
                <a:ln>
                  <a:noFill/>
                </a:ln>
                <a:solidFill>
                  <a:srgbClr val="2F4959"/>
                </a:solidFill>
                <a:effectLst/>
                <a:latin typeface="Century Gothic" pitchFamily="34" charset="0"/>
                <a:cs typeface="Arial" pitchFamily="34" charset="0"/>
              </a:rPr>
              <a:t> offset-x offset-y blur-radius color;</a:t>
            </a:r>
            <a:endParaRPr kumimoji="0" lang="en-US" sz="1800" b="0" i="0" u="none" strike="noStrike" cap="none" normalizeH="0" baseline="0" dirty="0">
              <a:ln>
                <a:noFill/>
              </a:ln>
              <a:solidFill>
                <a:schemeClr val="tx1"/>
              </a:solidFill>
              <a:effectLst/>
              <a:latin typeface="Century Gothic"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414141"/>
                </a:solidFill>
                <a:effectLst/>
                <a:latin typeface="Century Gothic" pitchFamily="34" charset="0"/>
                <a:cs typeface="Arial" pitchFamily="34" charset="0"/>
              </a:rPr>
              <a:t>The components of the </a:t>
            </a:r>
            <a:r>
              <a:rPr kumimoji="0" lang="en-US" sz="1800" b="0" i="0" u="none" strike="noStrike" cap="none" normalizeH="0" baseline="0" dirty="0">
                <a:ln>
                  <a:noFill/>
                </a:ln>
                <a:solidFill>
                  <a:srgbClr val="333333"/>
                </a:solidFill>
                <a:effectLst/>
                <a:latin typeface="Century Gothic" pitchFamily="34" charset="0"/>
                <a:cs typeface="Arial" pitchFamily="34" charset="0"/>
              </a:rPr>
              <a:t>box-shadow</a:t>
            </a:r>
            <a:r>
              <a:rPr kumimoji="0" lang="en-US" sz="1800" b="0" i="0" u="none" strike="noStrike" cap="none" normalizeH="0" baseline="0" dirty="0">
                <a:ln>
                  <a:noFill/>
                </a:ln>
                <a:solidFill>
                  <a:srgbClr val="414141"/>
                </a:solidFill>
                <a:effectLst/>
                <a:latin typeface="Century Gothic" pitchFamily="34" charset="0"/>
                <a:cs typeface="Arial" pitchFamily="34" charset="0"/>
              </a:rPr>
              <a:t> property have the following meaning:</a:t>
            </a:r>
            <a:endParaRPr kumimoji="0" lang="en-US" sz="1800" b="0" i="0" u="none" strike="noStrike" cap="none" normalizeH="0" baseline="0" dirty="0">
              <a:ln>
                <a:noFill/>
              </a:ln>
              <a:solidFill>
                <a:schemeClr val="tx1"/>
              </a:solidFill>
              <a:effectLst/>
              <a:latin typeface="Century Gothic"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a:ln>
                  <a:noFill/>
                </a:ln>
                <a:solidFill>
                  <a:srgbClr val="414141"/>
                </a:solidFill>
                <a:effectLst/>
                <a:latin typeface="Century Gothic" pitchFamily="34" charset="0"/>
                <a:cs typeface="Arial" pitchFamily="34" charset="0"/>
              </a:rPr>
              <a:t>offset-x</a:t>
            </a:r>
            <a:r>
              <a:rPr kumimoji="0" lang="en-US" sz="1800" b="0" i="0" u="none" strike="noStrike" cap="none" normalizeH="0" baseline="0" dirty="0">
                <a:ln>
                  <a:noFill/>
                </a:ln>
                <a:solidFill>
                  <a:srgbClr val="414141"/>
                </a:solidFill>
                <a:effectLst/>
                <a:latin typeface="Century Gothic" pitchFamily="34" charset="0"/>
                <a:cs typeface="Arial" pitchFamily="34" charset="0"/>
              </a:rPr>
              <a:t> — Sets the horizontal offset of the shadow.</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a:ln>
                  <a:noFill/>
                </a:ln>
                <a:solidFill>
                  <a:srgbClr val="414141"/>
                </a:solidFill>
                <a:effectLst/>
                <a:latin typeface="Century Gothic" pitchFamily="34" charset="0"/>
                <a:cs typeface="Arial" pitchFamily="34" charset="0"/>
              </a:rPr>
              <a:t>offset-y</a:t>
            </a:r>
            <a:r>
              <a:rPr kumimoji="0" lang="en-US" sz="1800" b="0" i="0" u="none" strike="noStrike" cap="none" normalizeH="0" baseline="0" dirty="0">
                <a:ln>
                  <a:noFill/>
                </a:ln>
                <a:solidFill>
                  <a:srgbClr val="414141"/>
                </a:solidFill>
                <a:effectLst/>
                <a:latin typeface="Century Gothic" pitchFamily="34" charset="0"/>
                <a:cs typeface="Arial" pitchFamily="34" charset="0"/>
              </a:rPr>
              <a:t> — Sets the vertical offset of the shadow.</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a:ln>
                  <a:noFill/>
                </a:ln>
                <a:solidFill>
                  <a:srgbClr val="414141"/>
                </a:solidFill>
                <a:effectLst/>
                <a:latin typeface="Century Gothic" pitchFamily="34" charset="0"/>
                <a:cs typeface="Arial" pitchFamily="34" charset="0"/>
              </a:rPr>
              <a:t>blur-radius</a:t>
            </a:r>
            <a:r>
              <a:rPr kumimoji="0" lang="en-US" sz="1800" b="0" i="0" u="none" strike="noStrike" cap="none" normalizeH="0" baseline="0" dirty="0">
                <a:ln>
                  <a:noFill/>
                </a:ln>
                <a:solidFill>
                  <a:srgbClr val="414141"/>
                </a:solidFill>
                <a:effectLst/>
                <a:latin typeface="Century Gothic" pitchFamily="34" charset="0"/>
                <a:cs typeface="Arial" pitchFamily="34" charset="0"/>
              </a:rPr>
              <a:t> — Sets the blur radius. The larger the value, the bigger the blur and more the shadow's edge will be blurred. Negative values are not allowed.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a:ln>
                  <a:noFill/>
                </a:ln>
                <a:solidFill>
                  <a:srgbClr val="414141"/>
                </a:solidFill>
                <a:effectLst/>
                <a:latin typeface="Century Gothic" pitchFamily="34" charset="0"/>
                <a:cs typeface="Arial" pitchFamily="34" charset="0"/>
              </a:rPr>
              <a:t>color</a:t>
            </a:r>
            <a:r>
              <a:rPr kumimoji="0" lang="en-US" sz="1800" b="0" i="0" u="none" strike="noStrike" cap="none" normalizeH="0" baseline="0" dirty="0">
                <a:ln>
                  <a:noFill/>
                </a:ln>
                <a:solidFill>
                  <a:srgbClr val="414141"/>
                </a:solidFill>
                <a:effectLst/>
                <a:latin typeface="Century Gothic" pitchFamily="34" charset="0"/>
                <a:cs typeface="Arial" pitchFamily="34" charset="0"/>
              </a:rPr>
              <a:t> — Sets the color of the shadow. If the color value is omitted or not specified, it takes the value of the </a:t>
            </a:r>
            <a:r>
              <a:rPr kumimoji="0" lang="en-US" sz="1800" b="0" i="0" u="none" strike="noStrike" cap="none" normalizeH="0" baseline="0" dirty="0">
                <a:ln>
                  <a:noFill/>
                </a:ln>
                <a:solidFill>
                  <a:srgbClr val="1DB79F"/>
                </a:solidFill>
                <a:effectLst/>
                <a:latin typeface="Century Gothic" pitchFamily="34" charset="0"/>
                <a:cs typeface="Arial" pitchFamily="34" charset="0"/>
                <a:hlinkClick r:id="rId2"/>
              </a:rPr>
              <a:t>color</a:t>
            </a:r>
            <a:r>
              <a:rPr kumimoji="0" lang="en-US" sz="1800" b="0" i="0" u="none" strike="noStrike" cap="none" normalizeH="0" baseline="0" dirty="0">
                <a:ln>
                  <a:noFill/>
                </a:ln>
                <a:solidFill>
                  <a:srgbClr val="414141"/>
                </a:solidFill>
                <a:effectLst/>
                <a:latin typeface="Century Gothic" pitchFamily="34" charset="0"/>
                <a:cs typeface="Arial" pitchFamily="34" charset="0"/>
              </a:rPr>
              <a:t> property.</a:t>
            </a:r>
          </a:p>
        </p:txBody>
      </p:sp>
    </p:spTree>
    <p:extLst>
      <p:ext uri="{BB962C8B-B14F-4D97-AF65-F5344CB8AC3E}">
        <p14:creationId xmlns:p14="http://schemas.microsoft.com/office/powerpoint/2010/main" val="15833215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CSS Box Shadow - DEV Community 👩‍💻👨‍💻">
            <a:extLst>
              <a:ext uri="{FF2B5EF4-FFF2-40B4-BE49-F238E27FC236}">
                <a16:creationId xmlns:a16="http://schemas.microsoft.com/office/drawing/2014/main" id="{7BF2E17E-BEC3-42D4-A877-61CD39F1F1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762000"/>
            <a:ext cx="7696200" cy="5238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12963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CSS box-shadow property with 9 Solid Examples">
            <a:extLst>
              <a:ext uri="{FF2B5EF4-FFF2-40B4-BE49-F238E27FC236}">
                <a16:creationId xmlns:a16="http://schemas.microsoft.com/office/drawing/2014/main" id="{30C9FD8E-FC21-D29C-E8A4-003EF945FD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914400"/>
            <a:ext cx="7467600" cy="51815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33134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descr="How To Create 15 Different CSS3 Transition Effects">
            <a:extLst>
              <a:ext uri="{FF2B5EF4-FFF2-40B4-BE49-F238E27FC236}">
                <a16:creationId xmlns:a16="http://schemas.microsoft.com/office/drawing/2014/main" id="{3EC97218-6022-99ED-F686-7F6A67F127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5875" y="571500"/>
            <a:ext cx="6572250" cy="571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2649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D7D01FB-2B3A-9526-F98C-238E5058A115}"/>
              </a:ext>
            </a:extLst>
          </p:cNvPr>
          <p:cNvSpPr txBox="1"/>
          <p:nvPr/>
        </p:nvSpPr>
        <p:spPr>
          <a:xfrm>
            <a:off x="304800" y="228600"/>
            <a:ext cx="8077200" cy="369332"/>
          </a:xfrm>
          <a:prstGeom prst="rect">
            <a:avLst/>
          </a:prstGeom>
          <a:noFill/>
        </p:spPr>
        <p:txBody>
          <a:bodyPr wrap="square">
            <a:spAutoFit/>
          </a:bodyPr>
          <a:lstStyle/>
          <a:p>
            <a:pPr algn="ctr"/>
            <a:r>
              <a:rPr lang="en-IN" b="1" dirty="0"/>
              <a:t>CSS Transitions</a:t>
            </a:r>
          </a:p>
        </p:txBody>
      </p:sp>
      <p:sp>
        <p:nvSpPr>
          <p:cNvPr id="5" name="TextBox 4">
            <a:extLst>
              <a:ext uri="{FF2B5EF4-FFF2-40B4-BE49-F238E27FC236}">
                <a16:creationId xmlns:a16="http://schemas.microsoft.com/office/drawing/2014/main" id="{2FCE9FDF-792B-947C-4A8B-29475F5EDE5E}"/>
              </a:ext>
            </a:extLst>
          </p:cNvPr>
          <p:cNvSpPr txBox="1"/>
          <p:nvPr/>
        </p:nvSpPr>
        <p:spPr>
          <a:xfrm>
            <a:off x="457200" y="914400"/>
            <a:ext cx="8001000" cy="646331"/>
          </a:xfrm>
          <a:prstGeom prst="rect">
            <a:avLst/>
          </a:prstGeom>
          <a:noFill/>
        </p:spPr>
        <p:txBody>
          <a:bodyPr wrap="square">
            <a:spAutoFit/>
          </a:bodyPr>
          <a:lstStyle/>
          <a:p>
            <a:r>
              <a:rPr lang="en-US" b="0" i="0" dirty="0">
                <a:solidFill>
                  <a:srgbClr val="000000"/>
                </a:solidFill>
                <a:effectLst/>
                <a:latin typeface="Verdana" panose="020B0604030504040204" pitchFamily="34" charset="0"/>
              </a:rPr>
              <a:t>CSS transitions allows you to change property values smoothly, over a given duration.</a:t>
            </a:r>
            <a:endParaRPr lang="en-IN" dirty="0"/>
          </a:p>
        </p:txBody>
      </p:sp>
      <p:sp>
        <p:nvSpPr>
          <p:cNvPr id="7" name="TextBox 6">
            <a:extLst>
              <a:ext uri="{FF2B5EF4-FFF2-40B4-BE49-F238E27FC236}">
                <a16:creationId xmlns:a16="http://schemas.microsoft.com/office/drawing/2014/main" id="{C670B149-5C6D-4A36-18EC-AC631C67E88F}"/>
              </a:ext>
            </a:extLst>
          </p:cNvPr>
          <p:cNvSpPr txBox="1"/>
          <p:nvPr/>
        </p:nvSpPr>
        <p:spPr>
          <a:xfrm>
            <a:off x="228600" y="1752600"/>
            <a:ext cx="7239000" cy="1200329"/>
          </a:xfrm>
          <a:prstGeom prst="rect">
            <a:avLst/>
          </a:prstGeom>
          <a:noFill/>
        </p:spPr>
        <p:txBody>
          <a:bodyPr wrap="square">
            <a:spAutoFit/>
          </a:bodyPr>
          <a:lstStyle/>
          <a:p>
            <a:r>
              <a:rPr lang="en-US" dirty="0"/>
              <a:t>With the transition effect, you can easily change the property values. You can also set a duration.</a:t>
            </a:r>
          </a:p>
          <a:p>
            <a:endParaRPr lang="en-US" dirty="0"/>
          </a:p>
          <a:p>
            <a:r>
              <a:rPr lang="en-US" dirty="0"/>
              <a:t>Let us try to change the height of an element:</a:t>
            </a:r>
            <a:endParaRPr lang="en-IN" dirty="0"/>
          </a:p>
        </p:txBody>
      </p:sp>
      <p:sp>
        <p:nvSpPr>
          <p:cNvPr id="9" name="TextBox 8">
            <a:extLst>
              <a:ext uri="{FF2B5EF4-FFF2-40B4-BE49-F238E27FC236}">
                <a16:creationId xmlns:a16="http://schemas.microsoft.com/office/drawing/2014/main" id="{7BA58A52-77F3-E9CA-BC12-84B81D58EAAB}"/>
              </a:ext>
            </a:extLst>
          </p:cNvPr>
          <p:cNvSpPr txBox="1"/>
          <p:nvPr/>
        </p:nvSpPr>
        <p:spPr>
          <a:xfrm>
            <a:off x="381000" y="3144798"/>
            <a:ext cx="7772400" cy="3416320"/>
          </a:xfrm>
          <a:prstGeom prst="rect">
            <a:avLst/>
          </a:prstGeom>
          <a:noFill/>
        </p:spPr>
        <p:txBody>
          <a:bodyPr wrap="square">
            <a:spAutoFit/>
          </a:bodyPr>
          <a:lstStyle/>
          <a:p>
            <a:r>
              <a:rPr lang="en-US" dirty="0"/>
              <a:t>         div {</a:t>
            </a:r>
          </a:p>
          <a:p>
            <a:r>
              <a:rPr lang="en-US" dirty="0"/>
              <a:t>            width: 150px;</a:t>
            </a:r>
          </a:p>
          <a:p>
            <a:r>
              <a:rPr lang="en-US" dirty="0"/>
              <a:t>            height: 150px;</a:t>
            </a:r>
          </a:p>
          <a:p>
            <a:r>
              <a:rPr lang="en-US" dirty="0"/>
              <a:t>            background: blue;</a:t>
            </a:r>
          </a:p>
          <a:p>
            <a:r>
              <a:rPr lang="en-US" dirty="0"/>
              <a:t>            transition: width 3s;</a:t>
            </a:r>
          </a:p>
          <a:p>
            <a:r>
              <a:rPr lang="en-US" dirty="0"/>
              <a:t>         }</a:t>
            </a:r>
          </a:p>
          <a:p>
            <a:r>
              <a:rPr lang="en-US" dirty="0"/>
              <a:t>         </a:t>
            </a:r>
            <a:r>
              <a:rPr lang="en-US" dirty="0" err="1"/>
              <a:t>div:hover</a:t>
            </a:r>
            <a:r>
              <a:rPr lang="en-US" dirty="0"/>
              <a:t> {</a:t>
            </a:r>
          </a:p>
          <a:p>
            <a:r>
              <a:rPr lang="en-US" dirty="0"/>
              <a:t>            height: 200px;</a:t>
            </a:r>
          </a:p>
          <a:p>
            <a:r>
              <a:rPr lang="en-US" dirty="0"/>
              <a:t>         }</a:t>
            </a:r>
          </a:p>
          <a:p>
            <a:endParaRPr lang="en-US" dirty="0"/>
          </a:p>
          <a:p>
            <a:r>
              <a:rPr lang="en-US" b="1" dirty="0"/>
              <a:t>OUTPUT:</a:t>
            </a:r>
          </a:p>
          <a:p>
            <a:r>
              <a:rPr lang="en-US" dirty="0"/>
              <a:t>width will be changed from 150px to 200px during hover in 3seconds.</a:t>
            </a:r>
            <a:endParaRPr lang="en-IN" dirty="0"/>
          </a:p>
        </p:txBody>
      </p:sp>
    </p:spTree>
    <p:extLst>
      <p:ext uri="{BB962C8B-B14F-4D97-AF65-F5344CB8AC3E}">
        <p14:creationId xmlns:p14="http://schemas.microsoft.com/office/powerpoint/2010/main" val="19492612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descr="CSS3 Session III Chapter 16 - How to Use CSS3 Transitions, Transforms,  Animation and Filters Master a Skill / Learn. - ppt download">
            <a:extLst>
              <a:ext uri="{FF2B5EF4-FFF2-40B4-BE49-F238E27FC236}">
                <a16:creationId xmlns:a16="http://schemas.microsoft.com/office/drawing/2014/main" id="{14EEA295-ABD1-6160-B687-6AE6F3E5A2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0100" y="1143000"/>
            <a:ext cx="7586132" cy="4267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623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BF6BEA5-8195-AE84-5C2D-E43B44F63ED3}"/>
              </a:ext>
            </a:extLst>
          </p:cNvPr>
          <p:cNvSpPr txBox="1"/>
          <p:nvPr/>
        </p:nvSpPr>
        <p:spPr>
          <a:xfrm>
            <a:off x="381000" y="152401"/>
            <a:ext cx="7924800" cy="369332"/>
          </a:xfrm>
          <a:prstGeom prst="rect">
            <a:avLst/>
          </a:prstGeom>
          <a:noFill/>
        </p:spPr>
        <p:txBody>
          <a:bodyPr wrap="square">
            <a:spAutoFit/>
          </a:bodyPr>
          <a:lstStyle/>
          <a:p>
            <a:pPr algn="ctr"/>
            <a:r>
              <a:rPr lang="en-IN" b="1" dirty="0"/>
              <a:t>transform</a:t>
            </a:r>
          </a:p>
        </p:txBody>
      </p:sp>
      <p:sp>
        <p:nvSpPr>
          <p:cNvPr id="6" name="TextBox 5">
            <a:extLst>
              <a:ext uri="{FF2B5EF4-FFF2-40B4-BE49-F238E27FC236}">
                <a16:creationId xmlns:a16="http://schemas.microsoft.com/office/drawing/2014/main" id="{75FC00F3-2668-3E63-0049-D9F16E0C831C}"/>
              </a:ext>
            </a:extLst>
          </p:cNvPr>
          <p:cNvSpPr txBox="1"/>
          <p:nvPr/>
        </p:nvSpPr>
        <p:spPr>
          <a:xfrm>
            <a:off x="457200" y="521733"/>
            <a:ext cx="7848600" cy="369332"/>
          </a:xfrm>
          <a:prstGeom prst="rect">
            <a:avLst/>
          </a:prstGeom>
          <a:noFill/>
        </p:spPr>
        <p:txBody>
          <a:bodyPr wrap="square">
            <a:spAutoFit/>
          </a:bodyPr>
          <a:lstStyle/>
          <a:p>
            <a:r>
              <a:rPr lang="en-US" dirty="0"/>
              <a:t>The transform CSS property lets you rotate, scale, skew, or translate an element</a:t>
            </a:r>
            <a:endParaRPr lang="en-IN" dirty="0"/>
          </a:p>
        </p:txBody>
      </p:sp>
      <p:sp>
        <p:nvSpPr>
          <p:cNvPr id="13" name="TextBox 12">
            <a:extLst>
              <a:ext uri="{FF2B5EF4-FFF2-40B4-BE49-F238E27FC236}">
                <a16:creationId xmlns:a16="http://schemas.microsoft.com/office/drawing/2014/main" id="{7925C4DF-4D26-2404-EC91-2E0A196C6A70}"/>
              </a:ext>
            </a:extLst>
          </p:cNvPr>
          <p:cNvSpPr txBox="1"/>
          <p:nvPr/>
        </p:nvSpPr>
        <p:spPr>
          <a:xfrm>
            <a:off x="381000" y="1260397"/>
            <a:ext cx="7924799" cy="2308324"/>
          </a:xfrm>
          <a:prstGeom prst="rect">
            <a:avLst/>
          </a:prstGeom>
          <a:noFill/>
        </p:spPr>
        <p:txBody>
          <a:bodyPr wrap="square">
            <a:spAutoFit/>
          </a:bodyPr>
          <a:lstStyle/>
          <a:p>
            <a:r>
              <a:rPr lang="en-US" dirty="0"/>
              <a:t>translateX(x)          Defines a translation, using only the value for the X-axis	</a:t>
            </a:r>
          </a:p>
          <a:p>
            <a:r>
              <a:rPr lang="en-US" dirty="0"/>
              <a:t>translateY(y)          Defines a translation, using only the value for the Y-axis</a:t>
            </a:r>
          </a:p>
          <a:p>
            <a:r>
              <a:rPr lang="en-US" dirty="0"/>
              <a:t>rotate(angle)          Defines a 2D rotation, the angle is specified in the parameter</a:t>
            </a:r>
          </a:p>
          <a:p>
            <a:r>
              <a:rPr lang="en-IN" dirty="0"/>
              <a:t>scale(x,y)	                Defines a 2D scale transformation</a:t>
            </a:r>
          </a:p>
          <a:p>
            <a:r>
              <a:rPr lang="en-US" dirty="0"/>
              <a:t>scaleX(x)	                Defines a scale transformation by giving a value for the X-axis	</a:t>
            </a:r>
          </a:p>
          <a:p>
            <a:r>
              <a:rPr lang="en-US" dirty="0"/>
              <a:t>scaleY(y)	               Defines a scale transformation by giving a value for the Y-axis	</a:t>
            </a:r>
            <a:endParaRPr lang="en-IN" dirty="0"/>
          </a:p>
        </p:txBody>
      </p:sp>
      <p:sp>
        <p:nvSpPr>
          <p:cNvPr id="15" name="TextBox 14">
            <a:extLst>
              <a:ext uri="{FF2B5EF4-FFF2-40B4-BE49-F238E27FC236}">
                <a16:creationId xmlns:a16="http://schemas.microsoft.com/office/drawing/2014/main" id="{4315DF3C-F3AA-8622-D275-E0D6C8ACBE69}"/>
              </a:ext>
            </a:extLst>
          </p:cNvPr>
          <p:cNvSpPr txBox="1"/>
          <p:nvPr/>
        </p:nvSpPr>
        <p:spPr>
          <a:xfrm>
            <a:off x="228600" y="3559756"/>
            <a:ext cx="8247529" cy="2308324"/>
          </a:xfrm>
          <a:prstGeom prst="rect">
            <a:avLst/>
          </a:prstGeom>
          <a:noFill/>
        </p:spPr>
        <p:txBody>
          <a:bodyPr wrap="square">
            <a:spAutoFit/>
          </a:bodyPr>
          <a:lstStyle/>
          <a:p>
            <a:r>
              <a:rPr lang="en-IN" dirty="0"/>
              <a:t>rotateX(angle)	Defines a 3D rotation along the X-axis	</a:t>
            </a:r>
          </a:p>
          <a:p>
            <a:r>
              <a:rPr lang="en-IN" dirty="0"/>
              <a:t>rotateY(angle)	Defines a 3D rotation along the Y-axis	</a:t>
            </a:r>
          </a:p>
          <a:p>
            <a:r>
              <a:rPr lang="en-IN" dirty="0"/>
              <a:t>rotateZ(angle)	Defines a 3D rotation along the Z-axis	</a:t>
            </a:r>
          </a:p>
          <a:p>
            <a:r>
              <a:rPr lang="en-IN" dirty="0"/>
              <a:t>skew(x-angle,y-angle)</a:t>
            </a:r>
          </a:p>
          <a:p>
            <a:r>
              <a:rPr lang="en-IN" dirty="0"/>
              <a:t>                                 Defines a 2D skew transformation along the X- and the Y-axis	</a:t>
            </a:r>
          </a:p>
          <a:p>
            <a:r>
              <a:rPr lang="en-IN" dirty="0"/>
              <a:t>skewX(angle)         Defines a 2D skew transformation along the X-axis	</a:t>
            </a:r>
          </a:p>
          <a:p>
            <a:r>
              <a:rPr lang="en-IN" dirty="0"/>
              <a:t>skewY(angle)         Defines a 2D skew transformation along the Y-axis</a:t>
            </a:r>
          </a:p>
        </p:txBody>
      </p:sp>
    </p:spTree>
    <p:extLst>
      <p:ext uri="{BB962C8B-B14F-4D97-AF65-F5344CB8AC3E}">
        <p14:creationId xmlns:p14="http://schemas.microsoft.com/office/powerpoint/2010/main" val="42298617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Everything You Need To Know About CSS3 Box Shadow">
            <a:extLst>
              <a:ext uri="{FF2B5EF4-FFF2-40B4-BE49-F238E27FC236}">
                <a16:creationId xmlns:a16="http://schemas.microsoft.com/office/drawing/2014/main" id="{386073C7-8459-D7BE-435D-B1F0D1B4AE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533400"/>
            <a:ext cx="7467600" cy="5867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83720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Quick Tips: CSS Transforms and Transitions - DEV Community 👩‍💻👨‍💻">
            <a:extLst>
              <a:ext uri="{FF2B5EF4-FFF2-40B4-BE49-F238E27FC236}">
                <a16:creationId xmlns:a16="http://schemas.microsoft.com/office/drawing/2014/main" id="{EE04A28E-290B-BD0C-A860-310939DF23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371599"/>
            <a:ext cx="8229600" cy="4629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33417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C603A6B-C4AF-DE10-C59B-E318453FD788}"/>
              </a:ext>
            </a:extLst>
          </p:cNvPr>
          <p:cNvSpPr txBox="1"/>
          <p:nvPr/>
        </p:nvSpPr>
        <p:spPr>
          <a:xfrm>
            <a:off x="304800" y="304800"/>
            <a:ext cx="8153400" cy="5078313"/>
          </a:xfrm>
          <a:prstGeom prst="rect">
            <a:avLst/>
          </a:prstGeom>
          <a:noFill/>
        </p:spPr>
        <p:txBody>
          <a:bodyPr wrap="square">
            <a:spAutoFit/>
          </a:bodyPr>
          <a:lstStyle/>
          <a:p>
            <a:r>
              <a:rPr lang="en-US" b="1" dirty="0"/>
              <a:t>scale()</a:t>
            </a:r>
          </a:p>
          <a:p>
            <a:endParaRPr lang="en-US" b="1" dirty="0"/>
          </a:p>
          <a:p>
            <a:r>
              <a:rPr lang="en-US" dirty="0"/>
              <a:t>The scale() CSS function defines a transformation that resizes an element on the 2D plane. Because the amount of scaling is defined by a vector, it can resize the horizontal and vertical dimensions at different scales.</a:t>
            </a:r>
          </a:p>
          <a:p>
            <a:r>
              <a:rPr lang="en-US" dirty="0" err="1"/>
              <a:t>transform:scale</a:t>
            </a:r>
            <a:r>
              <a:rPr lang="en-US" dirty="0"/>
              <a:t>(2);</a:t>
            </a:r>
          </a:p>
          <a:p>
            <a:endParaRPr lang="en-US" dirty="0"/>
          </a:p>
          <a:p>
            <a:endParaRPr lang="en-US" dirty="0"/>
          </a:p>
          <a:p>
            <a:r>
              <a:rPr lang="en-IN" b="1" i="0" dirty="0">
                <a:solidFill>
                  <a:srgbClr val="1B1B1B"/>
                </a:solidFill>
                <a:effectLst/>
                <a:latin typeface="Inter"/>
              </a:rPr>
              <a:t>rotate()</a:t>
            </a:r>
          </a:p>
          <a:p>
            <a:endParaRPr lang="en-US" dirty="0"/>
          </a:p>
          <a:p>
            <a:r>
              <a:rPr lang="en-US" dirty="0"/>
              <a:t>The rotate() CSS function defines a transformation that rotates an element around a fixed point on the 2D plane, without deforming it</a:t>
            </a:r>
          </a:p>
          <a:p>
            <a:endParaRPr lang="en-US" dirty="0"/>
          </a:p>
          <a:p>
            <a:r>
              <a:rPr lang="en-IN" dirty="0"/>
              <a:t>transform: rotate(90deg);</a:t>
            </a:r>
          </a:p>
          <a:p>
            <a:endParaRPr lang="en-IN" dirty="0"/>
          </a:p>
          <a:p>
            <a:r>
              <a:rPr lang="en-US" b="1" dirty="0"/>
              <a:t>skew()</a:t>
            </a:r>
          </a:p>
          <a:p>
            <a:r>
              <a:rPr lang="en-US" dirty="0"/>
              <a:t>The skew() CSS function defines a transformation that skews an element on the 2D plane.</a:t>
            </a:r>
            <a:endParaRPr lang="en-IN" dirty="0"/>
          </a:p>
        </p:txBody>
      </p:sp>
    </p:spTree>
    <p:extLst>
      <p:ext uri="{BB962C8B-B14F-4D97-AF65-F5344CB8AC3E}">
        <p14:creationId xmlns:p14="http://schemas.microsoft.com/office/powerpoint/2010/main" val="31597659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descr="CSS skew() | Complete Guide to CSS skew() with Programming Examples">
            <a:extLst>
              <a:ext uri="{FF2B5EF4-FFF2-40B4-BE49-F238E27FC236}">
                <a16:creationId xmlns:a16="http://schemas.microsoft.com/office/drawing/2014/main" id="{31496DE7-303F-3CD2-3E29-9E1C642BEA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50" y="1047750"/>
            <a:ext cx="7836179" cy="4743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2851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descr="CSS3 vs Photoshop: Transforms">
            <a:extLst>
              <a:ext uri="{FF2B5EF4-FFF2-40B4-BE49-F238E27FC236}">
                <a16:creationId xmlns:a16="http://schemas.microsoft.com/office/drawing/2014/main" id="{6205F786-A751-73E2-6FF2-90E1D09B33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365760"/>
            <a:ext cx="6400800" cy="62179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44741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8"/>
          <p:cNvSpPr>
            <a:spLocks noGrp="1"/>
          </p:cNvSpPr>
          <p:nvPr>
            <p:ph type="body" sz="quarter" idx="13"/>
          </p:nvPr>
        </p:nvSpPr>
        <p:spPr>
          <a:xfrm>
            <a:off x="1142976" y="4357694"/>
            <a:ext cx="6629416" cy="1295400"/>
          </a:xfrm>
        </p:spPr>
        <p:txBody>
          <a:bodyPr/>
          <a:lstStyle/>
          <a:p>
            <a:pPr algn="ctr"/>
            <a:r>
              <a:rPr lang="en-US" sz="8800" b="1" dirty="0">
                <a:latin typeface="Rockwell" pitchFamily="18" charset="0"/>
              </a:rPr>
              <a:t>Thank You</a:t>
            </a:r>
          </a:p>
        </p:txBody>
      </p:sp>
      <p:pic>
        <p:nvPicPr>
          <p:cNvPr id="25" name="j0321055.jpg"/>
          <p:cNvPicPr>
            <a:picLocks noGrp="1" noChangeAspect="1"/>
          </p:cNvPicPr>
          <p:nvPr>
            <p:ph type="pic" sz="quarter" idx="10"/>
          </p:nvPr>
        </p:nvPicPr>
        <p:blipFill>
          <a:blip r:embed="rId3" cstate="print"/>
          <a:srcRect t="2444" b="2444"/>
          <a:stretch>
            <a:fillRect/>
          </a:stretch>
        </p:blipFill>
        <p:spPr>
          <a:xfrm>
            <a:off x="228600" y="723900"/>
            <a:ext cx="2400300" cy="3200400"/>
          </a:xfrm>
          <a:prstGeom prst="rect">
            <a:avLst/>
          </a:prstGeom>
          <a:ln>
            <a:noFill/>
          </a:ln>
          <a:effectLst>
            <a:softEdge rad="112500"/>
          </a:effectLst>
          <a:scene3d>
            <a:camera prst="orthographicFront"/>
            <a:lightRig rig="balanced" dir="t"/>
          </a:scene3d>
          <a:sp3d prstMaterial="plastic">
            <a:bevelT w="0" h="0"/>
          </a:sp3d>
        </p:spPr>
        <p:style>
          <a:lnRef idx="3">
            <a:schemeClr val="lt1"/>
          </a:lnRef>
          <a:fillRef idx="1">
            <a:schemeClr val="accent1"/>
          </a:fillRef>
          <a:effectRef idx="1">
            <a:schemeClr val="accent1"/>
          </a:effectRef>
          <a:fontRef idx="minor">
            <a:schemeClr val="lt1"/>
          </a:fontRef>
        </p:style>
      </p:pic>
      <p:pic>
        <p:nvPicPr>
          <p:cNvPr id="5" name="j0321101.jpg"/>
          <p:cNvPicPr>
            <a:picLocks noGrp="1" noChangeAspect="1"/>
          </p:cNvPicPr>
          <p:nvPr>
            <p:ph type="pic" sz="quarter" idx="11"/>
          </p:nvPr>
        </p:nvPicPr>
        <p:blipFill>
          <a:blip r:embed="rId4" cstate="print"/>
          <a:srcRect t="2444" b="2444"/>
          <a:stretch>
            <a:fillRect/>
          </a:stretch>
        </p:blipFill>
        <p:spPr>
          <a:xfrm>
            <a:off x="3162300" y="723900"/>
            <a:ext cx="2400300" cy="32004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style>
          <a:lnRef idx="3">
            <a:schemeClr val="lt1"/>
          </a:lnRef>
          <a:fillRef idx="1">
            <a:schemeClr val="accent1"/>
          </a:fillRef>
          <a:effectRef idx="1">
            <a:schemeClr val="accent1"/>
          </a:effectRef>
          <a:fontRef idx="minor">
            <a:schemeClr val="lt1"/>
          </a:fontRef>
        </p:style>
      </p:pic>
      <p:pic>
        <p:nvPicPr>
          <p:cNvPr id="4" name="j0341706.jpg"/>
          <p:cNvPicPr>
            <a:picLocks noGrp="1" noChangeAspect="1"/>
          </p:cNvPicPr>
          <p:nvPr>
            <p:ph type="pic" sz="quarter" idx="12"/>
          </p:nvPr>
        </p:nvPicPr>
        <p:blipFill>
          <a:blip r:embed="rId5" cstate="print"/>
          <a:srcRect t="2444" b="2444"/>
          <a:stretch>
            <a:fillRect/>
          </a:stretch>
        </p:blipFill>
        <p:spPr>
          <a:xfrm>
            <a:off x="6096000" y="723900"/>
            <a:ext cx="2400300" cy="3200400"/>
          </a:xfrm>
          <a:prstGeom prst="rect">
            <a:avLst/>
          </a:prstGeom>
          <a:solidFill>
            <a:srgbClr val="FFFFFF">
              <a:shade val="85000"/>
            </a:srgbClr>
          </a:solidFill>
          <a:ln w="101600" cap="sq">
            <a:solidFill>
              <a:srgbClr val="FDFDFD"/>
            </a:solidFill>
            <a:miter lim="800000"/>
          </a:ln>
          <a:effectLst>
            <a:outerShdw blurRad="57150" dist="37500" dir="7560000" sy="98000" kx="110000" ky="200000" algn="tl" rotWithShape="0">
              <a:srgbClr val="000000">
                <a:alpha val="20000"/>
              </a:srgbClr>
            </a:outerShdw>
          </a:effectLst>
          <a:scene3d>
            <a:camera prst="perspectiveRelaxed">
              <a:rot lat="18960000" lon="0" rev="0"/>
            </a:camera>
            <a:lightRig rig="twoPt" dir="t">
              <a:rot lat="0" lon="0" rev="7200000"/>
            </a:lightRig>
          </a:scene3d>
          <a:sp3d prstMaterial="matte">
            <a:bevelT w="22860" h="12700"/>
            <a:contourClr>
              <a:srgbClr val="FFFFFF"/>
            </a:contourClr>
          </a:sp3d>
        </p:spPr>
        <p:style>
          <a:lnRef idx="3">
            <a:schemeClr val="lt1"/>
          </a:lnRef>
          <a:fillRef idx="1">
            <a:schemeClr val="accent1"/>
          </a:fillRef>
          <a:effectRef idx="1">
            <a:schemeClr val="accent1"/>
          </a:effectRef>
          <a:fontRef idx="minor">
            <a:schemeClr val="lt1"/>
          </a:fontRef>
        </p:style>
      </p:pic>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E2BEA54-E7D2-663B-AD07-F795701E4D01}"/>
              </a:ext>
            </a:extLst>
          </p:cNvPr>
          <p:cNvSpPr txBox="1"/>
          <p:nvPr/>
        </p:nvSpPr>
        <p:spPr>
          <a:xfrm>
            <a:off x="457200" y="609600"/>
            <a:ext cx="7620000" cy="369332"/>
          </a:xfrm>
          <a:prstGeom prst="rect">
            <a:avLst/>
          </a:prstGeom>
          <a:noFill/>
        </p:spPr>
        <p:txBody>
          <a:bodyPr wrap="square" rtlCol="0">
            <a:spAutoFit/>
          </a:bodyPr>
          <a:lstStyle/>
          <a:p>
            <a:pPr algn="ctr"/>
            <a:r>
              <a:rPr lang="en-IN" b="0" i="0">
                <a:solidFill>
                  <a:srgbClr val="000000"/>
                </a:solidFill>
                <a:effectLst/>
                <a:latin typeface="Segoe UI" panose="020B0502040204020203" pitchFamily="34" charset="0"/>
              </a:rPr>
              <a:t>CSS box-shadow Property</a:t>
            </a:r>
          </a:p>
        </p:txBody>
      </p:sp>
      <p:sp>
        <p:nvSpPr>
          <p:cNvPr id="5" name="TextBox 4">
            <a:extLst>
              <a:ext uri="{FF2B5EF4-FFF2-40B4-BE49-F238E27FC236}">
                <a16:creationId xmlns:a16="http://schemas.microsoft.com/office/drawing/2014/main" id="{00DBC470-665E-5BBA-5B72-7A37D5567729}"/>
              </a:ext>
            </a:extLst>
          </p:cNvPr>
          <p:cNvSpPr txBox="1"/>
          <p:nvPr/>
        </p:nvSpPr>
        <p:spPr>
          <a:xfrm>
            <a:off x="457200" y="978933"/>
            <a:ext cx="7924800" cy="646331"/>
          </a:xfrm>
          <a:prstGeom prst="rect">
            <a:avLst/>
          </a:prstGeom>
          <a:noFill/>
        </p:spPr>
        <p:txBody>
          <a:bodyPr wrap="square">
            <a:spAutoFit/>
          </a:bodyPr>
          <a:lstStyle/>
          <a:p>
            <a:r>
              <a:rPr lang="en-US" dirty="0"/>
              <a:t>What is box-shadow property?</a:t>
            </a:r>
          </a:p>
          <a:p>
            <a:r>
              <a:rPr lang="en-US" dirty="0"/>
              <a:t>The box-shadow property attaches one or more shadows to an element.</a:t>
            </a:r>
            <a:endParaRPr lang="en-IN" dirty="0"/>
          </a:p>
        </p:txBody>
      </p:sp>
      <p:sp>
        <p:nvSpPr>
          <p:cNvPr id="7" name="TextBox 6">
            <a:extLst>
              <a:ext uri="{FF2B5EF4-FFF2-40B4-BE49-F238E27FC236}">
                <a16:creationId xmlns:a16="http://schemas.microsoft.com/office/drawing/2014/main" id="{D1B02A15-BBF0-ECFF-906F-8FBE16D4801D}"/>
              </a:ext>
            </a:extLst>
          </p:cNvPr>
          <p:cNvSpPr txBox="1"/>
          <p:nvPr/>
        </p:nvSpPr>
        <p:spPr>
          <a:xfrm>
            <a:off x="990600" y="1625264"/>
            <a:ext cx="6705600" cy="3139321"/>
          </a:xfrm>
          <a:prstGeom prst="rect">
            <a:avLst/>
          </a:prstGeom>
          <a:noFill/>
        </p:spPr>
        <p:txBody>
          <a:bodyPr wrap="square">
            <a:spAutoFit/>
          </a:bodyPr>
          <a:lstStyle/>
          <a:p>
            <a:r>
              <a:rPr lang="en-IN" dirty="0"/>
              <a:t>Example:</a:t>
            </a:r>
          </a:p>
          <a:p>
            <a:r>
              <a:rPr lang="en-IN" dirty="0"/>
              <a:t>  </a:t>
            </a:r>
          </a:p>
          <a:p>
            <a:r>
              <a:rPr lang="en-IN" dirty="0"/>
              <a:t>         div {</a:t>
            </a:r>
          </a:p>
          <a:p>
            <a:r>
              <a:rPr lang="en-IN" dirty="0"/>
              <a:t>            width: 300px;</a:t>
            </a:r>
          </a:p>
          <a:p>
            <a:r>
              <a:rPr lang="en-IN" dirty="0"/>
              <a:t>            height: 100px;</a:t>
            </a:r>
          </a:p>
          <a:p>
            <a:r>
              <a:rPr lang="en-IN" dirty="0"/>
              <a:t>            padding: 15px;</a:t>
            </a:r>
          </a:p>
          <a:p>
            <a:r>
              <a:rPr lang="en-IN" dirty="0"/>
              <a:t>            background-color: red;</a:t>
            </a:r>
          </a:p>
          <a:p>
            <a:r>
              <a:rPr lang="en-IN" dirty="0"/>
              <a:t>            box-shadow: 10px </a:t>
            </a:r>
            <a:r>
              <a:rPr lang="en-IN" dirty="0" err="1"/>
              <a:t>10px</a:t>
            </a:r>
            <a:r>
              <a:rPr lang="en-IN" dirty="0"/>
              <a:t>;</a:t>
            </a:r>
          </a:p>
          <a:p>
            <a:r>
              <a:rPr lang="en-IN" dirty="0"/>
              <a:t>         }</a:t>
            </a:r>
          </a:p>
          <a:p>
            <a:r>
              <a:rPr lang="en-IN" dirty="0"/>
              <a:t>      </a:t>
            </a:r>
          </a:p>
          <a:p>
            <a:endParaRPr lang="en-IN" dirty="0"/>
          </a:p>
        </p:txBody>
      </p:sp>
      <p:pic>
        <p:nvPicPr>
          <p:cNvPr id="1027" name="Picture 3">
            <a:extLst>
              <a:ext uri="{FF2B5EF4-FFF2-40B4-BE49-F238E27FC236}">
                <a16:creationId xmlns:a16="http://schemas.microsoft.com/office/drawing/2014/main" id="{76BA2DFA-72CF-28FB-B499-8C86B27D68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3877263"/>
            <a:ext cx="4648199" cy="25997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24208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0B05AD97-0B4E-276D-51F6-F3D9E2519AF2}"/>
              </a:ext>
            </a:extLst>
          </p:cNvPr>
          <p:cNvSpPr txBox="1"/>
          <p:nvPr/>
        </p:nvSpPr>
        <p:spPr>
          <a:xfrm>
            <a:off x="228600" y="228600"/>
            <a:ext cx="7620000" cy="2308324"/>
          </a:xfrm>
          <a:prstGeom prst="rect">
            <a:avLst/>
          </a:prstGeom>
          <a:noFill/>
        </p:spPr>
        <p:txBody>
          <a:bodyPr wrap="square">
            <a:spAutoFit/>
          </a:bodyPr>
          <a:lstStyle/>
          <a:p>
            <a:r>
              <a:rPr lang="en-IN" dirty="0"/>
              <a:t>div{</a:t>
            </a:r>
          </a:p>
          <a:p>
            <a:r>
              <a:rPr lang="en-IN" dirty="0"/>
              <a:t>    height:20vh;</a:t>
            </a:r>
          </a:p>
          <a:p>
            <a:r>
              <a:rPr lang="en-IN" dirty="0"/>
              <a:t>    width:20%;</a:t>
            </a:r>
          </a:p>
          <a:p>
            <a:r>
              <a:rPr lang="en-IN" dirty="0"/>
              <a:t>    margin-left:500px ;</a:t>
            </a:r>
          </a:p>
          <a:p>
            <a:r>
              <a:rPr lang="en-IN" dirty="0"/>
              <a:t>      </a:t>
            </a:r>
          </a:p>
          <a:p>
            <a:r>
              <a:rPr lang="en-IN" dirty="0"/>
              <a:t>    border:3px dashed green;  </a:t>
            </a:r>
          </a:p>
          <a:p>
            <a:r>
              <a:rPr lang="en-IN" dirty="0"/>
              <a:t>    box-shadow:20px 30px green; </a:t>
            </a:r>
          </a:p>
          <a:p>
            <a:r>
              <a:rPr lang="en-IN" dirty="0"/>
              <a:t>}</a:t>
            </a:r>
          </a:p>
        </p:txBody>
      </p:sp>
      <p:pic>
        <p:nvPicPr>
          <p:cNvPr id="9" name="Picture 8">
            <a:extLst>
              <a:ext uri="{FF2B5EF4-FFF2-40B4-BE49-F238E27FC236}">
                <a16:creationId xmlns:a16="http://schemas.microsoft.com/office/drawing/2014/main" id="{AEA33C27-C720-FC7D-9534-3F2D8EE9EB6E}"/>
              </a:ext>
            </a:extLst>
          </p:cNvPr>
          <p:cNvPicPr>
            <a:picLocks noChangeAspect="1"/>
          </p:cNvPicPr>
          <p:nvPr/>
        </p:nvPicPr>
        <p:blipFill>
          <a:blip r:embed="rId2"/>
          <a:stretch>
            <a:fillRect/>
          </a:stretch>
        </p:blipFill>
        <p:spPr>
          <a:xfrm>
            <a:off x="1295400" y="2556434"/>
            <a:ext cx="6096000" cy="3234766"/>
          </a:xfrm>
          <a:prstGeom prst="rect">
            <a:avLst/>
          </a:prstGeom>
        </p:spPr>
      </p:pic>
    </p:spTree>
    <p:extLst>
      <p:ext uri="{BB962C8B-B14F-4D97-AF65-F5344CB8AC3E}">
        <p14:creationId xmlns:p14="http://schemas.microsoft.com/office/powerpoint/2010/main" val="38145469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222D214-D57D-3699-D2EA-C7CB77E8B993}"/>
              </a:ext>
            </a:extLst>
          </p:cNvPr>
          <p:cNvSpPr txBox="1"/>
          <p:nvPr/>
        </p:nvSpPr>
        <p:spPr>
          <a:xfrm>
            <a:off x="762000" y="381000"/>
            <a:ext cx="4572000" cy="646331"/>
          </a:xfrm>
          <a:prstGeom prst="rect">
            <a:avLst/>
          </a:prstGeom>
          <a:noFill/>
        </p:spPr>
        <p:txBody>
          <a:bodyPr wrap="square">
            <a:spAutoFit/>
          </a:bodyPr>
          <a:lstStyle/>
          <a:p>
            <a:r>
              <a:rPr lang="en-IN" dirty="0"/>
              <a:t> border:3px solid yellow; </a:t>
            </a:r>
          </a:p>
          <a:p>
            <a:r>
              <a:rPr lang="en-IN" dirty="0"/>
              <a:t> box-shadow:10px 20px 15px 10px orange; </a:t>
            </a:r>
          </a:p>
        </p:txBody>
      </p:sp>
      <p:pic>
        <p:nvPicPr>
          <p:cNvPr id="7" name="Picture 6">
            <a:extLst>
              <a:ext uri="{FF2B5EF4-FFF2-40B4-BE49-F238E27FC236}">
                <a16:creationId xmlns:a16="http://schemas.microsoft.com/office/drawing/2014/main" id="{24485C7F-122B-4FC8-8A7A-874D8B72F801}"/>
              </a:ext>
            </a:extLst>
          </p:cNvPr>
          <p:cNvPicPr>
            <a:picLocks noChangeAspect="1"/>
          </p:cNvPicPr>
          <p:nvPr/>
        </p:nvPicPr>
        <p:blipFill>
          <a:blip r:embed="rId2"/>
          <a:stretch>
            <a:fillRect/>
          </a:stretch>
        </p:blipFill>
        <p:spPr>
          <a:xfrm>
            <a:off x="914400" y="1219200"/>
            <a:ext cx="6476999" cy="3055693"/>
          </a:xfrm>
          <a:prstGeom prst="rect">
            <a:avLst/>
          </a:prstGeom>
        </p:spPr>
      </p:pic>
    </p:spTree>
    <p:extLst>
      <p:ext uri="{BB962C8B-B14F-4D97-AF65-F5344CB8AC3E}">
        <p14:creationId xmlns:p14="http://schemas.microsoft.com/office/powerpoint/2010/main" val="37308498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E58940B-2EF9-4EEC-8A75-8A0AC346674D}"/>
              </a:ext>
            </a:extLst>
          </p:cNvPr>
          <p:cNvSpPr txBox="1"/>
          <p:nvPr/>
        </p:nvSpPr>
        <p:spPr>
          <a:xfrm>
            <a:off x="381000" y="228600"/>
            <a:ext cx="6477000" cy="1200329"/>
          </a:xfrm>
          <a:prstGeom prst="rect">
            <a:avLst/>
          </a:prstGeom>
          <a:noFill/>
        </p:spPr>
        <p:txBody>
          <a:bodyPr wrap="square">
            <a:spAutoFit/>
          </a:bodyPr>
          <a:lstStyle/>
          <a:p>
            <a:r>
              <a:rPr lang="en-IN" dirty="0"/>
              <a:t>border:3px solid yellow;</a:t>
            </a:r>
          </a:p>
          <a:p>
            <a:r>
              <a:rPr lang="en-IN" dirty="0"/>
              <a:t>box-shadow:10px 20px 15px 10px orange; </a:t>
            </a:r>
          </a:p>
          <a:p>
            <a:r>
              <a:rPr lang="en-IN" dirty="0"/>
              <a:t>box-shadow: none; </a:t>
            </a:r>
          </a:p>
          <a:p>
            <a:endParaRPr lang="en-IN" dirty="0"/>
          </a:p>
        </p:txBody>
      </p:sp>
      <p:pic>
        <p:nvPicPr>
          <p:cNvPr id="7" name="Picture 6">
            <a:extLst>
              <a:ext uri="{FF2B5EF4-FFF2-40B4-BE49-F238E27FC236}">
                <a16:creationId xmlns:a16="http://schemas.microsoft.com/office/drawing/2014/main" id="{559C1703-8BC9-25A8-0F9C-B42F99DBDCE4}"/>
              </a:ext>
            </a:extLst>
          </p:cNvPr>
          <p:cNvPicPr>
            <a:picLocks noChangeAspect="1"/>
          </p:cNvPicPr>
          <p:nvPr/>
        </p:nvPicPr>
        <p:blipFill>
          <a:blip r:embed="rId2"/>
          <a:stretch>
            <a:fillRect/>
          </a:stretch>
        </p:blipFill>
        <p:spPr>
          <a:xfrm>
            <a:off x="435727" y="1428929"/>
            <a:ext cx="5641354" cy="2727844"/>
          </a:xfrm>
          <a:prstGeom prst="rect">
            <a:avLst/>
          </a:prstGeom>
        </p:spPr>
      </p:pic>
    </p:spTree>
    <p:extLst>
      <p:ext uri="{BB962C8B-B14F-4D97-AF65-F5344CB8AC3E}">
        <p14:creationId xmlns:p14="http://schemas.microsoft.com/office/powerpoint/2010/main" val="21492225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Fehler Fleisch Erweitern css box shadow parameters Sau Glaubensbekenntnis  kursiv">
            <a:extLst>
              <a:ext uri="{FF2B5EF4-FFF2-40B4-BE49-F238E27FC236}">
                <a16:creationId xmlns:a16="http://schemas.microsoft.com/office/drawing/2014/main" id="{089616E1-F85C-6823-058F-EECF8D499D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1913"/>
            <a:ext cx="9144000" cy="67325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50685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screenshot">
            <a:extLst>
              <a:ext uri="{FF2B5EF4-FFF2-40B4-BE49-F238E27FC236}">
                <a16:creationId xmlns:a16="http://schemas.microsoft.com/office/drawing/2014/main" id="{C071F30D-7213-C09F-A6BD-0D2D8A4EF9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3429000"/>
            <a:ext cx="7239000" cy="3107652"/>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1228C806-DD5B-480E-4E34-A7D0B20CDCBE}"/>
              </a:ext>
            </a:extLst>
          </p:cNvPr>
          <p:cNvSpPr txBox="1"/>
          <p:nvPr/>
        </p:nvSpPr>
        <p:spPr>
          <a:xfrm>
            <a:off x="838200" y="609600"/>
            <a:ext cx="7315200" cy="2031325"/>
          </a:xfrm>
          <a:prstGeom prst="rect">
            <a:avLst/>
          </a:prstGeom>
          <a:noFill/>
        </p:spPr>
        <p:txBody>
          <a:bodyPr wrap="square">
            <a:spAutoFit/>
          </a:bodyPr>
          <a:lstStyle/>
          <a:p>
            <a:r>
              <a:rPr lang="en-US" b="1" dirty="0"/>
              <a:t>HOW BOX-SHADOW WORKS</a:t>
            </a:r>
          </a:p>
          <a:p>
            <a:endParaRPr lang="en-US" dirty="0"/>
          </a:p>
          <a:p>
            <a:r>
              <a:rPr lang="en-US" dirty="0"/>
              <a:t>As you can see, listed below in order, the order of values is horizontal offset, vertical offset, blur radius, spread radius and color. The first two values, horizontal and vertical offset, are fairly straightforward. Positive values will push the shadow right and downward respectively and negative values will push the shadow left and upwards.</a:t>
            </a:r>
            <a:endParaRPr lang="en-IN" dirty="0"/>
          </a:p>
        </p:txBody>
      </p:sp>
    </p:spTree>
    <p:extLst>
      <p:ext uri="{BB962C8B-B14F-4D97-AF65-F5344CB8AC3E}">
        <p14:creationId xmlns:p14="http://schemas.microsoft.com/office/powerpoint/2010/main" val="41351403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screenshot">
            <a:extLst>
              <a:ext uri="{FF2B5EF4-FFF2-40B4-BE49-F238E27FC236}">
                <a16:creationId xmlns:a16="http://schemas.microsoft.com/office/drawing/2014/main" id="{F9391EA8-6568-03A2-4F5A-C816273525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609600"/>
            <a:ext cx="7620000" cy="594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0359366"/>
      </p:ext>
    </p:extLst>
  </p:cSld>
  <p:clrMapOvr>
    <a:masterClrMapping/>
  </p:clrMapOvr>
</p:sld>
</file>

<file path=ppt/theme/theme1.xml><?xml version="1.0" encoding="utf-8"?>
<a:theme xmlns:a="http://schemas.openxmlformats.org/drawingml/2006/main" name="Contemporary Photo Albu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Grek" typeface=""/>
        <a:font script="Cyrl" typeface=""/>
        <a:font script="Jpan" typeface="ＭＳ Ｐゴシック"/>
        <a:font script="Hang" typeface="맑은 고딕"/>
        <a:font script="Hans" typeface="宋体"/>
        <a:font script="Hant" typeface="微軟正黑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Grek" typeface=""/>
        <a:font script="Cyrl"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hade val="98000"/>
                <a:satMod val="300000"/>
              </a:schemeClr>
            </a:gs>
            <a:gs pos="25000">
              <a:schemeClr val="phClr">
                <a:tint val="37000"/>
                <a:shade val="98000"/>
                <a:satMod val="300000"/>
              </a:schemeClr>
            </a:gs>
            <a:gs pos="100000">
              <a:schemeClr val="phClr">
                <a:tint val="5000"/>
                <a:satMod val="350000"/>
              </a:schemeClr>
            </a:gs>
          </a:gsLst>
          <a:lin ang="16200000" scaled="1"/>
        </a:gradFill>
        <a:gradFill rotWithShape="1">
          <a:gsLst>
            <a:gs pos="0">
              <a:schemeClr val="phClr">
                <a:shade val="75000"/>
                <a:satMod val="160000"/>
              </a:schemeClr>
            </a:gs>
            <a:gs pos="62000">
              <a:schemeClr val="phClr">
                <a:satMod val="125000"/>
              </a:schemeClr>
            </a:gs>
            <a:gs pos="100000">
              <a:schemeClr val="phClr">
                <a:tint val="80000"/>
                <a:satMod val="140000"/>
              </a:schemeClr>
            </a:gs>
          </a:gsLst>
          <a:lin ang="16200000" scaled="0"/>
        </a:gradFill>
      </a:fillStyleLst>
      <a:lnStyleLst>
        <a:ln w="6350" cap="rnd" cmpd="sng" algn="ctr">
          <a:solidFill>
            <a:schemeClr val="ph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63500" dist="25400" dir="5400000">
              <a:srgbClr val="000000">
                <a:alpha val="43137"/>
              </a:srgbClr>
            </a:outerShdw>
          </a:effectLst>
        </a:effectStyle>
        <a:effectStyle>
          <a:effectLst>
            <a:outerShdw blurRad="50800" dist="38100" dir="5400000">
              <a:srgbClr val="000000">
                <a:alpha val="45882"/>
              </a:srgbClr>
            </a:outerShdw>
          </a:effectLst>
          <a:scene3d>
            <a:camera prst="orthographicFront" fov="0">
              <a:rot lat="0" lon="0" rev="0"/>
            </a:camera>
            <a:lightRig rig="contrasting" dir="t">
              <a:rot lat="0" lon="0" rev="16500000"/>
            </a:lightRig>
          </a:scene3d>
          <a:sp3d contourW="12700" prstMaterial="powder">
            <a:bevelT h="50800"/>
            <a:contourClr>
              <a:schemeClr val="phClr"/>
            </a:contourClr>
          </a:sp3d>
        </a:effectStyle>
        <a:effectStyle>
          <a:effectLst>
            <a:reflection blurRad="12700" stA="25000" endPos="28000" dist="38100" dir="5400000" sy="-100000"/>
          </a:effectLst>
          <a:scene3d>
            <a:camera prst="orthographicFront" fov="0">
              <a:rot lat="0" lon="0" rev="0"/>
            </a:camera>
            <a:lightRig rig="threePt" dir="t">
              <a:rot lat="0" lon="0" rev="0"/>
            </a:lightRig>
          </a:scene3d>
          <a:sp3d>
            <a:bevelT w="139700" h="38100"/>
            <a:contourClr>
              <a:schemeClr val="phClr"/>
            </a:contourClr>
          </a:sp3d>
        </a:effectStyle>
      </a:effectStyleLst>
      <a:bgFillStyleLst>
        <a:solidFill>
          <a:schemeClr val="phClr"/>
        </a:solidFill>
        <a:gradFill rotWithShape="1">
          <a:gsLst>
            <a:gs pos="0">
              <a:schemeClr val="phClr">
                <a:shade val="75000"/>
                <a:satMod val="250000"/>
              </a:schemeClr>
            </a:gs>
            <a:gs pos="20000">
              <a:schemeClr val="phClr">
                <a:shade val="85000"/>
                <a:satMod val="175000"/>
              </a:schemeClr>
            </a:gs>
            <a:gs pos="100000">
              <a:schemeClr val="phClr">
                <a:tint val="70000"/>
                <a:satMod val="17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Grek" typeface=""/>
        <a:font script="Cyrl" typeface=""/>
        <a:font script="Jpan" typeface="ＭＳ Ｐゴシック"/>
        <a:font script="Hang" typeface="맑은 고딕"/>
        <a:font script="Hans" typeface="宋体"/>
        <a:font script="Hant" typeface="微軟正黑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Grek" typeface=""/>
        <a:font script="Cyrl"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hade val="98000"/>
                <a:satMod val="300000"/>
              </a:schemeClr>
            </a:gs>
            <a:gs pos="25000">
              <a:schemeClr val="phClr">
                <a:tint val="37000"/>
                <a:shade val="98000"/>
                <a:satMod val="300000"/>
              </a:schemeClr>
            </a:gs>
            <a:gs pos="100000">
              <a:schemeClr val="phClr">
                <a:tint val="5000"/>
                <a:satMod val="350000"/>
              </a:schemeClr>
            </a:gs>
          </a:gsLst>
          <a:lin ang="16200000" scaled="1"/>
        </a:gradFill>
        <a:gradFill rotWithShape="1">
          <a:gsLst>
            <a:gs pos="0">
              <a:schemeClr val="phClr">
                <a:shade val="75000"/>
                <a:satMod val="160000"/>
              </a:schemeClr>
            </a:gs>
            <a:gs pos="62000">
              <a:schemeClr val="phClr">
                <a:satMod val="125000"/>
              </a:schemeClr>
            </a:gs>
            <a:gs pos="100000">
              <a:schemeClr val="phClr">
                <a:tint val="80000"/>
                <a:satMod val="140000"/>
              </a:schemeClr>
            </a:gs>
          </a:gsLst>
          <a:lin ang="16200000" scaled="0"/>
        </a:gradFill>
      </a:fillStyleLst>
      <a:lnStyleLst>
        <a:ln w="6350" cap="rnd" cmpd="sng" algn="ctr">
          <a:solidFill>
            <a:schemeClr val="ph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63500" dist="25400" dir="5400000">
              <a:srgbClr val="000000">
                <a:alpha val="43137"/>
              </a:srgbClr>
            </a:outerShdw>
          </a:effectLst>
        </a:effectStyle>
        <a:effectStyle>
          <a:effectLst>
            <a:outerShdw blurRad="50800" dist="38100" dir="5400000">
              <a:srgbClr val="000000">
                <a:alpha val="45882"/>
              </a:srgbClr>
            </a:outerShdw>
          </a:effectLst>
          <a:scene3d>
            <a:camera prst="orthographicFront" fov="0">
              <a:rot lat="0" lon="0" rev="0"/>
            </a:camera>
            <a:lightRig rig="contrasting" dir="t">
              <a:rot lat="0" lon="0" rev="16500000"/>
            </a:lightRig>
          </a:scene3d>
          <a:sp3d contourW="12700" prstMaterial="powder">
            <a:bevelT h="50800"/>
            <a:contourClr>
              <a:schemeClr val="phClr"/>
            </a:contourClr>
          </a:sp3d>
        </a:effectStyle>
        <a:effectStyle>
          <a:effectLst>
            <a:reflection blurRad="12700" stA="25000" endPos="28000" dist="38100" dir="5400000" sy="-100000"/>
          </a:effectLst>
          <a:scene3d>
            <a:camera prst="orthographicFront" fov="0">
              <a:rot lat="0" lon="0" rev="0"/>
            </a:camera>
            <a:lightRig rig="threePt" dir="t">
              <a:rot lat="0" lon="0" rev="0"/>
            </a:lightRig>
          </a:scene3d>
          <a:sp3d>
            <a:bevelT w="139700" h="38100"/>
            <a:contourClr>
              <a:schemeClr val="phClr"/>
            </a:contourClr>
          </a:sp3d>
        </a:effectStyle>
      </a:effectStyleLst>
      <a:bgFillStyleLst>
        <a:solidFill>
          <a:schemeClr val="phClr"/>
        </a:solidFill>
        <a:gradFill rotWithShape="1">
          <a:gsLst>
            <a:gs pos="0">
              <a:schemeClr val="phClr">
                <a:shade val="75000"/>
                <a:satMod val="250000"/>
              </a:schemeClr>
            </a:gs>
            <a:gs pos="20000">
              <a:schemeClr val="phClr">
                <a:shade val="85000"/>
                <a:satMod val="175000"/>
              </a:schemeClr>
            </a:gs>
            <a:gs pos="100000">
              <a:schemeClr val="phClr">
                <a:tint val="70000"/>
                <a:satMod val="17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ContemporaryPhotoAlbum</Template>
  <TotalTime>0</TotalTime>
  <Words>763</Words>
  <Application>Microsoft Office PowerPoint</Application>
  <PresentationFormat>On-screen Show (4:3)</PresentationFormat>
  <Paragraphs>97</Paragraphs>
  <Slides>24</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Arial</vt:lpstr>
      <vt:lpstr>Calibri</vt:lpstr>
      <vt:lpstr>Century Gothic</vt:lpstr>
      <vt:lpstr>Inter</vt:lpstr>
      <vt:lpstr>Rockwell</vt:lpstr>
      <vt:lpstr>Segoe UI</vt:lpstr>
      <vt:lpstr>Verdana</vt:lpstr>
      <vt:lpstr>Contemporary Photo Album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2</cp:revision>
  <dcterms:created xsi:type="dcterms:W3CDTF">2022-05-17T09:40:20Z</dcterms:created>
  <dcterms:modified xsi:type="dcterms:W3CDTF">2023-02-02T12:30:33Z</dcterms:modified>
</cp:coreProperties>
</file>